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41"/>
  </p:notesMasterIdLst>
  <p:handoutMasterIdLst>
    <p:handoutMasterId r:id="rId42"/>
  </p:handoutMasterIdLst>
  <p:sldIdLst>
    <p:sldId id="256" r:id="rId5"/>
    <p:sldId id="2439" r:id="rId6"/>
    <p:sldId id="2434" r:id="rId7"/>
    <p:sldId id="260" r:id="rId8"/>
    <p:sldId id="2443" r:id="rId9"/>
    <p:sldId id="258" r:id="rId10"/>
    <p:sldId id="2444" r:id="rId11"/>
    <p:sldId id="2445" r:id="rId12"/>
    <p:sldId id="2446" r:id="rId13"/>
    <p:sldId id="2450" r:id="rId14"/>
    <p:sldId id="2449" r:id="rId15"/>
    <p:sldId id="2448" r:id="rId16"/>
    <p:sldId id="2440" r:id="rId17"/>
    <p:sldId id="2453" r:id="rId18"/>
    <p:sldId id="2432" r:id="rId19"/>
    <p:sldId id="2451" r:id="rId20"/>
    <p:sldId id="2452" r:id="rId21"/>
    <p:sldId id="2454" r:id="rId22"/>
    <p:sldId id="2455" r:id="rId23"/>
    <p:sldId id="2456" r:id="rId24"/>
    <p:sldId id="2457" r:id="rId25"/>
    <p:sldId id="2458" r:id="rId26"/>
    <p:sldId id="2459" r:id="rId27"/>
    <p:sldId id="2460" r:id="rId28"/>
    <p:sldId id="2461" r:id="rId29"/>
    <p:sldId id="2447" r:id="rId30"/>
    <p:sldId id="2462" r:id="rId31"/>
    <p:sldId id="2463" r:id="rId32"/>
    <p:sldId id="2464" r:id="rId33"/>
    <p:sldId id="2465" r:id="rId34"/>
    <p:sldId id="2466" r:id="rId35"/>
    <p:sldId id="2467" r:id="rId36"/>
    <p:sldId id="2468" r:id="rId37"/>
    <p:sldId id="2469" r:id="rId38"/>
    <p:sldId id="2470" r:id="rId39"/>
    <p:sldId id="244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342"/>
    <a:srgbClr val="C0F400"/>
    <a:srgbClr val="05EE55"/>
    <a:srgbClr val="038B30"/>
    <a:srgbClr val="05D74D"/>
    <a:srgbClr val="663300"/>
    <a:srgbClr val="04C0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84" autoAdjust="0"/>
  </p:normalViewPr>
  <p:slideViewPr>
    <p:cSldViewPr snapToGrid="0">
      <p:cViewPr varScale="1">
        <p:scale>
          <a:sx n="62" d="100"/>
          <a:sy n="62" d="100"/>
        </p:scale>
        <p:origin x="828" y="48"/>
      </p:cViewPr>
      <p:guideLst/>
    </p:cSldViewPr>
  </p:slideViewPr>
  <p:notesTextViewPr>
    <p:cViewPr>
      <p:scale>
        <a:sx n="1" d="1"/>
        <a:sy n="1" d="1"/>
      </p:scale>
      <p:origin x="0" y="0"/>
    </p:cViewPr>
  </p:notesTextViewPr>
  <p:sorterViewPr>
    <p:cViewPr>
      <p:scale>
        <a:sx n="100" d="100"/>
        <a:sy n="100" d="100"/>
      </p:scale>
      <p:origin x="0" y="-557"/>
    </p:cViewPr>
  </p:sorter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254265FD-4E3F-4008-BF0D-92438DDF38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7411FABC-D2A4-4DDD-AE15-415703DDD3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CB9CF0-A540-4793-A5F3-F4917CFDDCB6}" type="datetimeFigureOut">
              <a:rPr lang="en-US" smtClean="0"/>
              <a:t>4/30/2022</a:t>
            </a:fld>
            <a:endParaRPr lang="en-US" dirty="0"/>
          </a:p>
        </p:txBody>
      </p:sp>
      <p:sp>
        <p:nvSpPr>
          <p:cNvPr id="4" name="Footer Placeholder 3">
            <a:extLst>
              <a:ext uri="{FF2B5EF4-FFF2-40B4-BE49-F238E27FC236}">
                <a16:creationId xmlns:a16="http://schemas.microsoft.com/office/drawing/2014/main" xmlns="" id="{27EBBAB0-AE2E-4EA6-BE3D-A8C4DA4007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A31D462F-4914-49FC-A851-7FFFE9D6E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422B72-BD1C-4F41-B10E-CA0BEB17901E}" type="slidenum">
              <a:rPr lang="en-US" smtClean="0"/>
              <a:t>‹#›</a:t>
            </a:fld>
            <a:endParaRPr lang="en-US" dirty="0"/>
          </a:p>
        </p:txBody>
      </p:sp>
    </p:spTree>
    <p:extLst>
      <p:ext uri="{BB962C8B-B14F-4D97-AF65-F5344CB8AC3E}">
        <p14:creationId xmlns:p14="http://schemas.microsoft.com/office/powerpoint/2010/main" val="3531907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03753-A5BE-4D79-AEA9-C0A65A6F8851}" type="datetimeFigureOut">
              <a:rPr lang="en-US" smtClean="0"/>
              <a:t>4/30/2022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BE989-76B8-4F13-9267-01FDA45C437A}" type="slidenum">
              <a:rPr lang="en-US" smtClean="0"/>
              <a:t>‹#›</a:t>
            </a:fld>
            <a:endParaRPr lang="en-US" dirty="0"/>
          </a:p>
        </p:txBody>
      </p:sp>
    </p:spTree>
    <p:extLst>
      <p:ext uri="{BB962C8B-B14F-4D97-AF65-F5344CB8AC3E}">
        <p14:creationId xmlns:p14="http://schemas.microsoft.com/office/powerpoint/2010/main" val="3169730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xmlns="" id="{9FB41AE7-07AD-43D7-9418-6D32BE5E3192}"/>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smtClean="0"/>
              <a:t>Click icon to add picture</a:t>
            </a:r>
            <a:endParaRPr lang="en-US" dirty="0"/>
          </a:p>
        </p:txBody>
      </p:sp>
      <p:grpSp>
        <p:nvGrpSpPr>
          <p:cNvPr id="14" name="Group 13">
            <a:extLst>
              <a:ext uri="{FF2B5EF4-FFF2-40B4-BE49-F238E27FC236}">
                <a16:creationId xmlns:a16="http://schemas.microsoft.com/office/drawing/2014/main" xmlns="" id="{846D6A0C-E2C3-43CB-83D0-B5F6221079CA}"/>
              </a:ext>
            </a:extLst>
          </p:cNvPr>
          <p:cNvGrpSpPr/>
          <p:nvPr userDrawn="1"/>
        </p:nvGrpSpPr>
        <p:grpSpPr>
          <a:xfrm flipH="1">
            <a:off x="2076202" y="1374276"/>
            <a:ext cx="7324426" cy="3883523"/>
            <a:chOff x="252031" y="-22763"/>
            <a:chExt cx="7324426" cy="7269964"/>
          </a:xfrm>
        </p:grpSpPr>
        <p:sp>
          <p:nvSpPr>
            <p:cNvPr id="15" name="Rectangle 14">
              <a:extLst>
                <a:ext uri="{FF2B5EF4-FFF2-40B4-BE49-F238E27FC236}">
                  <a16:creationId xmlns:a16="http://schemas.microsoft.com/office/drawing/2014/main" xmlns="" id="{F997D03F-0BE2-458F-92A2-4FE73B0FBF51}"/>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xmlns=""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xmlns=""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800" b="1">
                <a:solidFill>
                  <a:srgbClr val="2F3342"/>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xmlns=""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rgbClr val="2F334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77686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xmlns=""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xmlns=""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xmlns=""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xmlns=""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chemeClr val="tx1"/>
                </a:solidFill>
                <a:latin typeface="+mj-lt"/>
              </a:defRPr>
            </a:lvl1pPr>
          </a:lstStyle>
          <a:p>
            <a:r>
              <a:rPr lang="en-US" smtClean="0"/>
              <a:t>Click to edit Master title style</a:t>
            </a:r>
            <a:endParaRPr lang="en-US" dirty="0"/>
          </a:p>
        </p:txBody>
      </p:sp>
      <p:sp>
        <p:nvSpPr>
          <p:cNvPr id="2" name="Footer Placeholder 1">
            <a:extLst>
              <a:ext uri="{FF2B5EF4-FFF2-40B4-BE49-F238E27FC236}">
                <a16:creationId xmlns:a16="http://schemas.microsoft.com/office/drawing/2014/main" xmlns="" id="{C5F17219-39C2-44C1-BFC9-BA0D7ACD78D1}"/>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xmlns="" id="{5087118E-1B0A-407B-BDCE-B343BC9F92E9}"/>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1" name="Text Placeholder 2">
            <a:extLst>
              <a:ext uri="{FF2B5EF4-FFF2-40B4-BE49-F238E27FC236}">
                <a16:creationId xmlns:a16="http://schemas.microsoft.com/office/drawing/2014/main" xmlns="" id="{CEC8E835-7291-427D-948E-B544E36AD129}"/>
              </a:ext>
            </a:extLst>
          </p:cNvPr>
          <p:cNvSpPr>
            <a:spLocks noGrp="1"/>
          </p:cNvSpPr>
          <p:nvPr>
            <p:ph type="body" idx="1" hasCustomPrompt="1"/>
          </p:nvPr>
        </p:nvSpPr>
        <p:spPr>
          <a:xfrm>
            <a:off x="4506094" y="4127455"/>
            <a:ext cx="4351911" cy="296437"/>
          </a:xfrm>
        </p:spPr>
        <p:txBody>
          <a:bodyPr vert="horz" lIns="91440" tIns="45720" rIns="91440" bIns="45720" rtlCol="0">
            <a:noAutofit/>
          </a:bodyPr>
          <a:lstStyle>
            <a:lvl1pPr marL="0" indent="0">
              <a:buNone/>
              <a:defRPr lang="en-US" sz="2000" cap="all" spc="600" baseline="0">
                <a:solidFill>
                  <a:schemeClr val="tx1"/>
                </a:solidFill>
                <a:latin typeface="+mj-lt"/>
              </a:defRPr>
            </a:lvl1pPr>
          </a:lstStyle>
          <a:p>
            <a:pPr marL="228600" lvl="0" indent="-228600" algn="ctr"/>
            <a:r>
              <a:rPr lang="en-US" dirty="0"/>
              <a:t>EDIT MASTER TEXT STYLES</a:t>
            </a:r>
          </a:p>
        </p:txBody>
      </p:sp>
    </p:spTree>
    <p:extLst>
      <p:ext uri="{BB962C8B-B14F-4D97-AF65-F5344CB8AC3E}">
        <p14:creationId xmlns:p14="http://schemas.microsoft.com/office/powerpoint/2010/main" val="2263729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CF38A5A1-070F-43C9-B2D5-C557B0D72B9C}"/>
              </a:ext>
            </a:extLst>
          </p:cNvPr>
          <p:cNvSpPr>
            <a:spLocks noGrp="1"/>
          </p:cNvSpPr>
          <p:nvPr>
            <p:ph type="body" idx="1"/>
          </p:nvPr>
        </p:nvSpPr>
        <p:spPr>
          <a:xfrm>
            <a:off x="573882" y="1061132"/>
            <a:ext cx="3464717" cy="823912"/>
          </a:xfrm>
          <a:ln>
            <a:noFill/>
          </a:ln>
        </p:spPr>
        <p:txBody>
          <a:bodyPr anchor="ctr"/>
          <a:lstStyle>
            <a:lvl1pPr marL="0" indent="0" algn="ctr">
              <a:buNone/>
              <a:defRPr sz="24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8" name="Rectangle 17">
            <a:extLst>
              <a:ext uri="{FF2B5EF4-FFF2-40B4-BE49-F238E27FC236}">
                <a16:creationId xmlns:a16="http://schemas.microsoft.com/office/drawing/2014/main" xmlns=""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xmlns=""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smtClean="0"/>
              <a:t>Click to edit Master title style</a:t>
            </a:r>
            <a:endParaRPr lang="en-US"/>
          </a:p>
        </p:txBody>
      </p:sp>
      <p:sp>
        <p:nvSpPr>
          <p:cNvPr id="17" name="Rectangle 16">
            <a:extLst>
              <a:ext uri="{FF2B5EF4-FFF2-40B4-BE49-F238E27FC236}">
                <a16:creationId xmlns:a16="http://schemas.microsoft.com/office/drawing/2014/main" xmlns=""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xmlns=""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xmlns=""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xmlns=""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4" name="Text Placeholder 4">
            <a:extLst>
              <a:ext uri="{FF2B5EF4-FFF2-40B4-BE49-F238E27FC236}">
                <a16:creationId xmlns:a16="http://schemas.microsoft.com/office/drawing/2014/main" xmlns="" id="{17A78D63-E00C-4155-A5B2-B3431A09ACB4}"/>
              </a:ext>
            </a:extLst>
          </p:cNvPr>
          <p:cNvSpPr>
            <a:spLocks noGrp="1"/>
          </p:cNvSpPr>
          <p:nvPr>
            <p:ph type="body" sz="quarter" idx="3"/>
          </p:nvPr>
        </p:nvSpPr>
        <p:spPr>
          <a:xfrm>
            <a:off x="8153395" y="1061132"/>
            <a:ext cx="3464721" cy="823912"/>
          </a:xfrm>
          <a:ln>
            <a:noFill/>
          </a:ln>
        </p:spPr>
        <p:txBody>
          <a:bodyPr vert="horz" lIns="91440" tIns="45720" rIns="91440" bIns="45720" rtlCol="0" anchor="ctr">
            <a:normAutofit/>
          </a:bodyPr>
          <a:lstStyle>
            <a:lvl1pPr marL="0" indent="0">
              <a:buNone/>
              <a:defRPr lang="en-US" sz="2400" b="1" dirty="0">
                <a:solidFill>
                  <a:schemeClr val="tx1"/>
                </a:solidFill>
                <a:latin typeface="+mj-lt"/>
              </a:defRPr>
            </a:lvl1pPr>
          </a:lstStyle>
          <a:p>
            <a:pPr marL="228600" lvl="0" indent="-228600" algn="ctr"/>
            <a:r>
              <a:rPr lang="en-US" smtClean="0"/>
              <a:t>Click to edit Master text styles</a:t>
            </a:r>
          </a:p>
        </p:txBody>
      </p:sp>
      <p:sp>
        <p:nvSpPr>
          <p:cNvPr id="16" name="Content Placeholder 5">
            <a:extLst>
              <a:ext uri="{FF2B5EF4-FFF2-40B4-BE49-F238E27FC236}">
                <a16:creationId xmlns:a16="http://schemas.microsoft.com/office/drawing/2014/main" xmlns="" id="{12AF2780-75D3-4992-93BC-8EA50C648A8E}"/>
              </a:ext>
            </a:extLst>
          </p:cNvPr>
          <p:cNvSpPr>
            <a:spLocks noGrp="1"/>
          </p:cNvSpPr>
          <p:nvPr>
            <p:ph sz="quarter" idx="4"/>
          </p:nvPr>
        </p:nvSpPr>
        <p:spPr>
          <a:xfrm>
            <a:off x="8153394" y="2108201"/>
            <a:ext cx="3464721" cy="3684588"/>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3">
            <a:extLst>
              <a:ext uri="{FF2B5EF4-FFF2-40B4-BE49-F238E27FC236}">
                <a16:creationId xmlns:a16="http://schemas.microsoft.com/office/drawing/2014/main" xmlns="" id="{EAAE1C5B-7233-4F49-895F-7566CEB6D819}"/>
              </a:ext>
            </a:extLst>
          </p:cNvPr>
          <p:cNvSpPr>
            <a:spLocks noGrp="1"/>
          </p:cNvSpPr>
          <p:nvPr>
            <p:ph sz="half" idx="2"/>
          </p:nvPr>
        </p:nvSpPr>
        <p:spPr>
          <a:xfrm>
            <a:off x="573882" y="2108201"/>
            <a:ext cx="3464717" cy="3684588"/>
          </a:xfrm>
        </p:spPr>
        <p:txBody>
          <a:bodyPr>
            <a:normAutofit/>
          </a:bodyPr>
          <a:lstStyle>
            <a:lvl1pPr>
              <a:defRPr sz="1600"/>
            </a:lvl1pPr>
            <a:lvl2pPr>
              <a:defRPr sz="1400"/>
            </a:lvl2pPr>
            <a:lvl3pPr>
              <a:defRPr sz="1200"/>
            </a:lvl3pPr>
            <a:lvl4pPr>
              <a:defRPr sz="1100"/>
            </a:lvl4pPr>
            <a:lvl5pPr>
              <a:defRPr sz="1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210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xmlns=""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smtClean="0"/>
              <a:t>Click to edit Master title style</a:t>
            </a:r>
            <a:endParaRPr lang="en-US"/>
          </a:p>
        </p:txBody>
      </p:sp>
      <p:sp>
        <p:nvSpPr>
          <p:cNvPr id="17" name="Rectangle 16">
            <a:extLst>
              <a:ext uri="{FF2B5EF4-FFF2-40B4-BE49-F238E27FC236}">
                <a16:creationId xmlns:a16="http://schemas.microsoft.com/office/drawing/2014/main" xmlns=""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xmlns=""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xmlns=""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xmlns=""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6" name="Content Placeholder 2">
            <a:extLst>
              <a:ext uri="{FF2B5EF4-FFF2-40B4-BE49-F238E27FC236}">
                <a16:creationId xmlns:a16="http://schemas.microsoft.com/office/drawing/2014/main" xmlns="" id="{E20B4D13-5F10-4886-AF0F-09B6ABB5C3BF}"/>
              </a:ext>
            </a:extLst>
          </p:cNvPr>
          <p:cNvSpPr>
            <a:spLocks noGrp="1"/>
          </p:cNvSpPr>
          <p:nvPr>
            <p:ph sz="half" idx="1"/>
          </p:nvPr>
        </p:nvSpPr>
        <p:spPr>
          <a:xfrm>
            <a:off x="571500" y="1431586"/>
            <a:ext cx="3467099"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smtClean="0"/>
              <a:t>Click to edit Master text styles</a:t>
            </a:r>
          </a:p>
          <a:p>
            <a:pPr lvl="1">
              <a:lnSpc>
                <a:spcPct val="150000"/>
              </a:lnSpc>
            </a:pPr>
            <a:r>
              <a:rPr lang="en-US" smtClean="0"/>
              <a:t>Second level</a:t>
            </a:r>
          </a:p>
          <a:p>
            <a:pPr lvl="2">
              <a:lnSpc>
                <a:spcPct val="150000"/>
              </a:lnSpc>
            </a:pPr>
            <a:r>
              <a:rPr lang="en-US" smtClean="0"/>
              <a:t>Third level</a:t>
            </a:r>
          </a:p>
          <a:p>
            <a:pPr lvl="3">
              <a:lnSpc>
                <a:spcPct val="150000"/>
              </a:lnSpc>
            </a:pPr>
            <a:r>
              <a:rPr lang="en-US" smtClean="0"/>
              <a:t>Fourth level</a:t>
            </a:r>
          </a:p>
          <a:p>
            <a:pPr lvl="4">
              <a:lnSpc>
                <a:spcPct val="150000"/>
              </a:lnSpc>
            </a:pPr>
            <a:r>
              <a:rPr lang="en-US" smtClean="0"/>
              <a:t>Fifth level</a:t>
            </a:r>
            <a:endParaRPr lang="en-US" dirty="0"/>
          </a:p>
        </p:txBody>
      </p:sp>
      <p:sp>
        <p:nvSpPr>
          <p:cNvPr id="19" name="Content Placeholder 3">
            <a:extLst>
              <a:ext uri="{FF2B5EF4-FFF2-40B4-BE49-F238E27FC236}">
                <a16:creationId xmlns:a16="http://schemas.microsoft.com/office/drawing/2014/main" xmlns="" id="{EE7BCAD4-8DB6-482F-8DC0-F6D653F92219}"/>
              </a:ext>
            </a:extLst>
          </p:cNvPr>
          <p:cNvSpPr>
            <a:spLocks noGrp="1"/>
          </p:cNvSpPr>
          <p:nvPr>
            <p:ph sz="half" idx="2"/>
          </p:nvPr>
        </p:nvSpPr>
        <p:spPr>
          <a:xfrm>
            <a:off x="8153394" y="1431586"/>
            <a:ext cx="3467106"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smtClean="0"/>
              <a:t>Click to edit Master text styles</a:t>
            </a:r>
          </a:p>
          <a:p>
            <a:pPr lvl="1">
              <a:lnSpc>
                <a:spcPct val="150000"/>
              </a:lnSpc>
            </a:pPr>
            <a:r>
              <a:rPr lang="en-US" smtClean="0"/>
              <a:t>Second level</a:t>
            </a:r>
          </a:p>
          <a:p>
            <a:pPr lvl="2">
              <a:lnSpc>
                <a:spcPct val="150000"/>
              </a:lnSpc>
            </a:pPr>
            <a:r>
              <a:rPr lang="en-US" smtClean="0"/>
              <a:t>Third level</a:t>
            </a:r>
          </a:p>
          <a:p>
            <a:pPr lvl="3">
              <a:lnSpc>
                <a:spcPct val="150000"/>
              </a:lnSpc>
            </a:pPr>
            <a:r>
              <a:rPr lang="en-US" smtClean="0"/>
              <a:t>Fourth level</a:t>
            </a:r>
          </a:p>
          <a:p>
            <a:pPr lvl="4">
              <a:lnSpc>
                <a:spcPct val="150000"/>
              </a:lnSpc>
            </a:pPr>
            <a:r>
              <a:rPr lang="en-US" smtClean="0"/>
              <a:t>Fifth level</a:t>
            </a:r>
            <a:endParaRPr lang="en-US" dirty="0"/>
          </a:p>
        </p:txBody>
      </p:sp>
    </p:spTree>
    <p:extLst>
      <p:ext uri="{BB962C8B-B14F-4D97-AF65-F5344CB8AC3E}">
        <p14:creationId xmlns:p14="http://schemas.microsoft.com/office/powerpoint/2010/main" val="4130980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115BFBAA-B5F1-4F95-8C05-5E30A7076BD7}"/>
              </a:ext>
            </a:extLst>
          </p:cNvPr>
          <p:cNvSpPr/>
          <p:nvPr userDrawn="1"/>
        </p:nvSpPr>
        <p:spPr>
          <a:xfrm>
            <a:off x="1159727" y="1224451"/>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8" name="Footer Placeholder 7">
            <a:extLst>
              <a:ext uri="{FF2B5EF4-FFF2-40B4-BE49-F238E27FC236}">
                <a16:creationId xmlns:a16="http://schemas.microsoft.com/office/drawing/2014/main" xmlns="" id="{9B7F3105-8D8F-4FF3-9A7F-0F067BB810A1}"/>
              </a:ext>
            </a:extLst>
          </p:cNvPr>
          <p:cNvSpPr>
            <a:spLocks noGrp="1"/>
          </p:cNvSpPr>
          <p:nvPr>
            <p:ph type="ftr" sz="quarter" idx="14"/>
          </p:nvPr>
        </p:nvSpPr>
        <p:spPr/>
        <p:txBody>
          <a:bodyPr/>
          <a:lstStyle/>
          <a:p>
            <a:r>
              <a:rPr lang="en-US" dirty="0"/>
              <a:t>Add a Footer</a:t>
            </a:r>
          </a:p>
        </p:txBody>
      </p:sp>
      <p:sp>
        <p:nvSpPr>
          <p:cNvPr id="9" name="Slide Number Placeholder 8">
            <a:extLst>
              <a:ext uri="{FF2B5EF4-FFF2-40B4-BE49-F238E27FC236}">
                <a16:creationId xmlns:a16="http://schemas.microsoft.com/office/drawing/2014/main" xmlns="" id="{BD117255-8347-4647-9EA2-7ED06A73C1A2}"/>
              </a:ext>
            </a:extLst>
          </p:cNvPr>
          <p:cNvSpPr>
            <a:spLocks noGrp="1"/>
          </p:cNvSpPr>
          <p:nvPr>
            <p:ph type="sldNum" sz="quarter" idx="15"/>
          </p:nvPr>
        </p:nvSpPr>
        <p:spPr/>
        <p:txBody>
          <a:bodyPr/>
          <a:lstStyle/>
          <a:p>
            <a:fld id="{8C2E478F-E849-4A8C-AF1F-CBCC78A7CBFA}" type="slidenum">
              <a:rPr lang="en-US" smtClean="0"/>
              <a:pPr/>
              <a:t>‹#›</a:t>
            </a:fld>
            <a:endParaRPr lang="en-US" dirty="0"/>
          </a:p>
        </p:txBody>
      </p:sp>
      <p:sp>
        <p:nvSpPr>
          <p:cNvPr id="11" name="Content Placeholder 2">
            <a:extLst>
              <a:ext uri="{FF2B5EF4-FFF2-40B4-BE49-F238E27FC236}">
                <a16:creationId xmlns:a16="http://schemas.microsoft.com/office/drawing/2014/main" xmlns="" id="{9F3E8482-B43D-4B69-8645-6B735F91B920}"/>
              </a:ext>
            </a:extLst>
          </p:cNvPr>
          <p:cNvSpPr>
            <a:spLocks noGrp="1"/>
          </p:cNvSpPr>
          <p:nvPr>
            <p:ph idx="1"/>
          </p:nvPr>
        </p:nvSpPr>
        <p:spPr>
          <a:xfrm>
            <a:off x="6294478" y="587829"/>
            <a:ext cx="5326022" cy="527322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Rectangle 14">
            <a:extLst>
              <a:ext uri="{FF2B5EF4-FFF2-40B4-BE49-F238E27FC236}">
                <a16:creationId xmlns:a16="http://schemas.microsoft.com/office/drawing/2014/main" xmlns="" id="{D9BC9CBF-CF7B-4E39-9FD1-961882EC596A}"/>
              </a:ext>
            </a:extLst>
          </p:cNvPr>
          <p:cNvSpPr/>
          <p:nvPr userDrawn="1"/>
        </p:nvSpPr>
        <p:spPr>
          <a:xfrm>
            <a:off x="657060" y="698704"/>
            <a:ext cx="4473025"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xmlns="" id="{97A3D921-B9D5-42DC-9037-298968D94C95}"/>
              </a:ext>
            </a:extLst>
          </p:cNvPr>
          <p:cNvGrpSpPr/>
          <p:nvPr userDrawn="1"/>
        </p:nvGrpSpPr>
        <p:grpSpPr>
          <a:xfrm>
            <a:off x="657060" y="435124"/>
            <a:ext cx="5134751" cy="5965370"/>
            <a:chOff x="252031" y="391887"/>
            <a:chExt cx="7433283" cy="5965370"/>
          </a:xfrm>
        </p:grpSpPr>
        <p:sp>
          <p:nvSpPr>
            <p:cNvPr id="18" name="Rectangle 17">
              <a:extLst>
                <a:ext uri="{FF2B5EF4-FFF2-40B4-BE49-F238E27FC236}">
                  <a16:creationId xmlns:a16="http://schemas.microsoft.com/office/drawing/2014/main" xmlns="" id="{6A62F937-16D4-4A6C-B247-D0A62BC6560D}"/>
                </a:ext>
              </a:extLst>
            </p:cNvPr>
            <p:cNvSpPr/>
            <p:nvPr userDrawn="1"/>
          </p:nvSpPr>
          <p:spPr>
            <a:xfrm>
              <a:off x="609600" y="391887"/>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B9335681-5A6F-48BE-8160-2000D0F242FB}"/>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xmlns="" id="{F41E2B8D-1C12-403F-BE59-ECC565466CB0}"/>
              </a:ext>
            </a:extLst>
          </p:cNvPr>
          <p:cNvSpPr>
            <a:spLocks noGrp="1"/>
          </p:cNvSpPr>
          <p:nvPr>
            <p:ph type="body" sz="half" idx="2"/>
          </p:nvPr>
        </p:nvSpPr>
        <p:spPr>
          <a:xfrm>
            <a:off x="609601" y="2546851"/>
            <a:ext cx="4101084" cy="3396749"/>
          </a:xfrm>
        </p:spPr>
        <p:txBody>
          <a:bodyPr/>
          <a:lstStyle>
            <a:lvl1pPr marL="0" indent="0">
              <a:lnSpc>
                <a:spcPct val="150000"/>
              </a:lnSpc>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a:extLst>
              <a:ext uri="{FF2B5EF4-FFF2-40B4-BE49-F238E27FC236}">
                <a16:creationId xmlns:a16="http://schemas.microsoft.com/office/drawing/2014/main" xmlns="" id="{9AF0F519-65FC-434F-8F2F-F778A20A82ED}"/>
              </a:ext>
            </a:extLst>
          </p:cNvPr>
          <p:cNvSpPr>
            <a:spLocks noGrp="1"/>
          </p:cNvSpPr>
          <p:nvPr>
            <p:ph type="title"/>
          </p:nvPr>
        </p:nvSpPr>
        <p:spPr>
          <a:xfrm>
            <a:off x="609601" y="1480457"/>
            <a:ext cx="4101084" cy="979308"/>
          </a:xfrm>
        </p:spPr>
        <p:txBody>
          <a:bodyPr anchor="b"/>
          <a:lstStyle>
            <a:lvl1pPr>
              <a:defRPr sz="3200" b="1">
                <a:solidFill>
                  <a:schemeClr val="tx1"/>
                </a:solidFill>
                <a:latin typeface="+mn-lt"/>
              </a:defRPr>
            </a:lvl1pPr>
          </a:lstStyle>
          <a:p>
            <a:r>
              <a:rPr lang="en-US" smtClean="0"/>
              <a:t>Click to edit Master title style</a:t>
            </a:r>
            <a:endParaRPr lang="en-US" dirty="0"/>
          </a:p>
        </p:txBody>
      </p:sp>
      <p:sp>
        <p:nvSpPr>
          <p:cNvPr id="13" name="Rectangle 12" hidden="1">
            <a:extLst>
              <a:ext uri="{FF2B5EF4-FFF2-40B4-BE49-F238E27FC236}">
                <a16:creationId xmlns:a16="http://schemas.microsoft.com/office/drawing/2014/main" xmlns="" id="{116E8B30-475D-4275-8DC2-14C98F2F9B76}"/>
              </a:ext>
            </a:extLst>
          </p:cNvPr>
          <p:cNvSpPr/>
          <p:nvPr userDrawn="1"/>
        </p:nvSpPr>
        <p:spPr>
          <a:xfrm>
            <a:off x="1159727" y="1191137"/>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Tree>
    <p:extLst>
      <p:ext uri="{BB962C8B-B14F-4D97-AF65-F5344CB8AC3E}">
        <p14:creationId xmlns:p14="http://schemas.microsoft.com/office/powerpoint/2010/main" val="3348310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r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DE635FD8-712D-4EE2-A5B6-3DD8DE9C25E9}"/>
              </a:ext>
            </a:extLst>
          </p:cNvPr>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5" name="Footer Placeholder 4">
            <a:extLst>
              <a:ext uri="{FF2B5EF4-FFF2-40B4-BE49-F238E27FC236}">
                <a16:creationId xmlns:a16="http://schemas.microsoft.com/office/drawing/2014/main" xmlns="" id="{E46FCC97-4D8C-465A-B732-7E27224A0496}"/>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xmlns="" id="{7FF525FF-6103-4229-A91A-8A994A9CCBB7}"/>
              </a:ext>
            </a:extLst>
          </p:cNvPr>
          <p:cNvSpPr>
            <a:spLocks noGrp="1"/>
          </p:cNvSpPr>
          <p:nvPr>
            <p:ph type="sldNum" sz="quarter" idx="12"/>
          </p:nvPr>
        </p:nvSpPr>
        <p:spPr/>
        <p:txBody>
          <a:bodyPr/>
          <a:lstStyle/>
          <a:p>
            <a:fld id="{8C2E478F-E849-4A8C-AF1F-CBCC78A7CBFA}" type="slidenum">
              <a:rPr lang="en-US" smtClean="0"/>
              <a:pPr/>
              <a:t>‹#›</a:t>
            </a:fld>
            <a:endParaRPr lang="en-US" dirty="0"/>
          </a:p>
        </p:txBody>
      </p:sp>
      <p:sp>
        <p:nvSpPr>
          <p:cNvPr id="7" name="Title 6">
            <a:extLst>
              <a:ext uri="{FF2B5EF4-FFF2-40B4-BE49-F238E27FC236}">
                <a16:creationId xmlns:a16="http://schemas.microsoft.com/office/drawing/2014/main" xmlns="" id="{6F2F4E1C-EABB-45F0-8593-E3E221094B6D}"/>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65416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xmlns="" id="{F6B8E8FD-E25A-4462-9917-754D6C619C75}"/>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6" name="Footer Placeholder 5">
            <a:extLst>
              <a:ext uri="{FF2B5EF4-FFF2-40B4-BE49-F238E27FC236}">
                <a16:creationId xmlns:a16="http://schemas.microsoft.com/office/drawing/2014/main" xmlns="" id="{11752D6C-9D51-45A1-A6B7-B21DC9A94A43}"/>
              </a:ext>
            </a:extLst>
          </p:cNvPr>
          <p:cNvSpPr>
            <a:spLocks noGrp="1"/>
          </p:cNvSpPr>
          <p:nvPr>
            <p:ph type="ftr" sz="quarter" idx="10"/>
          </p:nvPr>
        </p:nvSpPr>
        <p:spPr/>
        <p:txBody>
          <a:bodyPr/>
          <a:lstStyle/>
          <a:p>
            <a:r>
              <a:rPr lang="en-US" dirty="0"/>
              <a:t>Add a Footer</a:t>
            </a:r>
          </a:p>
        </p:txBody>
      </p:sp>
      <p:sp>
        <p:nvSpPr>
          <p:cNvPr id="11" name="Rectangle 10" descr="Open square accent block">
            <a:extLst>
              <a:ext uri="{FF2B5EF4-FFF2-40B4-BE49-F238E27FC236}">
                <a16:creationId xmlns:a16="http://schemas.microsoft.com/office/drawing/2014/main" xmlns="" id="{217FA8D4-1D05-4DF4-AA9D-364B6979733D}"/>
              </a:ext>
            </a:extLst>
          </p:cNvPr>
          <p:cNvSpPr/>
          <p:nvPr userDrawn="1"/>
        </p:nvSpPr>
        <p:spPr>
          <a:xfrm flipH="1">
            <a:off x="2685137" y="972457"/>
            <a:ext cx="9172647" cy="4843807"/>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779B1017-F981-4D2D-A14B-A857FC304F54}"/>
              </a:ext>
            </a:extLst>
          </p:cNvPr>
          <p:cNvSpPr/>
          <p:nvPr userDrawn="1"/>
        </p:nvSpPr>
        <p:spPr>
          <a:xfrm flipH="1">
            <a:off x="333834" y="1547133"/>
            <a:ext cx="11026363" cy="4702292"/>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Slide Number Placeholder 9">
            <a:extLst>
              <a:ext uri="{FF2B5EF4-FFF2-40B4-BE49-F238E27FC236}">
                <a16:creationId xmlns:a16="http://schemas.microsoft.com/office/drawing/2014/main" xmlns="" id="{9DD85E79-8DB4-4D93-979C-171105321B3E}"/>
              </a:ext>
            </a:extLst>
          </p:cNvPr>
          <p:cNvSpPr>
            <a:spLocks noGrp="1"/>
          </p:cNvSpPr>
          <p:nvPr>
            <p:ph type="sldNum" sz="quarter" idx="11"/>
          </p:nvPr>
        </p:nvSpPr>
        <p:spPr/>
        <p:txBody>
          <a:bodyPr/>
          <a:lstStyle/>
          <a:p>
            <a:fld id="{8C2E478F-E849-4A8C-AF1F-CBCC78A7CBFA}" type="slidenum">
              <a:rPr lang="en-US" smtClean="0"/>
              <a:pPr/>
              <a:t>‹#›</a:t>
            </a:fld>
            <a:endParaRPr lang="en-US" dirty="0"/>
          </a:p>
        </p:txBody>
      </p:sp>
      <p:sp>
        <p:nvSpPr>
          <p:cNvPr id="2" name="Rectangle 1">
            <a:extLst>
              <a:ext uri="{FF2B5EF4-FFF2-40B4-BE49-F238E27FC236}">
                <a16:creationId xmlns:a16="http://schemas.microsoft.com/office/drawing/2014/main" xmlns="" id="{774F1136-B1CD-4171-BB47-0281C1974B22}"/>
              </a:ext>
            </a:extLst>
          </p:cNvPr>
          <p:cNvSpPr/>
          <p:nvPr userDrawn="1"/>
        </p:nvSpPr>
        <p:spPr>
          <a:xfrm>
            <a:off x="471340" y="1189038"/>
            <a:ext cx="11149160" cy="4834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xmlns="" id="{389ADD4C-B26C-41B3-B492-DC9D032ACC44}"/>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34313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6504862A-62CA-4399-88B0-181961E0F691}"/>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7" name="Footer Placeholder 6">
            <a:extLst>
              <a:ext uri="{FF2B5EF4-FFF2-40B4-BE49-F238E27FC236}">
                <a16:creationId xmlns:a16="http://schemas.microsoft.com/office/drawing/2014/main" xmlns="" id="{A902D481-2888-4133-AD94-7700AA117DFE}"/>
              </a:ext>
            </a:extLst>
          </p:cNvPr>
          <p:cNvSpPr>
            <a:spLocks noGrp="1"/>
          </p:cNvSpPr>
          <p:nvPr>
            <p:ph type="ftr" sz="quarter" idx="10"/>
          </p:nvPr>
        </p:nvSpPr>
        <p:spPr/>
        <p:txBody>
          <a:bodyPr/>
          <a:lstStyle/>
          <a:p>
            <a:r>
              <a:rPr lang="en-US" dirty="0"/>
              <a:t>Add a Footer</a:t>
            </a:r>
          </a:p>
        </p:txBody>
      </p:sp>
      <p:sp>
        <p:nvSpPr>
          <p:cNvPr id="8" name="Slide Number Placeholder 7">
            <a:extLst>
              <a:ext uri="{FF2B5EF4-FFF2-40B4-BE49-F238E27FC236}">
                <a16:creationId xmlns:a16="http://schemas.microsoft.com/office/drawing/2014/main" xmlns="" id="{D2B113A8-E04C-44C2-962F-5FFA40FB7866}"/>
              </a:ext>
            </a:extLst>
          </p:cNvPr>
          <p:cNvSpPr>
            <a:spLocks noGrp="1"/>
          </p:cNvSpPr>
          <p:nvPr>
            <p:ph type="sldNum" sz="quarter" idx="11"/>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5880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xmlns="" id="{FE1CFFBA-D756-4740-B375-252727F02D1E}"/>
              </a:ext>
            </a:extLst>
          </p:cNvPr>
          <p:cNvSpPr>
            <a:spLocks noGrp="1"/>
          </p:cNvSpPr>
          <p:nvPr>
            <p:ph type="pic" sz="quarter" idx="15"/>
          </p:nvPr>
        </p:nvSpPr>
        <p:spPr>
          <a:xfrm>
            <a:off x="2264229" y="0"/>
            <a:ext cx="4919153" cy="6858000"/>
          </a:xfrm>
          <a:solidFill>
            <a:schemeClr val="bg1">
              <a:lumMod val="50000"/>
            </a:schemeClr>
          </a:solidFill>
        </p:spPr>
        <p:txBody>
          <a:bodyPr/>
          <a:lstStyle/>
          <a:p>
            <a:r>
              <a:rPr lang="en-US" smtClean="0"/>
              <a:t>Click icon to add picture</a:t>
            </a:r>
            <a:endParaRPr lang="en-US" dirty="0"/>
          </a:p>
        </p:txBody>
      </p:sp>
      <p:sp>
        <p:nvSpPr>
          <p:cNvPr id="2" name="Title 1">
            <a:extLst>
              <a:ext uri="{FF2B5EF4-FFF2-40B4-BE49-F238E27FC236}">
                <a16:creationId xmlns:a16="http://schemas.microsoft.com/office/drawing/2014/main" xmlns="" id="{B42DCA22-1DF2-42CB-8741-F0CE575EAFE9}"/>
              </a:ext>
            </a:extLst>
          </p:cNvPr>
          <p:cNvSpPr>
            <a:spLocks noGrp="1"/>
          </p:cNvSpPr>
          <p:nvPr>
            <p:ph type="title"/>
          </p:nvPr>
        </p:nvSpPr>
        <p:spPr>
          <a:xfrm>
            <a:off x="437804" y="1676400"/>
            <a:ext cx="5196241" cy="3352800"/>
          </a:xfrm>
        </p:spPr>
        <p:txBody>
          <a:bodyPr>
            <a:normAutofit/>
          </a:bodyPr>
          <a:lstStyle>
            <a:lvl1pPr>
              <a:defRPr sz="4400" b="1" spc="300">
                <a:solidFill>
                  <a:srgbClr val="2F3342"/>
                </a:solidFill>
                <a:latin typeface="+mj-lt"/>
              </a:defRPr>
            </a:lvl1pPr>
          </a:lstStyle>
          <a:p>
            <a:r>
              <a:rPr lang="en-US" smtClean="0"/>
              <a:t>Click to edit Master title style</a:t>
            </a:r>
            <a:endParaRPr lang="en-US" dirty="0"/>
          </a:p>
        </p:txBody>
      </p:sp>
      <p:sp>
        <p:nvSpPr>
          <p:cNvPr id="3" name="Content Placeholder 2">
            <a:extLst>
              <a:ext uri="{FF2B5EF4-FFF2-40B4-BE49-F238E27FC236}">
                <a16:creationId xmlns:a16="http://schemas.microsoft.com/office/drawing/2014/main" xmlns="" id="{ACDD89F3-6B87-4C54-83B9-A6481CB4FC3A}"/>
              </a:ext>
            </a:extLst>
          </p:cNvPr>
          <p:cNvSpPr>
            <a:spLocks noGrp="1"/>
          </p:cNvSpPr>
          <p:nvPr>
            <p:ph idx="1"/>
          </p:nvPr>
        </p:nvSpPr>
        <p:spPr>
          <a:xfrm>
            <a:off x="7639394" y="365125"/>
            <a:ext cx="4114801" cy="58118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Graphic 10">
            <a:extLst>
              <a:ext uri="{FF2B5EF4-FFF2-40B4-BE49-F238E27FC236}">
                <a16:creationId xmlns:a16="http://schemas.microsoft.com/office/drawing/2014/main" xmlns="" id="{479D679C-E90D-4916-BCE6-71C32B831E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6" name="Footer Placeholder 5">
            <a:extLst>
              <a:ext uri="{FF2B5EF4-FFF2-40B4-BE49-F238E27FC236}">
                <a16:creationId xmlns:a16="http://schemas.microsoft.com/office/drawing/2014/main" xmlns="" id="{75107A3F-3DCD-44DD-AF42-32098DCC3A78}"/>
              </a:ext>
            </a:extLst>
          </p:cNvPr>
          <p:cNvSpPr>
            <a:spLocks noGrp="1"/>
          </p:cNvSpPr>
          <p:nvPr>
            <p:ph type="ftr" sz="quarter" idx="16"/>
          </p:nvPr>
        </p:nvSpPr>
        <p:spPr/>
        <p:txBody>
          <a:bodyPr/>
          <a:lstStyle/>
          <a:p>
            <a:r>
              <a:rPr lang="en-US" dirty="0"/>
              <a:t>Add a Footer</a:t>
            </a:r>
          </a:p>
        </p:txBody>
      </p:sp>
      <p:sp>
        <p:nvSpPr>
          <p:cNvPr id="7" name="Slide Number Placeholder 6">
            <a:extLst>
              <a:ext uri="{FF2B5EF4-FFF2-40B4-BE49-F238E27FC236}">
                <a16:creationId xmlns:a16="http://schemas.microsoft.com/office/drawing/2014/main" xmlns="" id="{CE1DB279-F403-4D2A-8D1B-FB3C81796B48}"/>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14176236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xmlns="" id="{FE1CFFBA-D756-4740-B375-252727F02D1E}"/>
              </a:ext>
            </a:extLst>
          </p:cNvPr>
          <p:cNvSpPr>
            <a:spLocks noGrp="1"/>
          </p:cNvSpPr>
          <p:nvPr>
            <p:ph type="pic" sz="quarter" idx="15"/>
          </p:nvPr>
        </p:nvSpPr>
        <p:spPr>
          <a:xfrm>
            <a:off x="2264229" y="0"/>
            <a:ext cx="9927771" cy="6858000"/>
          </a:xfrm>
          <a:solidFill>
            <a:schemeClr val="bg1">
              <a:lumMod val="50000"/>
            </a:schemeClr>
          </a:solidFill>
        </p:spPr>
        <p:txBody>
          <a:bodyPr/>
          <a:lstStyle/>
          <a:p>
            <a:r>
              <a:rPr lang="en-US" smtClean="0"/>
              <a:t>Click icon to add picture</a:t>
            </a:r>
            <a:endParaRPr lang="en-US" dirty="0"/>
          </a:p>
        </p:txBody>
      </p:sp>
      <p:grpSp>
        <p:nvGrpSpPr>
          <p:cNvPr id="12" name="Group 11">
            <a:extLst>
              <a:ext uri="{FF2B5EF4-FFF2-40B4-BE49-F238E27FC236}">
                <a16:creationId xmlns:a16="http://schemas.microsoft.com/office/drawing/2014/main" xmlns="" id="{99325050-38BE-4AB2-B450-8DC9C0EDD386}"/>
              </a:ext>
            </a:extLst>
          </p:cNvPr>
          <p:cNvGrpSpPr/>
          <p:nvPr userDrawn="1"/>
        </p:nvGrpSpPr>
        <p:grpSpPr>
          <a:xfrm>
            <a:off x="883522" y="408327"/>
            <a:ext cx="5276606" cy="5768636"/>
            <a:chOff x="883522" y="408327"/>
            <a:chExt cx="5276606" cy="5768636"/>
          </a:xfrm>
        </p:grpSpPr>
        <p:sp>
          <p:nvSpPr>
            <p:cNvPr id="13" name="Rectangle 12">
              <a:extLst>
                <a:ext uri="{FF2B5EF4-FFF2-40B4-BE49-F238E27FC236}">
                  <a16:creationId xmlns:a16="http://schemas.microsoft.com/office/drawing/2014/main" xmlns="" id="{3D68A4CE-A5FD-4656-82E1-43D586CC441E}"/>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5" name="Graphic 14">
              <a:extLst>
                <a:ext uri="{FF2B5EF4-FFF2-40B4-BE49-F238E27FC236}">
                  <a16:creationId xmlns:a16="http://schemas.microsoft.com/office/drawing/2014/main" xmlns="" id="{E66B1E37-8CEC-44ED-A239-C755B72AC61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25781" y="1107282"/>
              <a:ext cx="4572000" cy="4572000"/>
            </a:xfrm>
            <a:prstGeom prst="rect">
              <a:avLst/>
            </a:prstGeom>
          </p:spPr>
        </p:pic>
        <p:sp>
          <p:nvSpPr>
            <p:cNvPr id="14" name="Rectangle 13">
              <a:extLst>
                <a:ext uri="{FF2B5EF4-FFF2-40B4-BE49-F238E27FC236}">
                  <a16:creationId xmlns:a16="http://schemas.microsoft.com/office/drawing/2014/main" xmlns="" id="{B7E28405-97F5-4E03-86F1-FAE2FEA6CFF8}"/>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16" name="Title 1">
            <a:extLst>
              <a:ext uri="{FF2B5EF4-FFF2-40B4-BE49-F238E27FC236}">
                <a16:creationId xmlns:a16="http://schemas.microsoft.com/office/drawing/2014/main" xmlns="" id="{719FCC9B-E3B8-49CF-BD22-D553FFAAE5D5}"/>
              </a:ext>
            </a:extLst>
          </p:cNvPr>
          <p:cNvSpPr>
            <a:spLocks noGrp="1"/>
          </p:cNvSpPr>
          <p:nvPr>
            <p:ph type="title"/>
          </p:nvPr>
        </p:nvSpPr>
        <p:spPr>
          <a:xfrm>
            <a:off x="838200" y="1501775"/>
            <a:ext cx="4351911" cy="2384466"/>
          </a:xfrm>
        </p:spPr>
        <p:txBody>
          <a:bodyPr>
            <a:normAutofit/>
          </a:bodyPr>
          <a:lstStyle>
            <a:lvl1pPr algn="ctr">
              <a:defRPr sz="4400" b="1" spc="300">
                <a:solidFill>
                  <a:srgbClr val="2F3342"/>
                </a:solidFill>
                <a:latin typeface="+mj-lt"/>
              </a:defRPr>
            </a:lvl1pPr>
          </a:lstStyle>
          <a:p>
            <a:r>
              <a:rPr lang="en-US" smtClean="0"/>
              <a:t>Click to edit Master title style</a:t>
            </a:r>
            <a:endParaRPr lang="en-US" dirty="0"/>
          </a:p>
        </p:txBody>
      </p:sp>
      <p:sp>
        <p:nvSpPr>
          <p:cNvPr id="17" name="Text Placeholder 2">
            <a:extLst>
              <a:ext uri="{FF2B5EF4-FFF2-40B4-BE49-F238E27FC236}">
                <a16:creationId xmlns:a16="http://schemas.microsoft.com/office/drawing/2014/main" xmlns="" id="{4F21EA87-CE67-4A1E-B2E0-513F775C76A7}"/>
              </a:ext>
            </a:extLst>
          </p:cNvPr>
          <p:cNvSpPr>
            <a:spLocks noGrp="1"/>
          </p:cNvSpPr>
          <p:nvPr>
            <p:ph type="body" idx="13" hasCustomPrompt="1"/>
          </p:nvPr>
        </p:nvSpPr>
        <p:spPr>
          <a:xfrm>
            <a:off x="838199" y="3886241"/>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2" name="Footer Placeholder 1">
            <a:extLst>
              <a:ext uri="{FF2B5EF4-FFF2-40B4-BE49-F238E27FC236}">
                <a16:creationId xmlns:a16="http://schemas.microsoft.com/office/drawing/2014/main" xmlns="" id="{1A26DCC3-B99B-481C-AC63-F17D5215DCC8}"/>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xmlns="" id="{40D24A36-5F75-40A5-8DA4-0364F4492FC6}"/>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84814379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xmlns="" id="{B599FEC8-12D0-4EB5-8573-C891D56C84E0}"/>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smtClean="0"/>
              <a:t>Click icon to add picture</a:t>
            </a:r>
            <a:endParaRPr lang="en-US" dirty="0"/>
          </a:p>
        </p:txBody>
      </p:sp>
      <p:grpSp>
        <p:nvGrpSpPr>
          <p:cNvPr id="14" name="Group 13">
            <a:extLst>
              <a:ext uri="{FF2B5EF4-FFF2-40B4-BE49-F238E27FC236}">
                <a16:creationId xmlns:a16="http://schemas.microsoft.com/office/drawing/2014/main" xmlns=""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xmlns=""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xmlns=""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xmlns=""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xmlns=""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rgbClr val="2F3342"/>
                </a:solidFill>
                <a:latin typeface="+mj-lt"/>
              </a:defRPr>
            </a:lvl1pPr>
          </a:lstStyle>
          <a:p>
            <a:r>
              <a:rPr lang="en-US" smtClean="0"/>
              <a:t>Click to edit Master title style</a:t>
            </a:r>
            <a:endParaRPr lang="en-US" dirty="0"/>
          </a:p>
        </p:txBody>
      </p:sp>
      <p:sp>
        <p:nvSpPr>
          <p:cNvPr id="22" name="Text Placeholder 2">
            <a:extLst>
              <a:ext uri="{FF2B5EF4-FFF2-40B4-BE49-F238E27FC236}">
                <a16:creationId xmlns:a16="http://schemas.microsoft.com/office/drawing/2014/main" xmlns="" id="{74491700-C4EB-4143-ACD3-DE153BF9DD99}"/>
              </a:ext>
            </a:extLst>
          </p:cNvPr>
          <p:cNvSpPr>
            <a:spLocks noGrp="1"/>
          </p:cNvSpPr>
          <p:nvPr>
            <p:ph type="body" idx="13" hasCustomPrompt="1"/>
          </p:nvPr>
        </p:nvSpPr>
        <p:spPr>
          <a:xfrm>
            <a:off x="4506094" y="4127455"/>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3" name="Slide Number Placeholder 2">
            <a:extLst>
              <a:ext uri="{FF2B5EF4-FFF2-40B4-BE49-F238E27FC236}">
                <a16:creationId xmlns:a16="http://schemas.microsoft.com/office/drawing/2014/main" xmlns="" id="{D11BF64E-D1E6-463D-B3F0-1491C107C8B1}"/>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2" name="Footer Placeholder 1">
            <a:extLst>
              <a:ext uri="{FF2B5EF4-FFF2-40B4-BE49-F238E27FC236}">
                <a16:creationId xmlns:a16="http://schemas.microsoft.com/office/drawing/2014/main" xmlns="" id="{1149EC66-F633-4F8B-BA43-E48843E5AD21}"/>
              </a:ext>
            </a:extLst>
          </p:cNvPr>
          <p:cNvSpPr>
            <a:spLocks noGrp="1"/>
          </p:cNvSpPr>
          <p:nvPr>
            <p:ph type="ftr" sz="quarter" idx="16"/>
          </p:nvPr>
        </p:nvSpPr>
        <p:spPr/>
        <p:txBody>
          <a:bodyPr/>
          <a:lstStyle>
            <a:lvl1pPr>
              <a:defRPr>
                <a:solidFill>
                  <a:schemeClr val="bg1"/>
                </a:solidFill>
              </a:defRPr>
            </a:lvl1pPr>
          </a:lstStyle>
          <a:p>
            <a:r>
              <a:rPr lang="en-US" dirty="0"/>
              <a:t>Add a Footer</a:t>
            </a:r>
          </a:p>
        </p:txBody>
      </p:sp>
    </p:spTree>
    <p:extLst>
      <p:ext uri="{BB962C8B-B14F-4D97-AF65-F5344CB8AC3E}">
        <p14:creationId xmlns:p14="http://schemas.microsoft.com/office/powerpoint/2010/main" val="28995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 name="Text Placeholder 2">
            <a:extLst>
              <a:ext uri="{FF2B5EF4-FFF2-40B4-BE49-F238E27FC236}">
                <a16:creationId xmlns:a16="http://schemas.microsoft.com/office/drawing/2014/main" xmlns="" id="{CF38A5A1-070F-43C9-B2D5-C557B0D72B9C}"/>
              </a:ext>
            </a:extLst>
          </p:cNvPr>
          <p:cNvSpPr>
            <a:spLocks noGrp="1"/>
          </p:cNvSpPr>
          <p:nvPr>
            <p:ph type="body" idx="1"/>
          </p:nvPr>
        </p:nvSpPr>
        <p:spPr>
          <a:xfrm>
            <a:off x="573882"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a:extLst>
              <a:ext uri="{FF2B5EF4-FFF2-40B4-BE49-F238E27FC236}">
                <a16:creationId xmlns:a16="http://schemas.microsoft.com/office/drawing/2014/main" xmlns="" id="{FECCBEC1-2F48-4E90-ADF0-BEE2B9E477B0}"/>
              </a:ext>
            </a:extLst>
          </p:cNvPr>
          <p:cNvSpPr>
            <a:spLocks noGrp="1"/>
          </p:cNvSpPr>
          <p:nvPr>
            <p:ph sz="half" idx="2"/>
          </p:nvPr>
        </p:nvSpPr>
        <p:spPr>
          <a:xfrm>
            <a:off x="573882"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a:extLst>
              <a:ext uri="{FF2B5EF4-FFF2-40B4-BE49-F238E27FC236}">
                <a16:creationId xmlns:a16="http://schemas.microsoft.com/office/drawing/2014/main" xmlns="" id="{367F380C-58A9-4490-AC57-579A90290F36}"/>
              </a:ext>
            </a:extLst>
          </p:cNvPr>
          <p:cNvSpPr>
            <a:spLocks noGrp="1"/>
          </p:cNvSpPr>
          <p:nvPr>
            <p:ph type="body" idx="13"/>
          </p:nvPr>
        </p:nvSpPr>
        <p:spPr>
          <a:xfrm>
            <a:off x="8153400"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a:extLst>
              <a:ext uri="{FF2B5EF4-FFF2-40B4-BE49-F238E27FC236}">
                <a16:creationId xmlns:a16="http://schemas.microsoft.com/office/drawing/2014/main" xmlns="" id="{DA285A94-0E4E-47DC-8E61-41F684F37003}"/>
              </a:ext>
            </a:extLst>
          </p:cNvPr>
          <p:cNvSpPr>
            <a:spLocks noGrp="1"/>
          </p:cNvSpPr>
          <p:nvPr>
            <p:ph sz="half" idx="14"/>
          </p:nvPr>
        </p:nvSpPr>
        <p:spPr>
          <a:xfrm>
            <a:off x="8153400"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Rectangle 17">
            <a:extLst>
              <a:ext uri="{FF2B5EF4-FFF2-40B4-BE49-F238E27FC236}">
                <a16:creationId xmlns:a16="http://schemas.microsoft.com/office/drawing/2014/main" xmlns="" id="{6EDCBFD0-7AE5-4346-AD3A-01F956626091}"/>
              </a:ext>
            </a:extLst>
          </p:cNvPr>
          <p:cNvSpPr/>
          <p:nvPr userDrawn="1"/>
        </p:nvSpPr>
        <p:spPr>
          <a:xfrm>
            <a:off x="4430484" y="0"/>
            <a:ext cx="2873833" cy="5426414"/>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6" name="Picture Placeholder 13">
            <a:extLst>
              <a:ext uri="{FF2B5EF4-FFF2-40B4-BE49-F238E27FC236}">
                <a16:creationId xmlns:a16="http://schemas.microsoft.com/office/drawing/2014/main" xmlns="" id="{354FBDC8-CD65-4972-A821-C25297B1A8AB}"/>
              </a:ext>
            </a:extLst>
          </p:cNvPr>
          <p:cNvSpPr>
            <a:spLocks noGrp="1"/>
          </p:cNvSpPr>
          <p:nvPr>
            <p:ph type="pic" sz="quarter" idx="15"/>
          </p:nvPr>
        </p:nvSpPr>
        <p:spPr>
          <a:xfrm>
            <a:off x="4659082" y="489291"/>
            <a:ext cx="2873833" cy="5920920"/>
          </a:xfrm>
          <a:solidFill>
            <a:schemeClr val="bg1"/>
          </a:solidFill>
        </p:spPr>
        <p:txBody>
          <a:bodyPr/>
          <a:lstStyle/>
          <a:p>
            <a:r>
              <a:rPr lang="en-US" smtClean="0"/>
              <a:t>Click icon to add picture</a:t>
            </a:r>
            <a:endParaRPr lang="en-US" dirty="0"/>
          </a:p>
        </p:txBody>
      </p:sp>
      <p:sp>
        <p:nvSpPr>
          <p:cNvPr id="2" name="Footer Placeholder 1">
            <a:extLst>
              <a:ext uri="{FF2B5EF4-FFF2-40B4-BE49-F238E27FC236}">
                <a16:creationId xmlns:a16="http://schemas.microsoft.com/office/drawing/2014/main" xmlns="" id="{0C0FCBE5-63C0-4DC7-8687-C2C76ABBDDB2}"/>
              </a:ext>
            </a:extLst>
          </p:cNvPr>
          <p:cNvSpPr>
            <a:spLocks noGrp="1"/>
          </p:cNvSpPr>
          <p:nvPr>
            <p:ph type="ftr" sz="quarter" idx="16"/>
          </p:nvPr>
        </p:nvSpPr>
        <p:spPr/>
        <p:txBody>
          <a:bodyPr/>
          <a:lstStyle/>
          <a:p>
            <a:r>
              <a:rPr lang="en-US" dirty="0"/>
              <a:t>Add a Footer</a:t>
            </a:r>
          </a:p>
        </p:txBody>
      </p:sp>
      <p:sp>
        <p:nvSpPr>
          <p:cNvPr id="5" name="Slide Number Placeholder 4">
            <a:extLst>
              <a:ext uri="{FF2B5EF4-FFF2-40B4-BE49-F238E27FC236}">
                <a16:creationId xmlns:a16="http://schemas.microsoft.com/office/drawing/2014/main" xmlns="" id="{D0F240C4-B3CD-49AA-8C48-9FE7AA1FE3D0}"/>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6" name="Title 5" hidden="1">
            <a:extLst>
              <a:ext uri="{FF2B5EF4-FFF2-40B4-BE49-F238E27FC236}">
                <a16:creationId xmlns:a16="http://schemas.microsoft.com/office/drawing/2014/main" xmlns="" id="{A43A44DE-9B7B-49B8-AE13-95164A3FA9F1}"/>
              </a:ext>
            </a:extLst>
          </p:cNvPr>
          <p:cNvSpPr>
            <a:spLocks noGrp="1"/>
          </p:cNvSpPr>
          <p:nvPr>
            <p:ph type="title"/>
          </p:nvPr>
        </p:nvSpPr>
        <p:spPr>
          <a:xfrm>
            <a:off x="595884" y="0"/>
            <a:ext cx="3605998" cy="1188720"/>
          </a:xfrm>
        </p:spPr>
        <p:txBody>
          <a:bodyPr>
            <a:normAutofit/>
          </a:bodyPr>
          <a:lstStyle>
            <a:lvl1pPr>
              <a:defRPr sz="2800"/>
            </a:lvl1pPr>
          </a:lstStyle>
          <a:p>
            <a:r>
              <a:rPr lang="en-US" smtClean="0"/>
              <a:t>Click to edit Master title style</a:t>
            </a:r>
            <a:endParaRPr lang="en-US" dirty="0"/>
          </a:p>
        </p:txBody>
      </p:sp>
    </p:spTree>
    <p:extLst>
      <p:ext uri="{BB962C8B-B14F-4D97-AF65-F5344CB8AC3E}">
        <p14:creationId xmlns:p14="http://schemas.microsoft.com/office/powerpoint/2010/main" val="1780742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CAE90E16-AEC5-4F82-85B0-DDEA26AA939A}"/>
              </a:ext>
            </a:extLst>
          </p:cNvPr>
          <p:cNvSpPr>
            <a:spLocks noGrp="1"/>
          </p:cNvSpPr>
          <p:nvPr>
            <p:ph type="pic" idx="1"/>
          </p:nvPr>
        </p:nvSpPr>
        <p:spPr>
          <a:xfrm>
            <a:off x="6727370" y="0"/>
            <a:ext cx="5464629"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Rectangle 9">
            <a:extLst>
              <a:ext uri="{FF2B5EF4-FFF2-40B4-BE49-F238E27FC236}">
                <a16:creationId xmlns:a16="http://schemas.microsoft.com/office/drawing/2014/main" xmlns="" id="{ABD40C7A-92CE-46D6-B056-C75D73663328}"/>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EA1A2116-206B-49CD-9ECC-078E4F72904C}"/>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4" name="Rectangle 13">
            <a:extLst>
              <a:ext uri="{FF2B5EF4-FFF2-40B4-BE49-F238E27FC236}">
                <a16:creationId xmlns:a16="http://schemas.microsoft.com/office/drawing/2014/main" xmlns="" id="{A69E75A6-06C5-49D0-9164-3098CE0E53D8}"/>
              </a:ext>
            </a:extLst>
          </p:cNvPr>
          <p:cNvSpPr/>
          <p:nvPr userDrawn="1"/>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9AF0F519-65FC-434F-8F2F-F778A20A82ED}"/>
              </a:ext>
            </a:extLst>
          </p:cNvPr>
          <p:cNvSpPr>
            <a:spLocks noGrp="1"/>
          </p:cNvSpPr>
          <p:nvPr>
            <p:ph type="title"/>
          </p:nvPr>
        </p:nvSpPr>
        <p:spPr>
          <a:xfrm>
            <a:off x="957943" y="1480457"/>
            <a:ext cx="5138057" cy="587876"/>
          </a:xfrm>
        </p:spPr>
        <p:txBody>
          <a:bodyPr anchor="b"/>
          <a:lstStyle>
            <a:lvl1pPr>
              <a:defRPr sz="3200" b="1">
                <a:solidFill>
                  <a:srgbClr val="2F3342"/>
                </a:solidFill>
                <a:latin typeface="+mj-lt"/>
              </a:defRPr>
            </a:lvl1pPr>
          </a:lstStyle>
          <a:p>
            <a:r>
              <a:rPr lang="en-US" smtClean="0"/>
              <a:t>Click to edit Master title style</a:t>
            </a:r>
            <a:endParaRPr lang="en-US" dirty="0"/>
          </a:p>
        </p:txBody>
      </p:sp>
      <p:sp>
        <p:nvSpPr>
          <p:cNvPr id="4" name="Text Placeholder 3">
            <a:extLst>
              <a:ext uri="{FF2B5EF4-FFF2-40B4-BE49-F238E27FC236}">
                <a16:creationId xmlns:a16="http://schemas.microsoft.com/office/drawing/2014/main" xmlns="" id="{F41E2B8D-1C12-403F-BE59-ECC565466CB0}"/>
              </a:ext>
            </a:extLst>
          </p:cNvPr>
          <p:cNvSpPr>
            <a:spLocks noGrp="1"/>
          </p:cNvSpPr>
          <p:nvPr>
            <p:ph type="body" sz="half" idx="2"/>
          </p:nvPr>
        </p:nvSpPr>
        <p:spPr>
          <a:xfrm>
            <a:off x="957943" y="2546851"/>
            <a:ext cx="5138057" cy="3396749"/>
          </a:xfrm>
        </p:spPr>
        <p:txBody>
          <a:bodyPr/>
          <a:lstStyle>
            <a:lvl1pPr marL="0" indent="0">
              <a:lnSpc>
                <a:spcPct val="150000"/>
              </a:lnSpc>
              <a:buNone/>
              <a:defRPr sz="1600">
                <a:solidFill>
                  <a:srgbClr val="2F334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1" name="Text Placeholder 2">
            <a:extLst>
              <a:ext uri="{FF2B5EF4-FFF2-40B4-BE49-F238E27FC236}">
                <a16:creationId xmlns:a16="http://schemas.microsoft.com/office/drawing/2014/main" xmlns="" id="{D9EF0584-D46D-4C21-99D2-074ADF23E018}"/>
              </a:ext>
            </a:extLst>
          </p:cNvPr>
          <p:cNvSpPr>
            <a:spLocks noGrp="1"/>
          </p:cNvSpPr>
          <p:nvPr>
            <p:ph type="body" idx="13" hasCustomPrompt="1"/>
          </p:nvPr>
        </p:nvSpPr>
        <p:spPr>
          <a:xfrm>
            <a:off x="979714" y="2095547"/>
            <a:ext cx="4958100" cy="365125"/>
          </a:xfrm>
        </p:spPr>
        <p:txBody>
          <a:bodyPr>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xmlns="" id="{86AFC205-B079-430E-B82F-CBF6F56DE09D}"/>
              </a:ext>
            </a:extLst>
          </p:cNvPr>
          <p:cNvSpPr>
            <a:spLocks noGrp="1"/>
          </p:cNvSpPr>
          <p:nvPr>
            <p:ph type="ftr" sz="quarter" idx="14"/>
          </p:nvPr>
        </p:nvSpPr>
        <p:spPr/>
        <p:txBody>
          <a:bodyPr/>
          <a:lstStyle/>
          <a:p>
            <a:r>
              <a:rPr lang="en-US" dirty="0"/>
              <a:t>Add a Footer</a:t>
            </a:r>
          </a:p>
        </p:txBody>
      </p:sp>
      <p:sp>
        <p:nvSpPr>
          <p:cNvPr id="12" name="Slide Number Placeholder 11">
            <a:extLst>
              <a:ext uri="{FF2B5EF4-FFF2-40B4-BE49-F238E27FC236}">
                <a16:creationId xmlns:a16="http://schemas.microsoft.com/office/drawing/2014/main" xmlns="" id="{E82B84E2-AAE4-4BC1-8C01-AF4ABADD6EDE}"/>
              </a:ext>
            </a:extLst>
          </p:cNvPr>
          <p:cNvSpPr>
            <a:spLocks noGrp="1"/>
          </p:cNvSpPr>
          <p:nvPr>
            <p:ph type="sldNum" sz="quarter" idx="15"/>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577251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Picture Placeholder 13">
            <a:extLst>
              <a:ext uri="{FF2B5EF4-FFF2-40B4-BE49-F238E27FC236}">
                <a16:creationId xmlns:a16="http://schemas.microsoft.com/office/drawing/2014/main" xmlns="" id="{0CBD5E02-927B-4DF7-8968-617C1C8F0F0E}"/>
              </a:ext>
            </a:extLst>
          </p:cNvPr>
          <p:cNvSpPr>
            <a:spLocks noGrp="1"/>
          </p:cNvSpPr>
          <p:nvPr>
            <p:ph type="pic" sz="quarter" idx="15"/>
          </p:nvPr>
        </p:nvSpPr>
        <p:spPr>
          <a:xfrm>
            <a:off x="1" y="0"/>
            <a:ext cx="7249885" cy="6858000"/>
          </a:xfrm>
          <a:solidFill>
            <a:schemeClr val="bg1">
              <a:lumMod val="50000"/>
            </a:schemeClr>
          </a:solidFill>
        </p:spPr>
        <p:txBody>
          <a:bodyPr/>
          <a:lstStyle/>
          <a:p>
            <a:r>
              <a:rPr lang="en-US" smtClean="0"/>
              <a:t>Click icon to add picture</a:t>
            </a:r>
            <a:endParaRPr lang="en-US" dirty="0"/>
          </a:p>
        </p:txBody>
      </p:sp>
      <p:grpSp>
        <p:nvGrpSpPr>
          <p:cNvPr id="5" name="Group 4">
            <a:extLst>
              <a:ext uri="{FF2B5EF4-FFF2-40B4-BE49-F238E27FC236}">
                <a16:creationId xmlns:a16="http://schemas.microsoft.com/office/drawing/2014/main" xmlns="" id="{1E8CB484-5390-4B2F-9BFB-D0733BEE88A5}"/>
              </a:ext>
            </a:extLst>
          </p:cNvPr>
          <p:cNvGrpSpPr/>
          <p:nvPr userDrawn="1"/>
        </p:nvGrpSpPr>
        <p:grpSpPr>
          <a:xfrm flipH="1">
            <a:off x="4115984" y="252563"/>
            <a:ext cx="7433283" cy="5995838"/>
            <a:chOff x="252031" y="391887"/>
            <a:chExt cx="7433283" cy="6215741"/>
          </a:xfrm>
        </p:grpSpPr>
        <p:sp>
          <p:nvSpPr>
            <p:cNvPr id="23" name="Rectangle 22">
              <a:extLst>
                <a:ext uri="{FF2B5EF4-FFF2-40B4-BE49-F238E27FC236}">
                  <a16:creationId xmlns:a16="http://schemas.microsoft.com/office/drawing/2014/main" xmlns="" id="{36778BD9-B865-4156-B319-6A8242F0D4D5}"/>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xmlns=""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5" name="Rectangle 24">
              <a:extLst>
                <a:ext uri="{FF2B5EF4-FFF2-40B4-BE49-F238E27FC236}">
                  <a16:creationId xmlns:a16="http://schemas.microsoft.com/office/drawing/2014/main" xmlns="" id="{AEB70006-7799-4F63-912B-45662CE14500}"/>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xmlns="" id="{004074E6-E39E-4D19-B91F-8E84F37CBF3C}"/>
              </a:ext>
            </a:extLst>
          </p:cNvPr>
          <p:cNvSpPr>
            <a:spLocks noGrp="1"/>
          </p:cNvSpPr>
          <p:nvPr>
            <p:ph type="title" hasCustomPrompt="1"/>
          </p:nvPr>
        </p:nvSpPr>
        <p:spPr>
          <a:xfrm>
            <a:off x="5510539" y="916440"/>
            <a:ext cx="6117771" cy="573989"/>
          </a:xfrm>
        </p:spPr>
        <p:txBody>
          <a:bodyPr lIns="0" rIns="0">
            <a:noAutofit/>
          </a:bodyPr>
          <a:lstStyle>
            <a:lvl1pPr>
              <a:defRPr sz="3200" b="1" spc="0">
                <a:solidFill>
                  <a:srgbClr val="2F3342"/>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xmlns="" id="{607D1B16-7058-45AD-9B19-E19CAF96683B}"/>
              </a:ext>
            </a:extLst>
          </p:cNvPr>
          <p:cNvSpPr>
            <a:spLocks noGrp="1"/>
          </p:cNvSpPr>
          <p:nvPr>
            <p:ph idx="1"/>
          </p:nvPr>
        </p:nvSpPr>
        <p:spPr>
          <a:xfrm>
            <a:off x="5510539" y="1962673"/>
            <a:ext cx="6117771" cy="3676128"/>
          </a:xfrm>
        </p:spPr>
        <p:txBody>
          <a:bodyPr lIns="0" rIns="0">
            <a:normAutofit/>
          </a:bodyPr>
          <a:lstStyle>
            <a:lvl1pPr>
              <a:lnSpc>
                <a:spcPct val="150000"/>
              </a:lnSpc>
              <a:defRPr sz="1600">
                <a:solidFill>
                  <a:srgbClr val="2F3342"/>
                </a:solidFill>
              </a:defRPr>
            </a:lvl1pPr>
            <a:lvl2pPr>
              <a:lnSpc>
                <a:spcPct val="150000"/>
              </a:lnSpc>
              <a:defRPr sz="1600">
                <a:solidFill>
                  <a:srgbClr val="2F3342"/>
                </a:solidFill>
              </a:defRPr>
            </a:lvl2pPr>
            <a:lvl3pPr>
              <a:lnSpc>
                <a:spcPct val="150000"/>
              </a:lnSpc>
              <a:defRPr sz="1400">
                <a:solidFill>
                  <a:srgbClr val="2F3342"/>
                </a:solidFill>
              </a:defRPr>
            </a:lvl3pPr>
            <a:lvl4pPr>
              <a:lnSpc>
                <a:spcPct val="150000"/>
              </a:lnSpc>
              <a:defRPr sz="1200">
                <a:solidFill>
                  <a:srgbClr val="2F3342"/>
                </a:solidFill>
              </a:defRPr>
            </a:lvl4pPr>
            <a:lvl5pPr>
              <a:lnSpc>
                <a:spcPct val="150000"/>
              </a:lnSpc>
              <a:defRPr sz="1200">
                <a:solidFill>
                  <a:srgbClr val="2F334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a:extLst>
              <a:ext uri="{FF2B5EF4-FFF2-40B4-BE49-F238E27FC236}">
                <a16:creationId xmlns:a16="http://schemas.microsoft.com/office/drawing/2014/main" xmlns="" id="{6CAAB964-0A56-4842-AA82-7610F726CD14}"/>
              </a:ext>
            </a:extLst>
          </p:cNvPr>
          <p:cNvSpPr>
            <a:spLocks noGrp="1"/>
          </p:cNvSpPr>
          <p:nvPr>
            <p:ph type="body" idx="13" hasCustomPrompt="1"/>
          </p:nvPr>
        </p:nvSpPr>
        <p:spPr>
          <a:xfrm>
            <a:off x="5535810" y="1555002"/>
            <a:ext cx="6076915" cy="407670"/>
          </a:xfrm>
        </p:spPr>
        <p:txBody>
          <a:bodyPr lIns="0" rIns="0">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xmlns="" id="{93F3FF75-3EF1-4F7E-9040-8B957B4D277C}"/>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06660089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C42E9CCD-6BB8-4209-A6BA-851867956084}"/>
              </a:ext>
            </a:extLst>
          </p:cNvPr>
          <p:cNvSpPr>
            <a:spLocks noGrp="1"/>
          </p:cNvSpPr>
          <p:nvPr>
            <p:ph sz="quarter" idx="16"/>
          </p:nvPr>
        </p:nvSpPr>
        <p:spPr>
          <a:xfrm>
            <a:off x="6400191" y="470641"/>
            <a:ext cx="5220309" cy="591671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5" name="Group 4">
            <a:extLst>
              <a:ext uri="{FF2B5EF4-FFF2-40B4-BE49-F238E27FC236}">
                <a16:creationId xmlns:a16="http://schemas.microsoft.com/office/drawing/2014/main" xmlns="" id="{1E8CB484-5390-4B2F-9BFB-D0733BEE88A5}"/>
              </a:ext>
            </a:extLst>
          </p:cNvPr>
          <p:cNvGrpSpPr/>
          <p:nvPr userDrawn="1"/>
        </p:nvGrpSpPr>
        <p:grpSpPr>
          <a:xfrm>
            <a:off x="657060" y="435124"/>
            <a:ext cx="5134751" cy="6215741"/>
            <a:chOff x="252031" y="391887"/>
            <a:chExt cx="7433283" cy="6215741"/>
          </a:xfrm>
        </p:grpSpPr>
        <p:sp>
          <p:nvSpPr>
            <p:cNvPr id="24" name="Rectangle 23">
              <a:extLst>
                <a:ext uri="{FF2B5EF4-FFF2-40B4-BE49-F238E27FC236}">
                  <a16:creationId xmlns:a16="http://schemas.microsoft.com/office/drawing/2014/main" xmlns=""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3" name="Rectangle 22">
              <a:extLst>
                <a:ext uri="{FF2B5EF4-FFF2-40B4-BE49-F238E27FC236}">
                  <a16:creationId xmlns:a16="http://schemas.microsoft.com/office/drawing/2014/main" xmlns="" id="{36778BD9-B865-4156-B319-6A8242F0D4D5}"/>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AEB70006-7799-4F63-912B-45662CE14500}"/>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xmlns="" id="{004074E6-E39E-4D19-B91F-8E84F37CBF3C}"/>
              </a:ext>
            </a:extLst>
          </p:cNvPr>
          <p:cNvSpPr>
            <a:spLocks noGrp="1"/>
          </p:cNvSpPr>
          <p:nvPr>
            <p:ph type="title" hasCustomPrompt="1"/>
          </p:nvPr>
        </p:nvSpPr>
        <p:spPr>
          <a:xfrm>
            <a:off x="599167" y="1099002"/>
            <a:ext cx="4226024" cy="573989"/>
          </a:xfrm>
        </p:spPr>
        <p:txBody>
          <a:bodyPr lIns="0" rIns="0">
            <a:noAutofit/>
          </a:bodyPr>
          <a:lstStyle>
            <a:lvl1pPr>
              <a:defRPr sz="3200" b="1" spc="0">
                <a:solidFill>
                  <a:srgbClr val="2F3342"/>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xmlns="" id="{607D1B16-7058-45AD-9B19-E19CAF96683B}"/>
              </a:ext>
            </a:extLst>
          </p:cNvPr>
          <p:cNvSpPr>
            <a:spLocks noGrp="1"/>
          </p:cNvSpPr>
          <p:nvPr>
            <p:ph idx="1"/>
          </p:nvPr>
        </p:nvSpPr>
        <p:spPr>
          <a:xfrm>
            <a:off x="599167" y="2145234"/>
            <a:ext cx="4226024" cy="3857329"/>
          </a:xfrm>
        </p:spPr>
        <p:txBody>
          <a:bodyPr lIns="0" rIns="0">
            <a:normAutofit/>
          </a:bodyPr>
          <a:lstStyle>
            <a:lvl1pPr>
              <a:lnSpc>
                <a:spcPct val="150000"/>
              </a:lnSpc>
              <a:defRPr sz="1600">
                <a:solidFill>
                  <a:srgbClr val="2F3342"/>
                </a:solidFill>
              </a:defRPr>
            </a:lvl1pPr>
            <a:lvl2pPr>
              <a:lnSpc>
                <a:spcPct val="150000"/>
              </a:lnSpc>
              <a:defRPr sz="1600">
                <a:solidFill>
                  <a:srgbClr val="2F3342"/>
                </a:solidFill>
              </a:defRPr>
            </a:lvl2pPr>
            <a:lvl3pPr>
              <a:lnSpc>
                <a:spcPct val="150000"/>
              </a:lnSpc>
              <a:defRPr sz="1400">
                <a:solidFill>
                  <a:srgbClr val="2F3342"/>
                </a:solidFill>
              </a:defRPr>
            </a:lvl3pPr>
            <a:lvl4pPr>
              <a:lnSpc>
                <a:spcPct val="150000"/>
              </a:lnSpc>
              <a:defRPr sz="1200">
                <a:solidFill>
                  <a:srgbClr val="2F3342"/>
                </a:solidFill>
              </a:defRPr>
            </a:lvl4pPr>
            <a:lvl5pPr>
              <a:lnSpc>
                <a:spcPct val="150000"/>
              </a:lnSpc>
              <a:defRPr sz="1200">
                <a:solidFill>
                  <a:srgbClr val="2F334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a:extLst>
              <a:ext uri="{FF2B5EF4-FFF2-40B4-BE49-F238E27FC236}">
                <a16:creationId xmlns:a16="http://schemas.microsoft.com/office/drawing/2014/main" xmlns="" id="{6CAAB964-0A56-4842-AA82-7610F726CD14}"/>
              </a:ext>
            </a:extLst>
          </p:cNvPr>
          <p:cNvSpPr>
            <a:spLocks noGrp="1"/>
          </p:cNvSpPr>
          <p:nvPr>
            <p:ph type="body" idx="13" hasCustomPrompt="1"/>
          </p:nvPr>
        </p:nvSpPr>
        <p:spPr>
          <a:xfrm>
            <a:off x="611804" y="1737564"/>
            <a:ext cx="4197802" cy="407670"/>
          </a:xfrm>
        </p:spPr>
        <p:txBody>
          <a:bodyPr lIns="0" rIns="0">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4" name="Footer Placeholder 3">
            <a:extLst>
              <a:ext uri="{FF2B5EF4-FFF2-40B4-BE49-F238E27FC236}">
                <a16:creationId xmlns:a16="http://schemas.microsoft.com/office/drawing/2014/main" xmlns="" id="{01A066D4-321A-48BF-84C2-18FC1D7184A7}"/>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xmlns="" id="{0CDB4336-A0EC-4019-904C-112405358769}"/>
              </a:ext>
            </a:extLst>
          </p:cNvPr>
          <p:cNvSpPr>
            <a:spLocks noGrp="1"/>
          </p:cNvSpPr>
          <p:nvPr>
            <p:ph type="sldNum" sz="quarter" idx="18"/>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9278939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846D6A0C-E2C3-43CB-83D0-B5F6221079CA}"/>
              </a:ext>
            </a:extLst>
          </p:cNvPr>
          <p:cNvGrpSpPr/>
          <p:nvPr userDrawn="1"/>
        </p:nvGrpSpPr>
        <p:grpSpPr>
          <a:xfrm flipH="1">
            <a:off x="2076202" y="1374276"/>
            <a:ext cx="7324426" cy="3883523"/>
            <a:chOff x="252031" y="-22763"/>
            <a:chExt cx="7324426" cy="7269964"/>
          </a:xfrm>
        </p:grpSpPr>
        <p:sp>
          <p:nvSpPr>
            <p:cNvPr id="16" name="Rectangle 15">
              <a:extLst>
                <a:ext uri="{FF2B5EF4-FFF2-40B4-BE49-F238E27FC236}">
                  <a16:creationId xmlns:a16="http://schemas.microsoft.com/office/drawing/2014/main" xmlns=""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5" name="Rectangle 14">
              <a:extLst>
                <a:ext uri="{FF2B5EF4-FFF2-40B4-BE49-F238E27FC236}">
                  <a16:creationId xmlns:a16="http://schemas.microsoft.com/office/drawing/2014/main" xmlns="" id="{F997D03F-0BE2-458F-92A2-4FE73B0FBF51}"/>
                </a:ext>
              </a:extLst>
            </p:cNvPr>
            <p:cNvSpPr/>
            <p:nvPr userDrawn="1"/>
          </p:nvSpPr>
          <p:spPr>
            <a:xfrm>
              <a:off x="500743" y="-22763"/>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xmlns=""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xmlns=""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400" b="1">
                <a:solidFill>
                  <a:schemeClr val="tx1"/>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xmlns=""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46122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Single Corner Snipped 7">
            <a:extLst>
              <a:ext uri="{FF2B5EF4-FFF2-40B4-BE49-F238E27FC236}">
                <a16:creationId xmlns:a16="http://schemas.microsoft.com/office/drawing/2014/main" xmlns="" id="{C39E4676-2097-45B1-B554-0DFE67952792}"/>
              </a:ext>
            </a:extLst>
          </p:cNvPr>
          <p:cNvSpPr/>
          <p:nvPr userDrawn="1"/>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xmlns="" id="{7F27C465-B000-4905-9328-DBAB7930A0CF}"/>
              </a:ext>
            </a:extLst>
          </p:cNvPr>
          <p:cNvSpPr>
            <a:spLocks noGrp="1"/>
          </p:cNvSpPr>
          <p:nvPr>
            <p:ph type="title"/>
          </p:nvPr>
        </p:nvSpPr>
        <p:spPr>
          <a:xfrm>
            <a:off x="595884" y="0"/>
            <a:ext cx="11000232" cy="118872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FBBF3059-D5B9-418C-A60B-C3C8E261E486}"/>
              </a:ext>
            </a:extLst>
          </p:cNvPr>
          <p:cNvSpPr>
            <a:spLocks noGrp="1"/>
          </p:cNvSpPr>
          <p:nvPr>
            <p:ph type="body" idx="1"/>
          </p:nvPr>
        </p:nvSpPr>
        <p:spPr>
          <a:xfrm>
            <a:off x="595884" y="1188720"/>
            <a:ext cx="11024616" cy="498824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E087F727-48BD-4EB4-B57F-5AC03BEB1A4D}"/>
              </a:ext>
            </a:extLst>
          </p:cNvPr>
          <p:cNvSpPr>
            <a:spLocks noGrp="1"/>
          </p:cNvSpPr>
          <p:nvPr>
            <p:ph type="ftr" sz="quarter" idx="3"/>
          </p:nvPr>
        </p:nvSpPr>
        <p:spPr>
          <a:xfrm>
            <a:off x="595884" y="6456328"/>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Add a Footer</a:t>
            </a:r>
          </a:p>
        </p:txBody>
      </p:sp>
      <p:sp>
        <p:nvSpPr>
          <p:cNvPr id="11" name="Slide Number Placeholder 5">
            <a:extLst>
              <a:ext uri="{FF2B5EF4-FFF2-40B4-BE49-F238E27FC236}">
                <a16:creationId xmlns:a16="http://schemas.microsoft.com/office/drawing/2014/main" xmlns="" id="{49B3254E-B445-46A8-8E69-B2596E25AD38}"/>
              </a:ext>
            </a:extLst>
          </p:cNvPr>
          <p:cNvSpPr>
            <a:spLocks noGrp="1"/>
          </p:cNvSpPr>
          <p:nvPr>
            <p:ph type="sldNum" sz="quarter" idx="4"/>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465277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53" r:id="rId5"/>
    <p:sldLayoutId id="2147483657" r:id="rId6"/>
    <p:sldLayoutId id="2147483660" r:id="rId7"/>
    <p:sldLayoutId id="2147483663" r:id="rId8"/>
    <p:sldLayoutId id="2147483670" r:id="rId9"/>
    <p:sldLayoutId id="2147483669" r:id="rId10"/>
    <p:sldLayoutId id="2147483667" r:id="rId11"/>
    <p:sldLayoutId id="2147483668" r:id="rId12"/>
    <p:sldLayoutId id="2147483666" r:id="rId13"/>
    <p:sldLayoutId id="2147483662" r:id="rId14"/>
    <p:sldLayoutId id="2147483671" r:id="rId15"/>
    <p:sldLayoutId id="2147483655" r:id="rId16"/>
  </p:sldLayoutIdLst>
  <p:hf hdr="0" dt="0"/>
  <p:txStyles>
    <p:title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 userDrawn="1">
          <p15:clr>
            <a:srgbClr val="F26B43"/>
          </p15:clr>
        </p15:guide>
        <p15:guide id="2" pos="73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jewishvirtuallibrary.org/tower-of-babel"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interestingliterature.com/2021/06/bible-tower-of-babel-story-summary-analysis/"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hyperlink" Target="https://interestingliterature.com/2021/06/bible-tower-of-babel-story-summary-analysis/"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hyperlink" Target="https://interestingliterature.com/2021/06/bible-tower-of-babel-story-summary-analysis/"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www.jewishvirtuallibrary.org/tower-of-babel" TargetMode="Externa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www.jewishvirtuallibrary.org/tower-of-babe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tripprivacy.com/tower-of-babel/"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tripprivacy.com/tower-of-babel/"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1805319F-612A-49F0-B6DA-8A214D5DBD2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35" name="Rectangle 34">
            <a:extLst>
              <a:ext uri="{FF2B5EF4-FFF2-40B4-BE49-F238E27FC236}">
                <a16:creationId xmlns:a16="http://schemas.microsoft.com/office/drawing/2014/main" xmlns="" id="{B6C8E487-ADDC-4F1B-A30A-BAABB4998F49}"/>
              </a:ext>
              <a:ext uri="{C183D7F6-B498-43B3-948B-1728B52AA6E4}">
                <adec:decorative xmlns:adec="http://schemas.microsoft.com/office/drawing/2017/decorative" xmlns="" val="1"/>
              </a:ext>
            </a:extLst>
          </p:cNvPr>
          <p:cNvSpPr/>
          <p:nvPr/>
        </p:nvSpPr>
        <p:spPr>
          <a:xfrm>
            <a:off x="-71016" y="0"/>
            <a:ext cx="12263015" cy="685800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nvGrpSpPr>
          <p:cNvPr id="40" name="Group 39">
            <a:extLst>
              <a:ext uri="{FF2B5EF4-FFF2-40B4-BE49-F238E27FC236}">
                <a16:creationId xmlns:a16="http://schemas.microsoft.com/office/drawing/2014/main" xmlns="" id="{11BEC607-8474-408E-A7AC-48A065F31B63}"/>
              </a:ext>
              <a:ext uri="{C183D7F6-B498-43B3-948B-1728B52AA6E4}">
                <adec:decorative xmlns:adec="http://schemas.microsoft.com/office/drawing/2017/decorative" xmlns="" val="1"/>
              </a:ext>
            </a:extLst>
          </p:cNvPr>
          <p:cNvGrpSpPr/>
          <p:nvPr/>
        </p:nvGrpSpPr>
        <p:grpSpPr>
          <a:xfrm flipH="1">
            <a:off x="2076202" y="1374276"/>
            <a:ext cx="7324426" cy="3883523"/>
            <a:chOff x="252031" y="-22763"/>
            <a:chExt cx="7324426" cy="7269964"/>
          </a:xfrm>
        </p:grpSpPr>
        <p:sp>
          <p:nvSpPr>
            <p:cNvPr id="42" name="Rectangle 41">
              <a:extLst>
                <a:ext uri="{FF2B5EF4-FFF2-40B4-BE49-F238E27FC236}">
                  <a16:creationId xmlns:a16="http://schemas.microsoft.com/office/drawing/2014/main" xmlns="" id="{B601E3FC-2016-4085-9A4B-A172702EAAE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41" name="Rectangle 40">
              <a:extLst>
                <a:ext uri="{FF2B5EF4-FFF2-40B4-BE49-F238E27FC236}">
                  <a16:creationId xmlns:a16="http://schemas.microsoft.com/office/drawing/2014/main" xmlns="" id="{2CBF662F-A198-4AD3-8EBC-0EC9A52B2994}"/>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xmlns="" id="{142E86C5-8E5F-4620-A4FB-D1F926179D18}"/>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xmlns="" id="{7E0E8055-17FA-43CE-9F03-E712F496B7CF}"/>
              </a:ext>
            </a:extLst>
          </p:cNvPr>
          <p:cNvSpPr>
            <a:spLocks noGrp="1"/>
          </p:cNvSpPr>
          <p:nvPr>
            <p:ph type="ctrTitle"/>
          </p:nvPr>
        </p:nvSpPr>
        <p:spPr/>
        <p:txBody>
          <a:bodyPr/>
          <a:lstStyle/>
          <a:p>
            <a:r>
              <a:rPr lang="en-US" sz="2000" dirty="0" smtClean="0"/>
              <a:t>Lesson 5:  </a:t>
            </a:r>
            <a:r>
              <a:rPr lang="en-US" dirty="0" smtClean="0"/>
              <a:t/>
            </a:r>
            <a:br>
              <a:rPr lang="en-US" dirty="0" smtClean="0"/>
            </a:br>
            <a:r>
              <a:rPr lang="en-US" dirty="0" smtClean="0"/>
              <a:t>Genesis 9, 10 &amp; 11</a:t>
            </a:r>
            <a:endParaRPr lang="en-US" dirty="0">
              <a:solidFill>
                <a:srgbClr val="2F3342"/>
              </a:solidFill>
            </a:endParaRPr>
          </a:p>
        </p:txBody>
      </p:sp>
      <p:sp>
        <p:nvSpPr>
          <p:cNvPr id="7" name="Subtitle 6">
            <a:extLst>
              <a:ext uri="{FF2B5EF4-FFF2-40B4-BE49-F238E27FC236}">
                <a16:creationId xmlns:a16="http://schemas.microsoft.com/office/drawing/2014/main" xmlns="" id="{9935280A-EBD5-4EFA-81A0-313C85F987EC}"/>
              </a:ext>
            </a:extLst>
          </p:cNvPr>
          <p:cNvSpPr>
            <a:spLocks noGrp="1"/>
          </p:cNvSpPr>
          <p:nvPr>
            <p:ph type="subTitle" idx="1"/>
          </p:nvPr>
        </p:nvSpPr>
        <p:spPr>
          <a:xfrm>
            <a:off x="2791372" y="3838627"/>
            <a:ext cx="6609256" cy="896756"/>
          </a:xfrm>
        </p:spPr>
        <p:txBody>
          <a:bodyPr>
            <a:normAutofit/>
          </a:bodyPr>
          <a:lstStyle/>
          <a:p>
            <a:r>
              <a:rPr lang="en-US" dirty="0" smtClean="0"/>
              <a:t>The Tower of Babel</a:t>
            </a:r>
            <a:endParaRPr lang="en-US" dirty="0">
              <a:solidFill>
                <a:srgbClr val="2F3342"/>
              </a:solidFill>
            </a:endParaRPr>
          </a:p>
        </p:txBody>
      </p:sp>
    </p:spTree>
    <p:extLst>
      <p:ext uri="{BB962C8B-B14F-4D97-AF65-F5344CB8AC3E}">
        <p14:creationId xmlns:p14="http://schemas.microsoft.com/office/powerpoint/2010/main" val="250621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3" y="182146"/>
            <a:ext cx="4917056"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296300" y="-10488"/>
            <a:ext cx="5085703"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7222246" y="4376539"/>
            <a:ext cx="4369521" cy="1839433"/>
          </a:xfrm>
        </p:spPr>
        <p:txBody>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a:solidFill>
                  <a:srgbClr val="2F3342"/>
                </a:solidFill>
                <a:latin typeface="Calibri"/>
                <a:cs typeface="Gill Sans" panose="020B0502020104020203" pitchFamily="34" charset="-79"/>
                <a:sym typeface="Bebas"/>
              </a:rPr>
              <a:t>YOUR TITLE GOES HERE</a:t>
            </a:r>
            <a:br>
              <a:rPr lang="en-US" sz="3200" cap="none" dirty="0">
                <a:solidFill>
                  <a:srgbClr val="2F3342"/>
                </a:solidFill>
                <a:latin typeface="Calibri"/>
                <a:cs typeface="Gill Sans" panose="020B0502020104020203" pitchFamily="34" charset="-79"/>
                <a:sym typeface="Bebas"/>
              </a:rPr>
            </a:br>
            <a:r>
              <a:rPr lang="en-US" sz="1200" b="0" cap="none" dirty="0">
                <a:solidFill>
                  <a:srgbClr val="2F3342"/>
                </a:solidFill>
                <a:latin typeface="Calibri"/>
                <a:ea typeface="+mn-ea"/>
                <a:cs typeface="+mn-cs"/>
              </a:rPr>
              <a:t>Lorem ipsum dolor sit amet, consectetur adipiscing elit. </a:t>
            </a:r>
            <a:br>
              <a:rPr lang="en-US" sz="1200" b="0" cap="none" dirty="0">
                <a:solidFill>
                  <a:srgbClr val="2F3342"/>
                </a:solidFill>
                <a:latin typeface="Calibri"/>
                <a:ea typeface="+mn-ea"/>
                <a:cs typeface="+mn-cs"/>
              </a:rPr>
            </a:br>
            <a:r>
              <a:rPr lang="en-US" sz="1200" b="0" cap="none" dirty="0">
                <a:solidFill>
                  <a:srgbClr val="2F3342"/>
                </a:solidFill>
                <a:latin typeface="Calibri"/>
                <a:ea typeface="+mn-ea"/>
                <a:cs typeface="+mn-cs"/>
              </a:rPr>
              <a:t>Ut gravida eros erat. Proin a tellus sed risus lobortis sagitti</a:t>
            </a: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10</a:t>
            </a:fld>
            <a:endParaRPr lang="en-US" dirty="0"/>
          </a:p>
        </p:txBody>
      </p:sp>
      <p:sp>
        <p:nvSpPr>
          <p:cNvPr id="15" name="Rectangle 14">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6173417" y="161262"/>
            <a:ext cx="4917056" cy="6033826"/>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6648239" y="20884"/>
            <a:ext cx="5094585"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mj-lt"/>
              </a:rPr>
              <a:t>L</a:t>
            </a:r>
            <a:endParaRPr lang="en-US" dirty="0">
              <a:latin typeface="+mj-lt"/>
            </a:endParaRPr>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95884" y="0"/>
            <a:ext cx="3605998" cy="118872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dirty="0" smtClean="0"/>
              <a:t>Wacky Ideas #2</a:t>
            </a:r>
            <a:endParaRPr lang="en-US" dirty="0"/>
          </a:p>
        </p:txBody>
      </p:sp>
      <p:sp>
        <p:nvSpPr>
          <p:cNvPr id="19" name="Text Placeholder 3">
            <a:extLst>
              <a:ext uri="{FF2B5EF4-FFF2-40B4-BE49-F238E27FC236}">
                <a16:creationId xmlns:a16="http://schemas.microsoft.com/office/drawing/2014/main" xmlns="" id="{4033542F-D085-445E-BEBE-DEE6D4F79CAD}"/>
              </a:ext>
            </a:extLst>
          </p:cNvPr>
          <p:cNvSpPr txBox="1">
            <a:spLocks/>
          </p:cNvSpPr>
          <p:nvPr/>
        </p:nvSpPr>
        <p:spPr>
          <a:xfrm>
            <a:off x="1161499" y="1088456"/>
            <a:ext cx="3464717"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latin typeface="+mj-lt"/>
              </a:rPr>
              <a:t>Strange Connections</a:t>
            </a:r>
            <a:endParaRPr lang="en-US" sz="2400" b="1" dirty="0">
              <a:latin typeface="+mj-lt"/>
            </a:endParaRPr>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720634" y="1813635"/>
            <a:ext cx="4786286" cy="4017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“The story of the Curse of Ham was probably originally the story about a problem that arose in a royal harem, not in the homestead of an isolated farmer with only one wife.”</a:t>
            </a:r>
          </a:p>
        </p:txBody>
      </p:sp>
      <p:sp>
        <p:nvSpPr>
          <p:cNvPr id="21" name="Text Placeholder 3">
            <a:extLst>
              <a:ext uri="{FF2B5EF4-FFF2-40B4-BE49-F238E27FC236}">
                <a16:creationId xmlns:a16="http://schemas.microsoft.com/office/drawing/2014/main" xmlns="" id="{4033542F-D085-445E-BEBE-DEE6D4F79CAD}"/>
              </a:ext>
            </a:extLst>
          </p:cNvPr>
          <p:cNvSpPr txBox="1">
            <a:spLocks/>
          </p:cNvSpPr>
          <p:nvPr/>
        </p:nvSpPr>
        <p:spPr>
          <a:xfrm>
            <a:off x="6697994" y="1088456"/>
            <a:ext cx="4867301"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latin typeface="+mj-lt"/>
              </a:rPr>
              <a:t>The individual responsible for this creative reconstruction</a:t>
            </a:r>
            <a:endParaRPr lang="en-US" sz="2400" b="1" dirty="0">
              <a:latin typeface="+mj-lt"/>
            </a:endParaRPr>
          </a:p>
        </p:txBody>
      </p:sp>
      <p:sp>
        <p:nvSpPr>
          <p:cNvPr id="22" name="Content Placeholder 4">
            <a:extLst>
              <a:ext uri="{FF2B5EF4-FFF2-40B4-BE49-F238E27FC236}">
                <a16:creationId xmlns:a16="http://schemas.microsoft.com/office/drawing/2014/main" xmlns="" id="{FDF153A6-0E4B-417F-85BB-FD8402B100BD}"/>
              </a:ext>
            </a:extLst>
          </p:cNvPr>
          <p:cNvSpPr txBox="1">
            <a:spLocks/>
          </p:cNvSpPr>
          <p:nvPr/>
        </p:nvSpPr>
        <p:spPr>
          <a:xfrm>
            <a:off x="6802389" y="2238144"/>
            <a:ext cx="4786286" cy="35848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pic>
        <p:nvPicPr>
          <p:cNvPr id="6" name="Picture 5"/>
          <p:cNvPicPr>
            <a:picLocks noChangeAspect="1"/>
          </p:cNvPicPr>
          <p:nvPr/>
        </p:nvPicPr>
        <p:blipFill>
          <a:blip r:embed="rId3"/>
          <a:stretch>
            <a:fillRect/>
          </a:stretch>
        </p:blipFill>
        <p:spPr>
          <a:xfrm>
            <a:off x="7806499" y="1987319"/>
            <a:ext cx="2990850" cy="2752725"/>
          </a:xfrm>
          <a:prstGeom prst="rect">
            <a:avLst/>
          </a:prstGeom>
        </p:spPr>
      </p:pic>
      <p:sp>
        <p:nvSpPr>
          <p:cNvPr id="7" name="TextBox 6"/>
          <p:cNvSpPr txBox="1"/>
          <p:nvPr/>
        </p:nvSpPr>
        <p:spPr>
          <a:xfrm>
            <a:off x="7356672" y="4881280"/>
            <a:ext cx="4538274" cy="584775"/>
          </a:xfrm>
          <a:prstGeom prst="rect">
            <a:avLst/>
          </a:prstGeom>
          <a:noFill/>
        </p:spPr>
        <p:txBody>
          <a:bodyPr wrap="square" rtlCol="0">
            <a:spAutoFit/>
          </a:bodyPr>
          <a:lstStyle/>
          <a:p>
            <a:r>
              <a:rPr lang="en-US" sz="3200" dirty="0" smtClean="0"/>
              <a:t>Laurie Endicott Thomas</a:t>
            </a:r>
            <a:endParaRPr lang="en-US" sz="3200" dirty="0"/>
          </a:p>
        </p:txBody>
      </p:sp>
    </p:spTree>
    <p:extLst>
      <p:ext uri="{BB962C8B-B14F-4D97-AF65-F5344CB8AC3E}">
        <p14:creationId xmlns:p14="http://schemas.microsoft.com/office/powerpoint/2010/main" val="47186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2" y="182146"/>
            <a:ext cx="11030473"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296300" y="-10488"/>
            <a:ext cx="11016134"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11</a:t>
            </a:fld>
            <a:endParaRPr lang="en-US" dirty="0"/>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95884" y="0"/>
            <a:ext cx="10716550" cy="118872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dirty="0" smtClean="0"/>
              <a:t>Wacky Ideas #2:  Strange connections</a:t>
            </a:r>
            <a:endParaRPr lang="en-US" dirty="0"/>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720634" y="966651"/>
            <a:ext cx="10252166" cy="4864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“Ham’s </a:t>
            </a:r>
            <a:r>
              <a:rPr lang="en-US" sz="3200" dirty="0"/>
              <a:t>crime was not catching a glimpse of his father’s naked body. His crime was having sexual relations with one of his father’s wives. This explains why the “Curse of Ham” was actually given to Ham’s son Canaan, and not to Ham or to Ham’s other three sons. Canaan was presumably the son produced by the illicit union between Ham and one of Noah’s wives. Thus, Canaan’s birth was illegitimate. He was therefore not in the line of succession. Instead, he was relegated to the lowest rung of society. In contrast, Ham and Ham’s other three sons remained royal princes</a:t>
            </a:r>
            <a:r>
              <a:rPr lang="en-US" sz="3200" dirty="0" smtClean="0"/>
              <a:t>.”  </a:t>
            </a:r>
            <a:endParaRPr lang="en-US" sz="3200" dirty="0"/>
          </a:p>
        </p:txBody>
      </p:sp>
    </p:spTree>
    <p:extLst>
      <p:ext uri="{BB962C8B-B14F-4D97-AF65-F5344CB8AC3E}">
        <p14:creationId xmlns:p14="http://schemas.microsoft.com/office/powerpoint/2010/main" val="2981466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3" y="182146"/>
            <a:ext cx="4917056"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296300" y="-10488"/>
            <a:ext cx="5085703"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7222246" y="4376539"/>
            <a:ext cx="4369521" cy="1839433"/>
          </a:xfrm>
        </p:spPr>
        <p:txBody>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a:solidFill>
                  <a:srgbClr val="2F3342"/>
                </a:solidFill>
                <a:latin typeface="Calibri"/>
                <a:cs typeface="Gill Sans" panose="020B0502020104020203" pitchFamily="34" charset="-79"/>
                <a:sym typeface="Bebas"/>
              </a:rPr>
              <a:t>YOUR TITLE GOES HERE</a:t>
            </a:r>
            <a:br>
              <a:rPr lang="en-US" sz="3200" cap="none" dirty="0">
                <a:solidFill>
                  <a:srgbClr val="2F3342"/>
                </a:solidFill>
                <a:latin typeface="Calibri"/>
                <a:cs typeface="Gill Sans" panose="020B0502020104020203" pitchFamily="34" charset="-79"/>
                <a:sym typeface="Bebas"/>
              </a:rPr>
            </a:br>
            <a:r>
              <a:rPr lang="en-US" sz="1200" b="0" cap="none" dirty="0">
                <a:solidFill>
                  <a:srgbClr val="2F3342"/>
                </a:solidFill>
                <a:latin typeface="Calibri"/>
                <a:ea typeface="+mn-ea"/>
                <a:cs typeface="+mn-cs"/>
              </a:rPr>
              <a:t>Lorem ipsum dolor sit amet, consectetur adipiscing elit. </a:t>
            </a:r>
            <a:br>
              <a:rPr lang="en-US" sz="1200" b="0" cap="none" dirty="0">
                <a:solidFill>
                  <a:srgbClr val="2F3342"/>
                </a:solidFill>
                <a:latin typeface="Calibri"/>
                <a:ea typeface="+mn-ea"/>
                <a:cs typeface="+mn-cs"/>
              </a:rPr>
            </a:br>
            <a:r>
              <a:rPr lang="en-US" sz="1200" b="0" cap="none" dirty="0">
                <a:solidFill>
                  <a:srgbClr val="2F3342"/>
                </a:solidFill>
                <a:latin typeface="Calibri"/>
                <a:ea typeface="+mn-ea"/>
                <a:cs typeface="+mn-cs"/>
              </a:rPr>
              <a:t>Ut gravida eros erat. Proin a tellus sed risus lobortis sagitti</a:t>
            </a: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12</a:t>
            </a:fld>
            <a:endParaRPr lang="en-US" dirty="0"/>
          </a:p>
        </p:txBody>
      </p:sp>
      <p:sp>
        <p:nvSpPr>
          <p:cNvPr id="15" name="Rectangle 14">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6173417" y="161262"/>
            <a:ext cx="4917056" cy="6033826"/>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6546651" y="606100"/>
            <a:ext cx="5094585"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95884" y="0"/>
            <a:ext cx="3605998" cy="118872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dirty="0" smtClean="0"/>
              <a:t>Wacky Ideas #2</a:t>
            </a:r>
            <a:endParaRPr lang="en-US" dirty="0"/>
          </a:p>
        </p:txBody>
      </p:sp>
      <p:sp>
        <p:nvSpPr>
          <p:cNvPr id="19" name="Text Placeholder 3">
            <a:extLst>
              <a:ext uri="{FF2B5EF4-FFF2-40B4-BE49-F238E27FC236}">
                <a16:creationId xmlns:a16="http://schemas.microsoft.com/office/drawing/2014/main" xmlns="" id="{4033542F-D085-445E-BEBE-DEE6D4F79CAD}"/>
              </a:ext>
            </a:extLst>
          </p:cNvPr>
          <p:cNvSpPr txBox="1">
            <a:spLocks/>
          </p:cNvSpPr>
          <p:nvPr/>
        </p:nvSpPr>
        <p:spPr>
          <a:xfrm>
            <a:off x="1161499" y="1088456"/>
            <a:ext cx="3464717"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latin typeface="+mj-lt"/>
              </a:rPr>
              <a:t>Strange Connections</a:t>
            </a:r>
            <a:endParaRPr lang="en-US" sz="2400" b="1" dirty="0">
              <a:latin typeface="+mj-lt"/>
            </a:endParaRPr>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720634" y="1813635"/>
            <a:ext cx="4786286" cy="4017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She makes this connection through Leviticus 18:8--</a:t>
            </a:r>
          </a:p>
          <a:p>
            <a:pPr marL="0" indent="0">
              <a:buNone/>
            </a:pPr>
            <a:r>
              <a:rPr lang="en-US" sz="3200" dirty="0" smtClean="0"/>
              <a:t>“</a:t>
            </a:r>
            <a:r>
              <a:rPr lang="en-US" sz="3200" dirty="0"/>
              <a:t>The nakedness of thy father’s wife shalt thou not uncover: it is thy father’s nakedness.”</a:t>
            </a:r>
          </a:p>
        </p:txBody>
      </p:sp>
      <p:sp>
        <p:nvSpPr>
          <p:cNvPr id="21" name="Text Placeholder 3">
            <a:extLst>
              <a:ext uri="{FF2B5EF4-FFF2-40B4-BE49-F238E27FC236}">
                <a16:creationId xmlns:a16="http://schemas.microsoft.com/office/drawing/2014/main" xmlns="" id="{4033542F-D085-445E-BEBE-DEE6D4F79CAD}"/>
              </a:ext>
            </a:extLst>
          </p:cNvPr>
          <p:cNvSpPr txBox="1">
            <a:spLocks/>
          </p:cNvSpPr>
          <p:nvPr/>
        </p:nvSpPr>
        <p:spPr>
          <a:xfrm>
            <a:off x="6681967" y="606100"/>
            <a:ext cx="4867301"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latin typeface="+mj-lt"/>
              </a:rPr>
              <a:t>The risks of interpreting Scripture</a:t>
            </a:r>
            <a:endParaRPr lang="en-US" sz="2400" b="1" dirty="0">
              <a:latin typeface="+mj-lt"/>
            </a:endParaRPr>
          </a:p>
        </p:txBody>
      </p:sp>
      <p:sp>
        <p:nvSpPr>
          <p:cNvPr id="22" name="Content Placeholder 4">
            <a:extLst>
              <a:ext uri="{FF2B5EF4-FFF2-40B4-BE49-F238E27FC236}">
                <a16:creationId xmlns:a16="http://schemas.microsoft.com/office/drawing/2014/main" xmlns="" id="{FDF153A6-0E4B-417F-85BB-FD8402B100BD}"/>
              </a:ext>
            </a:extLst>
          </p:cNvPr>
          <p:cNvSpPr txBox="1">
            <a:spLocks/>
          </p:cNvSpPr>
          <p:nvPr/>
        </p:nvSpPr>
        <p:spPr>
          <a:xfrm>
            <a:off x="6853837" y="1270891"/>
            <a:ext cx="4786286" cy="45547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Rather than allowing the Bible to interpret itself, people sometimes force strange connections!  Watch out for the tendency to accept only parts or pieces of Scripture… and the “interpretations” of the rest.  All Scripture is given by God! Laurie has made this error by assuming she can MAKE things fit in a way that works for her, rather than studying to see the way they already fit!   </a:t>
            </a:r>
            <a:endParaRPr lang="en-US" dirty="0"/>
          </a:p>
        </p:txBody>
      </p:sp>
    </p:spTree>
    <p:extLst>
      <p:ext uri="{BB962C8B-B14F-4D97-AF65-F5344CB8AC3E}">
        <p14:creationId xmlns:p14="http://schemas.microsoft.com/office/powerpoint/2010/main" val="2031874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361EFFB7-8B3E-491D-89F4-6C4D12965016}"/>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33000"/>
                    </a14:imgEffect>
                  </a14:imgLayer>
                </a14:imgProps>
              </a:ext>
              <a:ext uri="{28A0092B-C50C-407E-A947-70E740481C1C}">
                <a14:useLocalDpi xmlns:a14="http://schemas.microsoft.com/office/drawing/2010/main" val="0"/>
              </a:ext>
            </a:extLst>
          </a:blip>
          <a:srcRect/>
          <a:stretch>
            <a:fillRect/>
          </a:stretch>
        </p:blipFill>
        <p:spPr/>
      </p:pic>
      <p:sp>
        <p:nvSpPr>
          <p:cNvPr id="11" name="Rectangle 10">
            <a:extLst>
              <a:ext uri="{FF2B5EF4-FFF2-40B4-BE49-F238E27FC236}">
                <a16:creationId xmlns:a16="http://schemas.microsoft.com/office/drawing/2014/main" xmlns="" id="{32B205EF-4045-42E3-8101-270CAA2CF42C}"/>
              </a:ext>
              <a:ext uri="{C183D7F6-B498-43B3-948B-1728B52AA6E4}">
                <adec:decorative xmlns:adec="http://schemas.microsoft.com/office/drawing/2017/decorative" xmlns="" val="1"/>
              </a:ext>
            </a:extLst>
          </p:cNvPr>
          <p:cNvSpPr/>
          <p:nvPr/>
        </p:nvSpPr>
        <p:spPr>
          <a:xfrm>
            <a:off x="-71016" y="0"/>
            <a:ext cx="12263015" cy="685800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nvGrpSpPr>
          <p:cNvPr id="12" name="Group 11">
            <a:extLst>
              <a:ext uri="{FF2B5EF4-FFF2-40B4-BE49-F238E27FC236}">
                <a16:creationId xmlns:a16="http://schemas.microsoft.com/office/drawing/2014/main" xmlns="" id="{1101DF86-6B00-49D3-9EFB-456055F79899}"/>
              </a:ext>
              <a:ext uri="{C183D7F6-B498-43B3-948B-1728B52AA6E4}">
                <adec:decorative xmlns:adec="http://schemas.microsoft.com/office/drawing/2017/decorative" xmlns="" val="1"/>
              </a:ext>
            </a:extLst>
          </p:cNvPr>
          <p:cNvGrpSpPr/>
          <p:nvPr/>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xmlns="" id="{551A06BE-4DC9-42C3-9272-4EF3E833D5F5}"/>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8" name="Graphic 17" descr="Open square">
              <a:extLst>
                <a:ext uri="{FF2B5EF4-FFF2-40B4-BE49-F238E27FC236}">
                  <a16:creationId xmlns:a16="http://schemas.microsoft.com/office/drawing/2014/main" xmlns="" id="{42A4A83C-0C6B-4A7C-B582-33988B027F1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xmlns="" id="{6568F216-4DE5-421A-A222-041B654BB87E}"/>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4" name="Title 3">
            <a:extLst>
              <a:ext uri="{FF2B5EF4-FFF2-40B4-BE49-F238E27FC236}">
                <a16:creationId xmlns:a16="http://schemas.microsoft.com/office/drawing/2014/main" xmlns="" id="{9C2EEB1E-E5B2-44FA-8D26-4D510438DDB9}"/>
              </a:ext>
            </a:extLst>
          </p:cNvPr>
          <p:cNvSpPr>
            <a:spLocks noGrp="1"/>
          </p:cNvSpPr>
          <p:nvPr>
            <p:ph type="title"/>
          </p:nvPr>
        </p:nvSpPr>
        <p:spPr>
          <a:xfrm>
            <a:off x="4506095" y="2507633"/>
            <a:ext cx="4351911" cy="1769608"/>
          </a:xfrm>
        </p:spPr>
        <p:txBody>
          <a:bodyPr>
            <a:normAutofit/>
          </a:bodyPr>
          <a:lstStyle/>
          <a:p>
            <a:r>
              <a:rPr lang="en-US" dirty="0" smtClean="0"/>
              <a:t>The Tower of </a:t>
            </a:r>
            <a:r>
              <a:rPr lang="en-US" dirty="0" err="1" smtClean="0"/>
              <a:t>BAbel</a:t>
            </a:r>
            <a:endParaRPr lang="en-US" dirty="0"/>
          </a:p>
        </p:txBody>
      </p:sp>
      <p:sp>
        <p:nvSpPr>
          <p:cNvPr id="19" name="Text Placeholder 2">
            <a:extLst>
              <a:ext uri="{FF2B5EF4-FFF2-40B4-BE49-F238E27FC236}">
                <a16:creationId xmlns:a16="http://schemas.microsoft.com/office/drawing/2014/main" xmlns="" id="{2F2E0D99-FB22-4130-AAF1-73D2822A328F}"/>
              </a:ext>
            </a:extLst>
          </p:cNvPr>
          <p:cNvSpPr txBox="1">
            <a:spLocks/>
          </p:cNvSpPr>
          <p:nvPr/>
        </p:nvSpPr>
        <p:spPr>
          <a:xfrm>
            <a:off x="4506095" y="4127455"/>
            <a:ext cx="4351912" cy="296437"/>
          </a:xfrm>
          <a:prstGeom prst="rect">
            <a:avLst/>
          </a:prstGeom>
        </p:spPr>
        <p:txBody>
          <a:bodyPr lIns="0" rIns="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6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dirty="0" smtClean="0">
                <a:solidFill>
                  <a:srgbClr val="2F3342"/>
                </a:solidFill>
              </a:rPr>
              <a:t>Genesis 11</a:t>
            </a:r>
            <a:endParaRPr lang="en-US" dirty="0">
              <a:solidFill>
                <a:srgbClr val="2F3342"/>
              </a:solidFill>
            </a:endParaRPr>
          </a:p>
        </p:txBody>
      </p:sp>
      <p:sp>
        <p:nvSpPr>
          <p:cNvPr id="8" name="Footer Placeholder 7">
            <a:extLst>
              <a:ext uri="{FF2B5EF4-FFF2-40B4-BE49-F238E27FC236}">
                <a16:creationId xmlns:a16="http://schemas.microsoft.com/office/drawing/2014/main" xmlns="" id="{37EAC647-D2A2-4904-B455-984AECA4DA77}"/>
              </a:ext>
            </a:extLst>
          </p:cNvPr>
          <p:cNvSpPr>
            <a:spLocks noGrp="1"/>
          </p:cNvSpPr>
          <p:nvPr>
            <p:ph type="ftr" sz="quarter" idx="16"/>
          </p:nvPr>
        </p:nvSpPr>
        <p:spPr/>
        <p:txBody>
          <a:bodyPr/>
          <a:lstStyle/>
          <a:p>
            <a:r>
              <a:rPr lang="en-US" dirty="0"/>
              <a:t>Add a Footer</a:t>
            </a:r>
          </a:p>
        </p:txBody>
      </p:sp>
      <p:sp>
        <p:nvSpPr>
          <p:cNvPr id="14" name="Rectangle: Single Corner Snipped 13">
            <a:extLst>
              <a:ext uri="{FF2B5EF4-FFF2-40B4-BE49-F238E27FC236}">
                <a16:creationId xmlns:a16="http://schemas.microsoft.com/office/drawing/2014/main" xmlns="" id="{443EBCED-982A-454F-BC58-43B643EFA10D}"/>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lide Number Placeholder 5">
            <a:extLst>
              <a:ext uri="{FF2B5EF4-FFF2-40B4-BE49-F238E27FC236}">
                <a16:creationId xmlns:a16="http://schemas.microsoft.com/office/drawing/2014/main" xmlns="" id="{571FE10C-81AC-4781-843B-B9994368CB9A}"/>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13</a:t>
            </a:fld>
            <a:endParaRPr lang="en-US" dirty="0"/>
          </a:p>
        </p:txBody>
      </p:sp>
    </p:spTree>
    <p:extLst>
      <p:ext uri="{BB962C8B-B14F-4D97-AF65-F5344CB8AC3E}">
        <p14:creationId xmlns:p14="http://schemas.microsoft.com/office/powerpoint/2010/main" val="4236326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ilding" title="Building">
            <a:extLst>
              <a:ext uri="{FF2B5EF4-FFF2-40B4-BE49-F238E27FC236}">
                <a16:creationId xmlns:a16="http://schemas.microsoft.com/office/drawing/2014/main" xmlns="" id="{E78EAF87-74CF-4D41-BA6F-23563CA27159}"/>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13000"/>
                    </a14:imgEffect>
                  </a14:imgLayer>
                </a14:imgProps>
              </a:ext>
              <a:ext uri="{28A0092B-C50C-407E-A947-70E740481C1C}">
                <a14:useLocalDpi xmlns:a14="http://schemas.microsoft.com/office/drawing/2010/main" val="0"/>
              </a:ext>
            </a:extLst>
          </a:blip>
          <a:srcRect/>
          <a:stretch>
            <a:fillRect/>
          </a:stretch>
        </p:blipFill>
        <p:spPr/>
      </p:pic>
      <p:grpSp>
        <p:nvGrpSpPr>
          <p:cNvPr id="2" name="Group 1">
            <a:extLst>
              <a:ext uri="{FF2B5EF4-FFF2-40B4-BE49-F238E27FC236}">
                <a16:creationId xmlns:a16="http://schemas.microsoft.com/office/drawing/2014/main" xmlns="" id="{CCC577CF-CED3-44B1-AC3E-05C2556B41F4}"/>
              </a:ext>
              <a:ext uri="{C183D7F6-B498-43B3-948B-1728B52AA6E4}">
                <adec:decorative xmlns:adec="http://schemas.microsoft.com/office/drawing/2017/decorative" xmlns="" val="1"/>
              </a:ext>
            </a:extLst>
          </p:cNvPr>
          <p:cNvGrpSpPr/>
          <p:nvPr/>
        </p:nvGrpSpPr>
        <p:grpSpPr>
          <a:xfrm>
            <a:off x="883522" y="408327"/>
            <a:ext cx="5276606" cy="5768636"/>
            <a:chOff x="883522" y="408327"/>
            <a:chExt cx="5276606" cy="5768636"/>
          </a:xfrm>
        </p:grpSpPr>
        <p:sp>
          <p:nvSpPr>
            <p:cNvPr id="14" name="Rectangle 13">
              <a:extLst>
                <a:ext uri="{FF2B5EF4-FFF2-40B4-BE49-F238E27FC236}">
                  <a16:creationId xmlns:a16="http://schemas.microsoft.com/office/drawing/2014/main" xmlns="" id="{875940B9-0338-4FFA-9747-10812F028FB7}"/>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3" name="Graphic 12" descr="Open square ">
              <a:extLst>
                <a:ext uri="{FF2B5EF4-FFF2-40B4-BE49-F238E27FC236}">
                  <a16:creationId xmlns:a16="http://schemas.microsoft.com/office/drawing/2014/main" xmlns="" id="{46669882-9FD4-41D7-A5A6-A4A2E44A2AB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39938" y="1088572"/>
              <a:ext cx="4572000" cy="4572000"/>
            </a:xfrm>
            <a:prstGeom prst="rect">
              <a:avLst/>
            </a:prstGeom>
          </p:spPr>
        </p:pic>
        <p:sp>
          <p:nvSpPr>
            <p:cNvPr id="24" name="Rectangle 23">
              <a:extLst>
                <a:ext uri="{FF2B5EF4-FFF2-40B4-BE49-F238E27FC236}">
                  <a16:creationId xmlns:a16="http://schemas.microsoft.com/office/drawing/2014/main" xmlns="" id="{D4B52C7E-3049-4545-956A-6D8F73F234DB}"/>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26" name="Title 25">
            <a:extLst>
              <a:ext uri="{FF2B5EF4-FFF2-40B4-BE49-F238E27FC236}">
                <a16:creationId xmlns:a16="http://schemas.microsoft.com/office/drawing/2014/main" xmlns="" id="{DB4530C3-10EF-4FDE-A1B1-9DF09C2DF096}"/>
              </a:ext>
            </a:extLst>
          </p:cNvPr>
          <p:cNvSpPr>
            <a:spLocks noGrp="1"/>
          </p:cNvSpPr>
          <p:nvPr>
            <p:ph type="title"/>
          </p:nvPr>
        </p:nvSpPr>
        <p:spPr/>
        <p:txBody>
          <a:bodyPr>
            <a:normAutofit/>
          </a:bodyPr>
          <a:lstStyle/>
          <a:p>
            <a:r>
              <a:rPr lang="en-US" sz="4400" dirty="0" smtClean="0"/>
              <a:t>Warning!  </a:t>
            </a:r>
            <a:endParaRPr lang="en-US" sz="4400" dirty="0"/>
          </a:p>
        </p:txBody>
      </p:sp>
      <p:sp>
        <p:nvSpPr>
          <p:cNvPr id="27" name="Text Placeholder 26">
            <a:extLst>
              <a:ext uri="{FF2B5EF4-FFF2-40B4-BE49-F238E27FC236}">
                <a16:creationId xmlns:a16="http://schemas.microsoft.com/office/drawing/2014/main" xmlns="" id="{863C256D-8187-4199-952C-D2BB841598F8}"/>
              </a:ext>
            </a:extLst>
          </p:cNvPr>
          <p:cNvSpPr>
            <a:spLocks noGrp="1"/>
          </p:cNvSpPr>
          <p:nvPr>
            <p:ph type="body" idx="13"/>
          </p:nvPr>
        </p:nvSpPr>
        <p:spPr>
          <a:xfrm>
            <a:off x="838199" y="2997725"/>
            <a:ext cx="4351910" cy="1977088"/>
          </a:xfrm>
        </p:spPr>
        <p:txBody>
          <a:bodyPr/>
          <a:lstStyle/>
          <a:p>
            <a:r>
              <a:rPr lang="en-US" sz="2400" b="1" dirty="0" smtClean="0">
                <a:latin typeface="+mn-lt"/>
              </a:rPr>
              <a:t>The story of the tower of Babel tends to draw out the truly nutty and mentally disturbed.    </a:t>
            </a:r>
            <a:endParaRPr lang="en-US" sz="2400" b="1" dirty="0">
              <a:latin typeface="+mn-lt"/>
            </a:endParaRPr>
          </a:p>
        </p:txBody>
      </p:sp>
      <p:sp>
        <p:nvSpPr>
          <p:cNvPr id="21" name="Footer Placeholder 20">
            <a:extLst>
              <a:ext uri="{FF2B5EF4-FFF2-40B4-BE49-F238E27FC236}">
                <a16:creationId xmlns:a16="http://schemas.microsoft.com/office/drawing/2014/main" xmlns="" id="{1B4C1D1F-C2EF-4D29-B146-E0CE535B36DC}"/>
              </a:ext>
            </a:extLst>
          </p:cNvPr>
          <p:cNvSpPr>
            <a:spLocks noGrp="1"/>
          </p:cNvSpPr>
          <p:nvPr>
            <p:ph type="ftr" sz="quarter" idx="16"/>
          </p:nvPr>
        </p:nvSpPr>
        <p:spPr/>
        <p:txBody>
          <a:bodyPr/>
          <a:lstStyle/>
          <a:p>
            <a:r>
              <a:rPr lang="en-US" dirty="0"/>
              <a:t>Add a Footer</a:t>
            </a:r>
          </a:p>
        </p:txBody>
      </p:sp>
      <p:sp>
        <p:nvSpPr>
          <p:cNvPr id="12" name="Rectangle: Single Corner Snipped 11">
            <a:extLst>
              <a:ext uri="{FF2B5EF4-FFF2-40B4-BE49-F238E27FC236}">
                <a16:creationId xmlns:a16="http://schemas.microsoft.com/office/drawing/2014/main" xmlns="" id="{2DFF522F-AF68-4632-B55E-C71590EC951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Slide Number Placeholder 21">
            <a:extLst>
              <a:ext uri="{FF2B5EF4-FFF2-40B4-BE49-F238E27FC236}">
                <a16:creationId xmlns:a16="http://schemas.microsoft.com/office/drawing/2014/main" xmlns="" id="{8F6F6586-42C9-4B51-A82B-5FC75BEA6DC3}"/>
              </a:ext>
            </a:extLst>
          </p:cNvPr>
          <p:cNvSpPr>
            <a:spLocks noGrp="1"/>
          </p:cNvSpPr>
          <p:nvPr>
            <p:ph type="sldNum" sz="quarter" idx="17"/>
          </p:nvPr>
        </p:nvSpPr>
        <p:spPr/>
        <p:txBody>
          <a:bodyPr/>
          <a:lstStyle/>
          <a:p>
            <a:fld id="{8C2E478F-E849-4A8C-AF1F-CBCC78A7CBFA}" type="slidenum">
              <a:rPr lang="en-US" smtClean="0"/>
              <a:pPr/>
              <a:t>14</a:t>
            </a:fld>
            <a:endParaRPr lang="en-US" dirty="0"/>
          </a:p>
        </p:txBody>
      </p:sp>
      <p:pic>
        <p:nvPicPr>
          <p:cNvPr id="5" name="Picture 4"/>
          <p:cNvPicPr>
            <a:picLocks noChangeAspect="1"/>
          </p:cNvPicPr>
          <p:nvPr/>
        </p:nvPicPr>
        <p:blipFill>
          <a:blip r:embed="rId6"/>
          <a:stretch>
            <a:fillRect/>
          </a:stretch>
        </p:blipFill>
        <p:spPr>
          <a:xfrm rot="20629700">
            <a:off x="301657" y="1302630"/>
            <a:ext cx="12192000" cy="5167220"/>
          </a:xfrm>
          <a:prstGeom prst="rect">
            <a:avLst/>
          </a:prstGeom>
        </p:spPr>
      </p:pic>
      <p:pic>
        <p:nvPicPr>
          <p:cNvPr id="8" name="Picture 7"/>
          <p:cNvPicPr>
            <a:picLocks noChangeAspect="1"/>
          </p:cNvPicPr>
          <p:nvPr/>
        </p:nvPicPr>
        <p:blipFill>
          <a:blip r:embed="rId7"/>
          <a:stretch>
            <a:fillRect/>
          </a:stretch>
        </p:blipFill>
        <p:spPr>
          <a:xfrm rot="828368">
            <a:off x="1677428" y="1290922"/>
            <a:ext cx="9877425" cy="4998809"/>
          </a:xfrm>
          <a:prstGeom prst="rect">
            <a:avLst/>
          </a:prstGeom>
        </p:spPr>
      </p:pic>
      <p:pic>
        <p:nvPicPr>
          <p:cNvPr id="7" name="Picture 6"/>
          <p:cNvPicPr>
            <a:picLocks noChangeAspect="1"/>
          </p:cNvPicPr>
          <p:nvPr/>
        </p:nvPicPr>
        <p:blipFill>
          <a:blip r:embed="rId8"/>
          <a:stretch>
            <a:fillRect/>
          </a:stretch>
        </p:blipFill>
        <p:spPr>
          <a:xfrm rot="21234712">
            <a:off x="179106" y="2072159"/>
            <a:ext cx="12192000" cy="2582455"/>
          </a:xfrm>
          <a:prstGeom prst="rect">
            <a:avLst/>
          </a:prstGeom>
        </p:spPr>
      </p:pic>
      <p:sp>
        <p:nvSpPr>
          <p:cNvPr id="9" name="Oval 8"/>
          <p:cNvSpPr/>
          <p:nvPr/>
        </p:nvSpPr>
        <p:spPr>
          <a:xfrm rot="21196858">
            <a:off x="3736405" y="3950288"/>
            <a:ext cx="3252247" cy="87355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89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9ADB54-3897-4872-B9B3-1888BB60FDFF}"/>
              </a:ext>
            </a:extLst>
          </p:cNvPr>
          <p:cNvSpPr>
            <a:spLocks noGrp="1"/>
          </p:cNvSpPr>
          <p:nvPr>
            <p:ph type="title"/>
          </p:nvPr>
        </p:nvSpPr>
        <p:spPr/>
        <p:txBody>
          <a:bodyPr/>
          <a:lstStyle/>
          <a:p>
            <a:r>
              <a:rPr lang="en-US" dirty="0" smtClean="0"/>
              <a:t>Genesis 11:1-4</a:t>
            </a:r>
            <a:endParaRPr lang="en-US" dirty="0"/>
          </a:p>
        </p:txBody>
      </p:sp>
      <p:sp>
        <p:nvSpPr>
          <p:cNvPr id="4" name="Text Placeholder 3">
            <a:extLst>
              <a:ext uri="{FF2B5EF4-FFF2-40B4-BE49-F238E27FC236}">
                <a16:creationId xmlns:a16="http://schemas.microsoft.com/office/drawing/2014/main" xmlns="" id="{46E2CC9E-302A-4500-B0E3-4BE84867E197}"/>
              </a:ext>
            </a:extLst>
          </p:cNvPr>
          <p:cNvSpPr>
            <a:spLocks noGrp="1"/>
          </p:cNvSpPr>
          <p:nvPr>
            <p:ph type="body" idx="13"/>
          </p:nvPr>
        </p:nvSpPr>
        <p:spPr/>
        <p:txBody>
          <a:bodyPr/>
          <a:lstStyle/>
          <a:p>
            <a:r>
              <a:rPr lang="en-US" dirty="0" smtClean="0"/>
              <a:t>THE TOWER OF BABEL</a:t>
            </a:r>
            <a:endParaRPr lang="en-US" dirty="0"/>
          </a:p>
        </p:txBody>
      </p:sp>
      <p:sp>
        <p:nvSpPr>
          <p:cNvPr id="3" name="Content Placeholder 2">
            <a:extLst>
              <a:ext uri="{FF2B5EF4-FFF2-40B4-BE49-F238E27FC236}">
                <a16:creationId xmlns:a16="http://schemas.microsoft.com/office/drawing/2014/main" xmlns="" id="{A999491B-46DB-4307-8E1A-E1066E4FBAEB}"/>
              </a:ext>
            </a:extLst>
          </p:cNvPr>
          <p:cNvSpPr>
            <a:spLocks noGrp="1"/>
          </p:cNvSpPr>
          <p:nvPr>
            <p:ph idx="1"/>
          </p:nvPr>
        </p:nvSpPr>
        <p:spPr/>
        <p:txBody>
          <a:bodyPr>
            <a:normAutofit fontScale="85000" lnSpcReduction="20000"/>
          </a:bodyPr>
          <a:lstStyle/>
          <a:p>
            <a:r>
              <a:rPr lang="en-US" b="1" dirty="0"/>
              <a:t>11 </a:t>
            </a:r>
            <a:r>
              <a:rPr lang="en-US" dirty="0"/>
              <a:t>And the whole earth was of one language, and of one speech.</a:t>
            </a:r>
          </a:p>
          <a:p>
            <a:r>
              <a:rPr lang="en-US" b="1" baseline="30000" dirty="0"/>
              <a:t>2 </a:t>
            </a:r>
            <a:r>
              <a:rPr lang="en-US" dirty="0"/>
              <a:t>And it came to pass, as they journeyed from the east, that they found a plain in the land of Shinar; and they dwelt there.</a:t>
            </a:r>
          </a:p>
          <a:p>
            <a:r>
              <a:rPr lang="en-US" b="1" baseline="30000" dirty="0"/>
              <a:t>3 </a:t>
            </a:r>
            <a:r>
              <a:rPr lang="en-US" dirty="0"/>
              <a:t>And they said one to another, Go to, let us make brick, and burn them thoroughly. And they had brick for stone, and slime had they for </a:t>
            </a:r>
            <a:r>
              <a:rPr lang="en-US" dirty="0" err="1"/>
              <a:t>morter</a:t>
            </a:r>
            <a:r>
              <a:rPr lang="en-US" dirty="0"/>
              <a:t>.</a:t>
            </a:r>
          </a:p>
          <a:p>
            <a:r>
              <a:rPr lang="en-US" b="1" baseline="30000" dirty="0"/>
              <a:t>4 </a:t>
            </a:r>
            <a:r>
              <a:rPr lang="en-US" dirty="0"/>
              <a:t>And they said, Go to, let us build us a city and a tower, whose top may reach unto heaven; and let us make us a name, lest we be scattered abroad upon the face of the whole earth.</a:t>
            </a:r>
          </a:p>
        </p:txBody>
      </p:sp>
      <p:sp>
        <p:nvSpPr>
          <p:cNvPr id="6" name="Footer Placeholder 5">
            <a:extLst>
              <a:ext uri="{FF2B5EF4-FFF2-40B4-BE49-F238E27FC236}">
                <a16:creationId xmlns:a16="http://schemas.microsoft.com/office/drawing/2014/main" xmlns="" id="{ED283012-E559-4D67-A1F1-07C0DEE40216}"/>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xmlns="" id="{69D39C07-CD0F-4304-9E26-F1075415EBEF}"/>
              </a:ext>
            </a:extLst>
          </p:cNvPr>
          <p:cNvSpPr>
            <a:spLocks noGrp="1"/>
          </p:cNvSpPr>
          <p:nvPr>
            <p:ph type="sldNum" sz="quarter" idx="18"/>
          </p:nvPr>
        </p:nvSpPr>
        <p:spPr/>
        <p:txBody>
          <a:bodyPr/>
          <a:lstStyle/>
          <a:p>
            <a:fld id="{8C2E478F-E849-4A8C-AF1F-CBCC78A7CBFA}" type="slidenum">
              <a:rPr lang="en-US" smtClean="0"/>
              <a:pPr/>
              <a:t>15</a:t>
            </a:fld>
            <a:endParaRPr lang="en-US" dirty="0"/>
          </a:p>
        </p:txBody>
      </p:sp>
      <p:sp>
        <p:nvSpPr>
          <p:cNvPr id="5" name="Content Placeholder 4"/>
          <p:cNvSpPr>
            <a:spLocks noGrp="1"/>
          </p:cNvSpPr>
          <p:nvPr>
            <p:ph sz="quarter" idx="16"/>
          </p:nvPr>
        </p:nvSpPr>
        <p:spPr/>
        <p:txBody>
          <a:bodyPr/>
          <a:lstStyle/>
          <a:p>
            <a:endParaRPr lang="en-US"/>
          </a:p>
        </p:txBody>
      </p:sp>
      <p:pic>
        <p:nvPicPr>
          <p:cNvPr id="2050" name="Picture 2" descr="Tower Of Babel Photograph by Smetek/science Photo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6612" y="371565"/>
            <a:ext cx="5343888" cy="6042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4704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9ADB54-3897-4872-B9B3-1888BB60FDFF}"/>
              </a:ext>
            </a:extLst>
          </p:cNvPr>
          <p:cNvSpPr>
            <a:spLocks noGrp="1"/>
          </p:cNvSpPr>
          <p:nvPr>
            <p:ph type="title"/>
          </p:nvPr>
        </p:nvSpPr>
        <p:spPr/>
        <p:txBody>
          <a:bodyPr/>
          <a:lstStyle/>
          <a:p>
            <a:r>
              <a:rPr lang="en-US" dirty="0" smtClean="0"/>
              <a:t>Genesis 11:5-7</a:t>
            </a:r>
            <a:endParaRPr lang="en-US" dirty="0"/>
          </a:p>
        </p:txBody>
      </p:sp>
      <p:sp>
        <p:nvSpPr>
          <p:cNvPr id="4" name="Text Placeholder 3">
            <a:extLst>
              <a:ext uri="{FF2B5EF4-FFF2-40B4-BE49-F238E27FC236}">
                <a16:creationId xmlns:a16="http://schemas.microsoft.com/office/drawing/2014/main" xmlns="" id="{46E2CC9E-302A-4500-B0E3-4BE84867E197}"/>
              </a:ext>
            </a:extLst>
          </p:cNvPr>
          <p:cNvSpPr>
            <a:spLocks noGrp="1"/>
          </p:cNvSpPr>
          <p:nvPr>
            <p:ph type="body" idx="13"/>
          </p:nvPr>
        </p:nvSpPr>
        <p:spPr/>
        <p:txBody>
          <a:bodyPr/>
          <a:lstStyle/>
          <a:p>
            <a:r>
              <a:rPr lang="en-US" dirty="0" smtClean="0"/>
              <a:t>THE TOWER OF BABEL</a:t>
            </a:r>
            <a:endParaRPr lang="en-US" dirty="0"/>
          </a:p>
        </p:txBody>
      </p:sp>
      <p:sp>
        <p:nvSpPr>
          <p:cNvPr id="3" name="Content Placeholder 2">
            <a:extLst>
              <a:ext uri="{FF2B5EF4-FFF2-40B4-BE49-F238E27FC236}">
                <a16:creationId xmlns:a16="http://schemas.microsoft.com/office/drawing/2014/main" xmlns="" id="{A999491B-46DB-4307-8E1A-E1066E4FBAEB}"/>
              </a:ext>
            </a:extLst>
          </p:cNvPr>
          <p:cNvSpPr>
            <a:spLocks noGrp="1"/>
          </p:cNvSpPr>
          <p:nvPr>
            <p:ph idx="1"/>
          </p:nvPr>
        </p:nvSpPr>
        <p:spPr/>
        <p:txBody>
          <a:bodyPr>
            <a:normAutofit/>
          </a:bodyPr>
          <a:lstStyle/>
          <a:p>
            <a:r>
              <a:rPr lang="en-US" b="1" baseline="30000" dirty="0"/>
              <a:t>5 </a:t>
            </a:r>
            <a:r>
              <a:rPr lang="en-US" dirty="0"/>
              <a:t>And the </a:t>
            </a:r>
            <a:r>
              <a:rPr lang="en-US" cap="small" dirty="0"/>
              <a:t>Lord</a:t>
            </a:r>
            <a:r>
              <a:rPr lang="en-US" dirty="0"/>
              <a:t> came down to see the city and the tower, which the children of men </a:t>
            </a:r>
            <a:r>
              <a:rPr lang="en-US" dirty="0" err="1"/>
              <a:t>builded</a:t>
            </a:r>
            <a:r>
              <a:rPr lang="en-US" dirty="0"/>
              <a:t>.</a:t>
            </a:r>
          </a:p>
          <a:p>
            <a:r>
              <a:rPr lang="en-US" b="1" baseline="30000" dirty="0"/>
              <a:t>6 </a:t>
            </a:r>
            <a:r>
              <a:rPr lang="en-US" dirty="0"/>
              <a:t>And the </a:t>
            </a:r>
            <a:r>
              <a:rPr lang="en-US" cap="small" dirty="0"/>
              <a:t>Lord</a:t>
            </a:r>
            <a:r>
              <a:rPr lang="en-US" dirty="0"/>
              <a:t> said, Behold, the people is one, and they have all one language; and this they begin to do: and now nothing will be restrained from them, which they have imagined to do.</a:t>
            </a:r>
          </a:p>
          <a:p>
            <a:r>
              <a:rPr lang="en-US" b="1" baseline="30000" dirty="0"/>
              <a:t>7 </a:t>
            </a:r>
            <a:r>
              <a:rPr lang="en-US" dirty="0"/>
              <a:t>Go to, let us go down, and there confound their language, that they may not understand one another's speech</a:t>
            </a:r>
            <a:r>
              <a:rPr lang="en-US" dirty="0" smtClean="0"/>
              <a:t>.</a:t>
            </a:r>
            <a:endParaRPr lang="en-US" dirty="0"/>
          </a:p>
        </p:txBody>
      </p:sp>
      <p:sp>
        <p:nvSpPr>
          <p:cNvPr id="6" name="Footer Placeholder 5">
            <a:extLst>
              <a:ext uri="{FF2B5EF4-FFF2-40B4-BE49-F238E27FC236}">
                <a16:creationId xmlns:a16="http://schemas.microsoft.com/office/drawing/2014/main" xmlns="" id="{ED283012-E559-4D67-A1F1-07C0DEE40216}"/>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xmlns="" id="{69D39C07-CD0F-4304-9E26-F1075415EBEF}"/>
              </a:ext>
            </a:extLst>
          </p:cNvPr>
          <p:cNvSpPr>
            <a:spLocks noGrp="1"/>
          </p:cNvSpPr>
          <p:nvPr>
            <p:ph type="sldNum" sz="quarter" idx="18"/>
          </p:nvPr>
        </p:nvSpPr>
        <p:spPr/>
        <p:txBody>
          <a:bodyPr/>
          <a:lstStyle/>
          <a:p>
            <a:fld id="{8C2E478F-E849-4A8C-AF1F-CBCC78A7CBFA}" type="slidenum">
              <a:rPr lang="en-US" smtClean="0"/>
              <a:pPr/>
              <a:t>16</a:t>
            </a:fld>
            <a:endParaRPr lang="en-US" dirty="0"/>
          </a:p>
        </p:txBody>
      </p:sp>
      <p:pic>
        <p:nvPicPr>
          <p:cNvPr id="9220" name="Picture 4" descr="Flemish School 17th Century | THE TOWER OF BABEL | MutualArt"/>
          <p:cNvPicPr>
            <a:picLocks noGrp="1" noChangeAspect="1" noChangeArrowheads="1"/>
          </p:cNvPicPr>
          <p:nvPr>
            <p:ph sz="quarter" idx="16"/>
          </p:nvPr>
        </p:nvPicPr>
        <p:blipFill rotWithShape="1">
          <a:blip r:embed="rId2">
            <a:extLst>
              <a:ext uri="{28A0092B-C50C-407E-A947-70E740481C1C}">
                <a14:useLocalDpi xmlns:a14="http://schemas.microsoft.com/office/drawing/2010/main" val="0"/>
              </a:ext>
            </a:extLst>
          </a:blip>
          <a:srcRect l="4824" t="417" r="24147" b="-417"/>
          <a:stretch/>
        </p:blipFill>
        <p:spPr bwMode="auto">
          <a:xfrm>
            <a:off x="6178731" y="368279"/>
            <a:ext cx="5577840" cy="6270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925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9ADB54-3897-4872-B9B3-1888BB60FDFF}"/>
              </a:ext>
            </a:extLst>
          </p:cNvPr>
          <p:cNvSpPr>
            <a:spLocks noGrp="1"/>
          </p:cNvSpPr>
          <p:nvPr>
            <p:ph type="title"/>
          </p:nvPr>
        </p:nvSpPr>
        <p:spPr/>
        <p:txBody>
          <a:bodyPr/>
          <a:lstStyle/>
          <a:p>
            <a:r>
              <a:rPr lang="en-US" dirty="0" smtClean="0"/>
              <a:t>Genesis 11:8-9</a:t>
            </a:r>
            <a:endParaRPr lang="en-US" dirty="0"/>
          </a:p>
        </p:txBody>
      </p:sp>
      <p:sp>
        <p:nvSpPr>
          <p:cNvPr id="4" name="Text Placeholder 3">
            <a:extLst>
              <a:ext uri="{FF2B5EF4-FFF2-40B4-BE49-F238E27FC236}">
                <a16:creationId xmlns:a16="http://schemas.microsoft.com/office/drawing/2014/main" xmlns="" id="{46E2CC9E-302A-4500-B0E3-4BE84867E197}"/>
              </a:ext>
            </a:extLst>
          </p:cNvPr>
          <p:cNvSpPr>
            <a:spLocks noGrp="1"/>
          </p:cNvSpPr>
          <p:nvPr>
            <p:ph type="body" idx="13"/>
          </p:nvPr>
        </p:nvSpPr>
        <p:spPr/>
        <p:txBody>
          <a:bodyPr/>
          <a:lstStyle/>
          <a:p>
            <a:r>
              <a:rPr lang="en-US" dirty="0" smtClean="0"/>
              <a:t>THE TOWER OF BABEL</a:t>
            </a:r>
            <a:endParaRPr lang="en-US" dirty="0"/>
          </a:p>
        </p:txBody>
      </p:sp>
      <p:sp>
        <p:nvSpPr>
          <p:cNvPr id="3" name="Content Placeholder 2">
            <a:extLst>
              <a:ext uri="{FF2B5EF4-FFF2-40B4-BE49-F238E27FC236}">
                <a16:creationId xmlns:a16="http://schemas.microsoft.com/office/drawing/2014/main" xmlns="" id="{A999491B-46DB-4307-8E1A-E1066E4FBAEB}"/>
              </a:ext>
            </a:extLst>
          </p:cNvPr>
          <p:cNvSpPr>
            <a:spLocks noGrp="1"/>
          </p:cNvSpPr>
          <p:nvPr>
            <p:ph idx="1"/>
          </p:nvPr>
        </p:nvSpPr>
        <p:spPr/>
        <p:txBody>
          <a:bodyPr>
            <a:normAutofit/>
          </a:bodyPr>
          <a:lstStyle/>
          <a:p>
            <a:r>
              <a:rPr lang="en-US" b="1" baseline="30000" dirty="0" smtClean="0"/>
              <a:t>8</a:t>
            </a:r>
            <a:r>
              <a:rPr lang="en-US" b="1" baseline="30000" dirty="0"/>
              <a:t> </a:t>
            </a:r>
            <a:r>
              <a:rPr lang="en-US" dirty="0"/>
              <a:t>So the </a:t>
            </a:r>
            <a:r>
              <a:rPr lang="en-US" cap="small" dirty="0"/>
              <a:t>Lord</a:t>
            </a:r>
            <a:r>
              <a:rPr lang="en-US" dirty="0"/>
              <a:t> scattered them abroad from thence upon the face of all the earth: and they left off to build the city.</a:t>
            </a:r>
          </a:p>
          <a:p>
            <a:r>
              <a:rPr lang="en-US" b="1" baseline="30000" dirty="0"/>
              <a:t>9 </a:t>
            </a:r>
            <a:r>
              <a:rPr lang="en-US" dirty="0"/>
              <a:t>Therefore is the name of it called Babel; because the </a:t>
            </a:r>
            <a:r>
              <a:rPr lang="en-US" cap="small" dirty="0"/>
              <a:t>Lord</a:t>
            </a:r>
            <a:r>
              <a:rPr lang="en-US" dirty="0"/>
              <a:t> did there confound the language of all the earth: and from thence did the </a:t>
            </a:r>
            <a:r>
              <a:rPr lang="en-US" cap="small" dirty="0"/>
              <a:t>Lord</a:t>
            </a:r>
            <a:r>
              <a:rPr lang="en-US" dirty="0"/>
              <a:t> scatter them abroad upon the face of all the earth.</a:t>
            </a:r>
          </a:p>
        </p:txBody>
      </p:sp>
      <p:sp>
        <p:nvSpPr>
          <p:cNvPr id="6" name="Footer Placeholder 5">
            <a:extLst>
              <a:ext uri="{FF2B5EF4-FFF2-40B4-BE49-F238E27FC236}">
                <a16:creationId xmlns:a16="http://schemas.microsoft.com/office/drawing/2014/main" xmlns="" id="{ED283012-E559-4D67-A1F1-07C0DEE40216}"/>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xmlns="" id="{69D39C07-CD0F-4304-9E26-F1075415EBEF}"/>
              </a:ext>
            </a:extLst>
          </p:cNvPr>
          <p:cNvSpPr>
            <a:spLocks noGrp="1"/>
          </p:cNvSpPr>
          <p:nvPr>
            <p:ph type="sldNum" sz="quarter" idx="18"/>
          </p:nvPr>
        </p:nvSpPr>
        <p:spPr/>
        <p:txBody>
          <a:bodyPr/>
          <a:lstStyle/>
          <a:p>
            <a:fld id="{8C2E478F-E849-4A8C-AF1F-CBCC78A7CBFA}" type="slidenum">
              <a:rPr lang="en-US" smtClean="0"/>
              <a:pPr/>
              <a:t>17</a:t>
            </a:fld>
            <a:endParaRPr lang="en-US" dirty="0"/>
          </a:p>
        </p:txBody>
      </p:sp>
      <p:sp>
        <p:nvSpPr>
          <p:cNvPr id="5" name="Content Placeholder 4"/>
          <p:cNvSpPr>
            <a:spLocks noGrp="1"/>
          </p:cNvSpPr>
          <p:nvPr>
            <p:ph sz="quarter" idx="16"/>
          </p:nvPr>
        </p:nvSpPr>
        <p:spPr/>
        <p:txBody>
          <a:bodyPr/>
          <a:lstStyle/>
          <a:p>
            <a:endParaRPr lang="en-US"/>
          </a:p>
        </p:txBody>
      </p:sp>
      <p:pic>
        <p:nvPicPr>
          <p:cNvPr id="10244" name="Picture 4" descr="Tower of Babel | Ancient Mysteries | Human Potential ..."/>
          <p:cNvPicPr>
            <a:picLocks noChangeAspect="1" noChangeArrowheads="1"/>
          </p:cNvPicPr>
          <p:nvPr/>
        </p:nvPicPr>
        <p:blipFill rotWithShape="1">
          <a:blip r:embed="rId2">
            <a:extLst>
              <a:ext uri="{28A0092B-C50C-407E-A947-70E740481C1C}">
                <a14:useLocalDpi xmlns:a14="http://schemas.microsoft.com/office/drawing/2010/main" val="0"/>
              </a:ext>
            </a:extLst>
          </a:blip>
          <a:srcRect l="25234" r="9403" b="-221"/>
          <a:stretch/>
        </p:blipFill>
        <p:spPr bwMode="auto">
          <a:xfrm>
            <a:off x="6280879" y="315706"/>
            <a:ext cx="5291528" cy="6085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6091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dirty="0" smtClean="0"/>
              <a:t>Genesis 10:6-8</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p:txBody>
          <a:bodyPr/>
          <a:lstStyle/>
          <a:p>
            <a:r>
              <a:rPr lang="en-US" dirty="0" smtClean="0"/>
              <a:t>Beginnings of Babel</a:t>
            </a:r>
            <a:endParaRPr lang="en-US" dirty="0"/>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p:txBody>
          <a:bodyPr>
            <a:noAutofit/>
          </a:bodyPr>
          <a:lstStyle/>
          <a:p>
            <a:r>
              <a:rPr lang="en-US" sz="2000" b="1" baseline="30000" dirty="0"/>
              <a:t>6 </a:t>
            </a:r>
            <a:r>
              <a:rPr lang="en-US" sz="2000" dirty="0"/>
              <a:t>And the sons of Ham; Cush, and </a:t>
            </a:r>
            <a:r>
              <a:rPr lang="en-US" sz="2000" dirty="0" err="1"/>
              <a:t>Mizraim</a:t>
            </a:r>
            <a:r>
              <a:rPr lang="en-US" sz="2000" dirty="0"/>
              <a:t>, and </a:t>
            </a:r>
            <a:r>
              <a:rPr lang="en-US" sz="2000" dirty="0" err="1"/>
              <a:t>Phut</a:t>
            </a:r>
            <a:r>
              <a:rPr lang="en-US" sz="2000" dirty="0"/>
              <a:t>, and Canaan.</a:t>
            </a:r>
          </a:p>
          <a:p>
            <a:r>
              <a:rPr lang="en-US" sz="2000" b="1" baseline="30000" dirty="0"/>
              <a:t>7 </a:t>
            </a:r>
            <a:r>
              <a:rPr lang="en-US" sz="2000" dirty="0"/>
              <a:t>And the sons of Cush; </a:t>
            </a:r>
            <a:r>
              <a:rPr lang="en-US" sz="2000" dirty="0" err="1"/>
              <a:t>Seba</a:t>
            </a:r>
            <a:r>
              <a:rPr lang="en-US" sz="2000" dirty="0"/>
              <a:t>, and Havilah, and </a:t>
            </a:r>
            <a:r>
              <a:rPr lang="en-US" sz="2000" dirty="0" err="1"/>
              <a:t>Sabtah</a:t>
            </a:r>
            <a:r>
              <a:rPr lang="en-US" sz="2000" dirty="0"/>
              <a:t>, and </a:t>
            </a:r>
            <a:r>
              <a:rPr lang="en-US" sz="2000" dirty="0" err="1"/>
              <a:t>Raamah</a:t>
            </a:r>
            <a:r>
              <a:rPr lang="en-US" sz="2000" dirty="0"/>
              <a:t>, and </a:t>
            </a:r>
            <a:r>
              <a:rPr lang="en-US" sz="2000" dirty="0" err="1"/>
              <a:t>Sabtechah</a:t>
            </a:r>
            <a:r>
              <a:rPr lang="en-US" sz="2000" dirty="0"/>
              <a:t>: and the sons of </a:t>
            </a:r>
            <a:r>
              <a:rPr lang="en-US" sz="2000" dirty="0" err="1"/>
              <a:t>Raamah</a:t>
            </a:r>
            <a:r>
              <a:rPr lang="en-US" sz="2000" dirty="0"/>
              <a:t>; Sheba, and </a:t>
            </a:r>
            <a:r>
              <a:rPr lang="en-US" sz="2000" dirty="0" err="1"/>
              <a:t>Dedan</a:t>
            </a:r>
            <a:r>
              <a:rPr lang="en-US" sz="2000" dirty="0"/>
              <a:t>.</a:t>
            </a:r>
          </a:p>
          <a:p>
            <a:r>
              <a:rPr lang="en-US" sz="2000" b="1" baseline="30000" dirty="0"/>
              <a:t>8 </a:t>
            </a:r>
            <a:r>
              <a:rPr lang="en-US" sz="2000" dirty="0"/>
              <a:t>And Cush begat Nimrod: he began to be a mighty one in the earth</a:t>
            </a:r>
            <a:r>
              <a:rPr lang="en-US" sz="2000" dirty="0" smtClean="0"/>
              <a:t>.</a:t>
            </a:r>
            <a:endParaRPr lang="en-US" sz="2000" dirty="0"/>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18</a:t>
            </a:fld>
            <a:endParaRPr lang="en-US" dirty="0"/>
          </a:p>
        </p:txBody>
      </p:sp>
    </p:spTree>
    <p:extLst>
      <p:ext uri="{BB962C8B-B14F-4D97-AF65-F5344CB8AC3E}">
        <p14:creationId xmlns:p14="http://schemas.microsoft.com/office/powerpoint/2010/main" val="21163317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dirty="0" smtClean="0"/>
              <a:t>Genesis 10:9-10</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p:txBody>
          <a:bodyPr/>
          <a:lstStyle/>
          <a:p>
            <a:r>
              <a:rPr lang="en-US" dirty="0" smtClean="0"/>
              <a:t>Beginnings of Babel</a:t>
            </a:r>
            <a:endParaRPr lang="en-US" dirty="0"/>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p:txBody>
          <a:bodyPr>
            <a:noAutofit/>
          </a:bodyPr>
          <a:lstStyle/>
          <a:p>
            <a:r>
              <a:rPr lang="en-US" sz="2400" b="1" baseline="30000" dirty="0"/>
              <a:t>9 </a:t>
            </a:r>
            <a:r>
              <a:rPr lang="en-US" sz="2400" dirty="0"/>
              <a:t>He was a mighty hunter before the </a:t>
            </a:r>
            <a:r>
              <a:rPr lang="en-US" sz="2400" cap="small" dirty="0"/>
              <a:t>Lord</a:t>
            </a:r>
            <a:r>
              <a:rPr lang="en-US" sz="2400" dirty="0"/>
              <a:t>: wherefore it is said, Even as Nimrod the mighty hunter before the </a:t>
            </a:r>
            <a:r>
              <a:rPr lang="en-US" sz="2400" cap="small" dirty="0"/>
              <a:t>Lord</a:t>
            </a:r>
            <a:r>
              <a:rPr lang="en-US" sz="2400" dirty="0"/>
              <a:t>.</a:t>
            </a:r>
          </a:p>
          <a:p>
            <a:r>
              <a:rPr lang="en-US" sz="2400" b="1" baseline="30000" dirty="0"/>
              <a:t>10 </a:t>
            </a:r>
            <a:r>
              <a:rPr lang="en-US" sz="2400" dirty="0"/>
              <a:t>And the beginning of his kingdom was Babel, and </a:t>
            </a:r>
            <a:r>
              <a:rPr lang="en-US" sz="2400" dirty="0" err="1"/>
              <a:t>Erech</a:t>
            </a:r>
            <a:r>
              <a:rPr lang="en-US" sz="2400" dirty="0"/>
              <a:t>, and Accad, and </a:t>
            </a:r>
            <a:r>
              <a:rPr lang="en-US" sz="2400" dirty="0" err="1"/>
              <a:t>Calneh</a:t>
            </a:r>
            <a:r>
              <a:rPr lang="en-US" sz="2400" dirty="0"/>
              <a:t>, in the land of Shinar.</a:t>
            </a:r>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19</a:t>
            </a:fld>
            <a:endParaRPr lang="en-US" dirty="0"/>
          </a:p>
        </p:txBody>
      </p:sp>
    </p:spTree>
    <p:extLst>
      <p:ext uri="{BB962C8B-B14F-4D97-AF65-F5344CB8AC3E}">
        <p14:creationId xmlns:p14="http://schemas.microsoft.com/office/powerpoint/2010/main" val="1713006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ilding" title="Building">
            <a:extLst>
              <a:ext uri="{FF2B5EF4-FFF2-40B4-BE49-F238E27FC236}">
                <a16:creationId xmlns:a16="http://schemas.microsoft.com/office/drawing/2014/main" xmlns="" id="{E78EAF87-74CF-4D41-BA6F-23563CA27159}"/>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13000"/>
                    </a14:imgEffect>
                  </a14:imgLayer>
                </a14:imgProps>
              </a:ext>
              <a:ext uri="{28A0092B-C50C-407E-A947-70E740481C1C}">
                <a14:useLocalDpi xmlns:a14="http://schemas.microsoft.com/office/drawing/2010/main" val="0"/>
              </a:ext>
            </a:extLst>
          </a:blip>
          <a:srcRect/>
          <a:stretch>
            <a:fillRect/>
          </a:stretch>
        </p:blipFill>
        <p:spPr/>
      </p:pic>
      <p:grpSp>
        <p:nvGrpSpPr>
          <p:cNvPr id="2" name="Group 1">
            <a:extLst>
              <a:ext uri="{FF2B5EF4-FFF2-40B4-BE49-F238E27FC236}">
                <a16:creationId xmlns:a16="http://schemas.microsoft.com/office/drawing/2014/main" xmlns="" id="{CCC577CF-CED3-44B1-AC3E-05C2556B41F4}"/>
              </a:ext>
              <a:ext uri="{C183D7F6-B498-43B3-948B-1728B52AA6E4}">
                <adec:decorative xmlns:adec="http://schemas.microsoft.com/office/drawing/2017/decorative" xmlns="" val="1"/>
              </a:ext>
            </a:extLst>
          </p:cNvPr>
          <p:cNvGrpSpPr/>
          <p:nvPr/>
        </p:nvGrpSpPr>
        <p:grpSpPr>
          <a:xfrm>
            <a:off x="883522" y="408327"/>
            <a:ext cx="5276606" cy="5768636"/>
            <a:chOff x="883522" y="408327"/>
            <a:chExt cx="5276606" cy="5768636"/>
          </a:xfrm>
        </p:grpSpPr>
        <p:sp>
          <p:nvSpPr>
            <p:cNvPr id="14" name="Rectangle 13">
              <a:extLst>
                <a:ext uri="{FF2B5EF4-FFF2-40B4-BE49-F238E27FC236}">
                  <a16:creationId xmlns:a16="http://schemas.microsoft.com/office/drawing/2014/main" xmlns="" id="{875940B9-0338-4FFA-9747-10812F028FB7}"/>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3" name="Graphic 12" descr="Open square ">
              <a:extLst>
                <a:ext uri="{FF2B5EF4-FFF2-40B4-BE49-F238E27FC236}">
                  <a16:creationId xmlns:a16="http://schemas.microsoft.com/office/drawing/2014/main" xmlns="" id="{46669882-9FD4-41D7-A5A6-A4A2E44A2AB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39938" y="1088572"/>
              <a:ext cx="4572000" cy="4572000"/>
            </a:xfrm>
            <a:prstGeom prst="rect">
              <a:avLst/>
            </a:prstGeom>
          </p:spPr>
        </p:pic>
        <p:sp>
          <p:nvSpPr>
            <p:cNvPr id="24" name="Rectangle 23">
              <a:extLst>
                <a:ext uri="{FF2B5EF4-FFF2-40B4-BE49-F238E27FC236}">
                  <a16:creationId xmlns:a16="http://schemas.microsoft.com/office/drawing/2014/main" xmlns="" id="{D4B52C7E-3049-4545-956A-6D8F73F234DB}"/>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26" name="Title 25">
            <a:extLst>
              <a:ext uri="{FF2B5EF4-FFF2-40B4-BE49-F238E27FC236}">
                <a16:creationId xmlns:a16="http://schemas.microsoft.com/office/drawing/2014/main" xmlns="" id="{DB4530C3-10EF-4FDE-A1B1-9DF09C2DF096}"/>
              </a:ext>
            </a:extLst>
          </p:cNvPr>
          <p:cNvSpPr>
            <a:spLocks noGrp="1"/>
          </p:cNvSpPr>
          <p:nvPr>
            <p:ph type="title"/>
          </p:nvPr>
        </p:nvSpPr>
        <p:spPr/>
        <p:txBody>
          <a:bodyPr>
            <a:normAutofit/>
          </a:bodyPr>
          <a:lstStyle/>
          <a:p>
            <a:r>
              <a:rPr lang="en-US" sz="4400" dirty="0" smtClean="0"/>
              <a:t>The “Curse </a:t>
            </a:r>
            <a:br>
              <a:rPr lang="en-US" sz="4400" dirty="0" smtClean="0"/>
            </a:br>
            <a:r>
              <a:rPr lang="en-US" sz="4400" dirty="0" smtClean="0"/>
              <a:t>of Ham”</a:t>
            </a:r>
            <a:endParaRPr lang="en-US" sz="4400" dirty="0"/>
          </a:p>
        </p:txBody>
      </p:sp>
      <p:sp>
        <p:nvSpPr>
          <p:cNvPr id="27" name="Text Placeholder 26">
            <a:extLst>
              <a:ext uri="{FF2B5EF4-FFF2-40B4-BE49-F238E27FC236}">
                <a16:creationId xmlns:a16="http://schemas.microsoft.com/office/drawing/2014/main" xmlns="" id="{863C256D-8187-4199-952C-D2BB841598F8}"/>
              </a:ext>
            </a:extLst>
          </p:cNvPr>
          <p:cNvSpPr>
            <a:spLocks noGrp="1"/>
          </p:cNvSpPr>
          <p:nvPr>
            <p:ph type="body" idx="13"/>
          </p:nvPr>
        </p:nvSpPr>
        <p:spPr/>
        <p:txBody>
          <a:bodyPr/>
          <a:lstStyle/>
          <a:p>
            <a:r>
              <a:rPr lang="en-US" dirty="0" smtClean="0"/>
              <a:t>Before Babel</a:t>
            </a:r>
            <a:endParaRPr lang="en-US" dirty="0"/>
          </a:p>
        </p:txBody>
      </p:sp>
      <p:sp>
        <p:nvSpPr>
          <p:cNvPr id="21" name="Footer Placeholder 20">
            <a:extLst>
              <a:ext uri="{FF2B5EF4-FFF2-40B4-BE49-F238E27FC236}">
                <a16:creationId xmlns:a16="http://schemas.microsoft.com/office/drawing/2014/main" xmlns="" id="{1B4C1D1F-C2EF-4D29-B146-E0CE535B36DC}"/>
              </a:ext>
            </a:extLst>
          </p:cNvPr>
          <p:cNvSpPr>
            <a:spLocks noGrp="1"/>
          </p:cNvSpPr>
          <p:nvPr>
            <p:ph type="ftr" sz="quarter" idx="16"/>
          </p:nvPr>
        </p:nvSpPr>
        <p:spPr/>
        <p:txBody>
          <a:bodyPr/>
          <a:lstStyle/>
          <a:p>
            <a:r>
              <a:rPr lang="en-US" dirty="0"/>
              <a:t>Add a Footer</a:t>
            </a:r>
          </a:p>
        </p:txBody>
      </p:sp>
      <p:sp>
        <p:nvSpPr>
          <p:cNvPr id="12" name="Rectangle: Single Corner Snipped 11">
            <a:extLst>
              <a:ext uri="{FF2B5EF4-FFF2-40B4-BE49-F238E27FC236}">
                <a16:creationId xmlns:a16="http://schemas.microsoft.com/office/drawing/2014/main" xmlns="" id="{2DFF522F-AF68-4632-B55E-C71590EC951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Slide Number Placeholder 21">
            <a:extLst>
              <a:ext uri="{FF2B5EF4-FFF2-40B4-BE49-F238E27FC236}">
                <a16:creationId xmlns:a16="http://schemas.microsoft.com/office/drawing/2014/main" xmlns="" id="{8F6F6586-42C9-4B51-A82B-5FC75BEA6DC3}"/>
              </a:ext>
            </a:extLst>
          </p:cNvPr>
          <p:cNvSpPr>
            <a:spLocks noGrp="1"/>
          </p:cNvSpPr>
          <p:nvPr>
            <p:ph type="sldNum" sz="quarter" idx="17"/>
          </p:nvPr>
        </p:nvSpPr>
        <p:spPr/>
        <p:txBody>
          <a:bodyPr/>
          <a:lstStyle/>
          <a:p>
            <a:fld id="{8C2E478F-E849-4A8C-AF1F-CBCC78A7CBFA}" type="slidenum">
              <a:rPr lang="en-US" smtClean="0"/>
              <a:pPr/>
              <a:t>2</a:t>
            </a:fld>
            <a:endParaRPr lang="en-US" dirty="0"/>
          </a:p>
        </p:txBody>
      </p:sp>
    </p:spTree>
    <p:extLst>
      <p:ext uri="{BB962C8B-B14F-4D97-AF65-F5344CB8AC3E}">
        <p14:creationId xmlns:p14="http://schemas.microsoft.com/office/powerpoint/2010/main" val="29483054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2" y="886000"/>
            <a:ext cx="5138057" cy="587876"/>
          </a:xfrm>
        </p:spPr>
        <p:txBody>
          <a:bodyPr/>
          <a:lstStyle/>
          <a:p>
            <a:r>
              <a:rPr lang="en-US" dirty="0" smtClean="0"/>
              <a:t>Antiquities of the </a:t>
            </a:r>
            <a:r>
              <a:rPr lang="en-US" dirty="0" err="1" smtClean="0"/>
              <a:t>jEWS</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a:xfrm>
            <a:off x="1069690" y="1698180"/>
            <a:ext cx="4958100" cy="365125"/>
          </a:xfrm>
        </p:spPr>
        <p:txBody>
          <a:bodyPr/>
          <a:lstStyle/>
          <a:p>
            <a:r>
              <a:rPr lang="en-US" b="1" dirty="0" smtClean="0"/>
              <a:t>Josephus:  Bk. 1, Ch. 4</a:t>
            </a:r>
            <a:endParaRPr lang="en-US" b="1"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911135" y="1999623"/>
            <a:ext cx="5138057" cy="3396749"/>
          </a:xfrm>
        </p:spPr>
        <p:txBody>
          <a:bodyPr>
            <a:noAutofit/>
          </a:bodyPr>
          <a:lstStyle/>
          <a:p>
            <a:r>
              <a:rPr lang="en-US" sz="2000" dirty="0" smtClean="0"/>
              <a:t>“Now </a:t>
            </a:r>
            <a:r>
              <a:rPr lang="en-US" sz="2000" dirty="0"/>
              <a:t>it was Nimrod who excited them to such an affront and contempt of God. He was the grandson of Ham, the son of Noah, a bold man, and of great strength of hand. He persuaded them not to ascribe it to God, as if it was through his means they were happy, but to believe that it was their own courage which procured that happiness. </a:t>
            </a:r>
            <a:r>
              <a:rPr lang="en-US" sz="2000" dirty="0" smtClean="0"/>
              <a:t>“</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20</a:t>
            </a:fld>
            <a:endParaRPr lang="en-US" dirty="0"/>
          </a:p>
        </p:txBody>
      </p:sp>
    </p:spTree>
    <p:extLst>
      <p:ext uri="{BB962C8B-B14F-4D97-AF65-F5344CB8AC3E}">
        <p14:creationId xmlns:p14="http://schemas.microsoft.com/office/powerpoint/2010/main" val="3742687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2" y="886000"/>
            <a:ext cx="5138057" cy="587876"/>
          </a:xfrm>
        </p:spPr>
        <p:txBody>
          <a:bodyPr/>
          <a:lstStyle/>
          <a:p>
            <a:r>
              <a:rPr lang="en-US" dirty="0" smtClean="0"/>
              <a:t>Antiquities of the </a:t>
            </a:r>
            <a:r>
              <a:rPr lang="en-US" dirty="0" err="1" smtClean="0"/>
              <a:t>jEWS</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a:xfrm>
            <a:off x="1069690" y="1698180"/>
            <a:ext cx="4958100" cy="365125"/>
          </a:xfrm>
        </p:spPr>
        <p:txBody>
          <a:bodyPr/>
          <a:lstStyle/>
          <a:p>
            <a:r>
              <a:rPr lang="en-US" b="1" dirty="0" smtClean="0"/>
              <a:t>Josephus:  Bk. 1, Ch. 4</a:t>
            </a:r>
            <a:endParaRPr lang="en-US" b="1"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911135" y="1999623"/>
            <a:ext cx="5547538" cy="3396749"/>
          </a:xfrm>
        </p:spPr>
        <p:txBody>
          <a:bodyPr>
            <a:noAutofit/>
          </a:bodyPr>
          <a:lstStyle/>
          <a:p>
            <a:r>
              <a:rPr lang="en-US" sz="2000" dirty="0" smtClean="0"/>
              <a:t>“He </a:t>
            </a:r>
            <a:r>
              <a:rPr lang="en-US" sz="2000" dirty="0"/>
              <a:t>also gradually changed the government into tyranny, seeing no other way of turning men from the fear of God, but to bring them into a constant dependence on his power. He also said he would be revenged on God, if he should have a mind to drown the world again; for that he would build a tower too high for the waters to be able to reach! and that he would avenge himself on God for destroying their forefathers </a:t>
            </a:r>
            <a:r>
              <a:rPr lang="en-US" sz="2000" dirty="0" smtClean="0"/>
              <a:t>!”</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21</a:t>
            </a:fld>
            <a:endParaRPr lang="en-US" dirty="0"/>
          </a:p>
        </p:txBody>
      </p:sp>
    </p:spTree>
    <p:extLst>
      <p:ext uri="{BB962C8B-B14F-4D97-AF65-F5344CB8AC3E}">
        <p14:creationId xmlns:p14="http://schemas.microsoft.com/office/powerpoint/2010/main" val="22937061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xmlns="" id="{4C646910-F4B3-42FF-94CF-BEAFDD606400}"/>
              </a:ext>
            </a:extLst>
          </p:cNvPr>
          <p:cNvSpPr>
            <a:spLocks noGrp="1"/>
          </p:cNvSpPr>
          <p:nvPr>
            <p:ph type="title"/>
          </p:nvPr>
        </p:nvSpPr>
        <p:spPr/>
        <p:txBody>
          <a:bodyPr/>
          <a:lstStyle/>
          <a:p>
            <a:r>
              <a:rPr lang="en-US" dirty="0" smtClean="0"/>
              <a:t>Out to kill God</a:t>
            </a:r>
            <a:endParaRPr lang="en-US" dirty="0"/>
          </a:p>
        </p:txBody>
      </p:sp>
      <p:sp>
        <p:nvSpPr>
          <p:cNvPr id="4" name="Text Placeholder 3">
            <a:extLst>
              <a:ext uri="{FF2B5EF4-FFF2-40B4-BE49-F238E27FC236}">
                <a16:creationId xmlns:a16="http://schemas.microsoft.com/office/drawing/2014/main" xmlns="" id="{4033542F-D085-445E-BEBE-DEE6D4F79CAD}"/>
              </a:ext>
            </a:extLst>
          </p:cNvPr>
          <p:cNvSpPr>
            <a:spLocks noGrp="1"/>
          </p:cNvSpPr>
          <p:nvPr>
            <p:ph type="body" idx="1"/>
          </p:nvPr>
        </p:nvSpPr>
        <p:spPr>
          <a:xfrm>
            <a:off x="420504" y="776764"/>
            <a:ext cx="3464717" cy="823912"/>
          </a:xfrm>
        </p:spPr>
        <p:txBody>
          <a:bodyPr/>
          <a:lstStyle/>
          <a:p>
            <a:r>
              <a:rPr lang="en-US" dirty="0" smtClean="0"/>
              <a:t>… and God was concerned about it?</a:t>
            </a:r>
            <a:endParaRPr lang="en-US" dirty="0"/>
          </a:p>
        </p:txBody>
      </p:sp>
      <p:sp>
        <p:nvSpPr>
          <p:cNvPr id="5" name="Content Placeholder 4">
            <a:extLst>
              <a:ext uri="{FF2B5EF4-FFF2-40B4-BE49-F238E27FC236}">
                <a16:creationId xmlns:a16="http://schemas.microsoft.com/office/drawing/2014/main" xmlns="" id="{FDF153A6-0E4B-417F-85BB-FD8402B100BD}"/>
              </a:ext>
            </a:extLst>
          </p:cNvPr>
          <p:cNvSpPr>
            <a:spLocks noGrp="1"/>
          </p:cNvSpPr>
          <p:nvPr>
            <p:ph sz="half" idx="2"/>
          </p:nvPr>
        </p:nvSpPr>
        <p:spPr>
          <a:xfrm>
            <a:off x="267126" y="1709588"/>
            <a:ext cx="3771471" cy="4515721"/>
          </a:xfrm>
        </p:spPr>
        <p:txBody>
          <a:bodyPr>
            <a:noAutofit/>
          </a:bodyPr>
          <a:lstStyle/>
          <a:p>
            <a:pPr marL="0" indent="0">
              <a:buNone/>
            </a:pPr>
            <a:r>
              <a:rPr lang="en-US" sz="2000" dirty="0" smtClean="0"/>
              <a:t>It’s unclear whether or not Josephus is correct, and the builders of the tower wanted revenge on God for the flood.  Certainly the tower builders were both defiant and arrogant, but such astonishing hubris boggles the mind.  But this interpretation has obviously been around for a long, long time.  </a:t>
            </a:r>
            <a:endParaRPr lang="en-US" sz="2000" dirty="0"/>
          </a:p>
        </p:txBody>
      </p:sp>
      <p:sp>
        <p:nvSpPr>
          <p:cNvPr id="6" name="Text Placeholder 5">
            <a:extLst>
              <a:ext uri="{FF2B5EF4-FFF2-40B4-BE49-F238E27FC236}">
                <a16:creationId xmlns:a16="http://schemas.microsoft.com/office/drawing/2014/main" xmlns="" id="{89C32B2A-F443-47DA-A5C9-E0CCEC6C2F29}"/>
              </a:ext>
            </a:extLst>
          </p:cNvPr>
          <p:cNvSpPr>
            <a:spLocks noGrp="1"/>
          </p:cNvSpPr>
          <p:nvPr>
            <p:ph type="body" idx="13"/>
          </p:nvPr>
        </p:nvSpPr>
        <p:spPr>
          <a:xfrm>
            <a:off x="7990115" y="3387590"/>
            <a:ext cx="3464717" cy="823912"/>
          </a:xfrm>
        </p:spPr>
        <p:txBody>
          <a:bodyPr>
            <a:normAutofit fontScale="92500"/>
          </a:bodyPr>
          <a:lstStyle/>
          <a:p>
            <a:r>
              <a:rPr lang="en-US" dirty="0" smtClean="0"/>
              <a:t>Harold Louis Ginsberg, </a:t>
            </a:r>
          </a:p>
          <a:p>
            <a:r>
              <a:rPr lang="en-US" dirty="0" smtClean="0"/>
              <a:t>“The Meaning of the Story”</a:t>
            </a:r>
            <a:endParaRPr lang="en-US" dirty="0"/>
          </a:p>
        </p:txBody>
      </p:sp>
      <p:sp>
        <p:nvSpPr>
          <p:cNvPr id="7" name="Content Placeholder 6">
            <a:extLst>
              <a:ext uri="{FF2B5EF4-FFF2-40B4-BE49-F238E27FC236}">
                <a16:creationId xmlns:a16="http://schemas.microsoft.com/office/drawing/2014/main" xmlns="" id="{53DDF559-AB16-43D3-96DE-5FD6A71C1A24}"/>
              </a:ext>
            </a:extLst>
          </p:cNvPr>
          <p:cNvSpPr>
            <a:spLocks noGrp="1"/>
          </p:cNvSpPr>
          <p:nvPr>
            <p:ph sz="half" idx="14"/>
          </p:nvPr>
        </p:nvSpPr>
        <p:spPr>
          <a:xfrm>
            <a:off x="8153399" y="4244453"/>
            <a:ext cx="3464717" cy="1980855"/>
          </a:xfrm>
        </p:spPr>
        <p:txBody>
          <a:bodyPr>
            <a:normAutofit/>
          </a:bodyPr>
          <a:lstStyle/>
          <a:p>
            <a:pPr marL="0" indent="0">
              <a:buNone/>
            </a:pPr>
            <a:r>
              <a:rPr lang="en-US" sz="2000" dirty="0" smtClean="0"/>
              <a:t>This Jewish author quotes God’s words in Genesis 11:6-7 and then says this:  </a:t>
            </a:r>
          </a:p>
        </p:txBody>
      </p:sp>
      <p:pic>
        <p:nvPicPr>
          <p:cNvPr id="10" name="Picture Placeholder 9" descr="two buildings" title="two buildings">
            <a:extLst>
              <a:ext uri="{FF2B5EF4-FFF2-40B4-BE49-F238E27FC236}">
                <a16:creationId xmlns:a16="http://schemas.microsoft.com/office/drawing/2014/main" xmlns="" id="{2F31814F-08FA-4F6F-AB72-C15E456914A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29" name="Footer Placeholder 28">
            <a:extLst>
              <a:ext uri="{FF2B5EF4-FFF2-40B4-BE49-F238E27FC236}">
                <a16:creationId xmlns:a16="http://schemas.microsoft.com/office/drawing/2014/main" xmlns="" id="{8B1278D5-2C97-4CEF-8849-C9811924FBA1}"/>
              </a:ext>
            </a:extLst>
          </p:cNvPr>
          <p:cNvSpPr>
            <a:spLocks noGrp="1"/>
          </p:cNvSpPr>
          <p:nvPr>
            <p:ph type="ftr" sz="quarter" idx="16"/>
          </p:nvPr>
        </p:nvSpPr>
        <p:spPr/>
        <p:txBody>
          <a:bodyPr/>
          <a:lstStyle/>
          <a:p>
            <a:r>
              <a:rPr lang="en-US" dirty="0"/>
              <a:t>Add a Footer</a:t>
            </a:r>
          </a:p>
        </p:txBody>
      </p:sp>
      <p:sp>
        <p:nvSpPr>
          <p:cNvPr id="30" name="Slide Number Placeholder 29">
            <a:extLst>
              <a:ext uri="{FF2B5EF4-FFF2-40B4-BE49-F238E27FC236}">
                <a16:creationId xmlns:a16="http://schemas.microsoft.com/office/drawing/2014/main" xmlns="" id="{2F6ECD0F-66E9-4D96-8436-105A25A341A2}"/>
              </a:ext>
            </a:extLst>
          </p:cNvPr>
          <p:cNvSpPr>
            <a:spLocks noGrp="1"/>
          </p:cNvSpPr>
          <p:nvPr>
            <p:ph type="sldNum" sz="quarter" idx="17"/>
          </p:nvPr>
        </p:nvSpPr>
        <p:spPr/>
        <p:txBody>
          <a:bodyPr/>
          <a:lstStyle/>
          <a:p>
            <a:fld id="{8C2E478F-E849-4A8C-AF1F-CBCC78A7CBFA}" type="slidenum">
              <a:rPr lang="en-US" smtClean="0"/>
              <a:pPr/>
              <a:t>22</a:t>
            </a:fld>
            <a:endParaRPr lang="en-US" dirty="0"/>
          </a:p>
        </p:txBody>
      </p:sp>
      <p:sp>
        <p:nvSpPr>
          <p:cNvPr id="11" name="Content Placeholder 6">
            <a:extLst>
              <a:ext uri="{FF2B5EF4-FFF2-40B4-BE49-F238E27FC236}">
                <a16:creationId xmlns:a16="http://schemas.microsoft.com/office/drawing/2014/main" xmlns="" id="{53DDF559-AB16-43D3-96DE-5FD6A71C1A24}"/>
              </a:ext>
            </a:extLst>
          </p:cNvPr>
          <p:cNvSpPr txBox="1">
            <a:spLocks/>
          </p:cNvSpPr>
          <p:nvPr/>
        </p:nvSpPr>
        <p:spPr>
          <a:xfrm>
            <a:off x="8084551" y="1056940"/>
            <a:ext cx="3464717" cy="198085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rgbClr val="2F3342"/>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rgbClr val="2F3342"/>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200" kern="1200">
                <a:solidFill>
                  <a:srgbClr val="2F3342"/>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100" kern="1200">
                <a:solidFill>
                  <a:srgbClr val="2F3342"/>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100" kern="1200">
                <a:solidFill>
                  <a:srgbClr val="2F33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 As such, some interpreters have come to suppose that, not only did the builders have such a motivation, but that God was </a:t>
            </a:r>
            <a:r>
              <a:rPr lang="en-US" sz="2000" dirty="0" smtClean="0"/>
              <a:t>taking action in response to it!</a:t>
            </a:r>
            <a:endParaRPr lang="en-US" sz="2000" dirty="0"/>
          </a:p>
        </p:txBody>
      </p:sp>
    </p:spTree>
    <p:extLst>
      <p:ext uri="{BB962C8B-B14F-4D97-AF65-F5344CB8AC3E}">
        <p14:creationId xmlns:p14="http://schemas.microsoft.com/office/powerpoint/2010/main" val="52544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2" y="182146"/>
            <a:ext cx="11030473"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503723" y="202977"/>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86433" y="-32132"/>
            <a:ext cx="11016134"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23</a:t>
            </a:fld>
            <a:endParaRPr lang="en-US" dirty="0"/>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71074" y="-195903"/>
            <a:ext cx="10716550" cy="118872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sz="2400" dirty="0" smtClean="0"/>
              <a:t>Wacky Ideas and wicked perspectives:  </a:t>
            </a:r>
            <a:r>
              <a:rPr lang="en-US" dirty="0" smtClean="0"/>
              <a:t>Harold </a:t>
            </a:r>
            <a:r>
              <a:rPr lang="en-US" dirty="0"/>
              <a:t>Louis </a:t>
            </a:r>
            <a:r>
              <a:rPr lang="en-US" dirty="0" smtClean="0"/>
              <a:t>Ginsberg </a:t>
            </a:r>
            <a:endParaRPr lang="en-US" dirty="0"/>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720634" y="750627"/>
            <a:ext cx="10252166" cy="5080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smtClean="0"/>
              <a:t>"</a:t>
            </a:r>
            <a:r>
              <a:rPr lang="en-US" dirty="0" smtClean="0"/>
              <a:t>It </a:t>
            </a:r>
            <a:r>
              <a:rPr lang="en-US" dirty="0"/>
              <a:t>takes a willful shutting of the mind to avoid hearing the same anxiety lest man should wrest complete equality with the divine beings (or worse) in these words as in the Lord's earlier explanation to the same audience, in 3:22, of his motive in driving man out of the Garden of Eden: "Now that man has become like one of us in knowing good and bad [i.e., in being intellectually mature, the first evidence of which was his newfound modesty], what if he should stretch out his hand and take also from the tree of life and eat, and live forever!" Once, to obviate the danger of further baleful results from cooperation between man and snake, the Lord set up a barrier of enmity between them (3:15); now, in order to eliminate the threat of disastrous consequences from the cooperation of men with each other, he is erecting among them barriers of language and distance</a:t>
            </a:r>
            <a:r>
              <a:rPr lang="en-US" dirty="0" smtClean="0"/>
              <a:t>.”</a:t>
            </a:r>
            <a:endParaRPr lang="en-US" dirty="0"/>
          </a:p>
        </p:txBody>
      </p:sp>
      <p:sp>
        <p:nvSpPr>
          <p:cNvPr id="2" name="TextBox 1"/>
          <p:cNvSpPr txBox="1"/>
          <p:nvPr/>
        </p:nvSpPr>
        <p:spPr>
          <a:xfrm>
            <a:off x="595884" y="6194396"/>
            <a:ext cx="10591800" cy="369332"/>
          </a:xfrm>
          <a:prstGeom prst="rect">
            <a:avLst/>
          </a:prstGeom>
          <a:noFill/>
        </p:spPr>
        <p:txBody>
          <a:bodyPr wrap="square" rtlCol="0">
            <a:spAutoFit/>
          </a:bodyPr>
          <a:lstStyle/>
          <a:p>
            <a:r>
              <a:rPr lang="en-US" dirty="0">
                <a:hlinkClick r:id="rId3"/>
              </a:rPr>
              <a:t>Tower of Babel (jewishvirtuallibrary.org)</a:t>
            </a:r>
            <a:endParaRPr lang="en-US" dirty="0"/>
          </a:p>
        </p:txBody>
      </p:sp>
    </p:spTree>
    <p:extLst>
      <p:ext uri="{BB962C8B-B14F-4D97-AF65-F5344CB8AC3E}">
        <p14:creationId xmlns:p14="http://schemas.microsoft.com/office/powerpoint/2010/main" val="1543665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3" y="478072"/>
            <a:ext cx="5138057" cy="587876"/>
          </a:xfrm>
        </p:spPr>
        <p:txBody>
          <a:bodyPr>
            <a:noAutofit/>
          </a:bodyPr>
          <a:lstStyle/>
          <a:p>
            <a:r>
              <a:rPr lang="en-US" sz="2000" dirty="0" smtClean="0"/>
              <a:t>Wacky Ideas and Wicked Perspectives</a:t>
            </a:r>
            <a:endParaRPr lang="en-US" sz="2000"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911135" y="1243343"/>
            <a:ext cx="5547538" cy="4962613"/>
          </a:xfrm>
        </p:spPr>
        <p:txBody>
          <a:bodyPr>
            <a:noAutofit/>
          </a:bodyPr>
          <a:lstStyle/>
          <a:p>
            <a:r>
              <a:rPr lang="en-US" sz="2000" dirty="0" smtClean="0"/>
              <a:t>What a horrible view to hold on God!  In this perspective He is doing everything possible to prevent man’s development, first by blocking healthy discourse with the snake, then by creating false divisions between people.  What a Satanic perspective!  This is precisely the viewpoint that Satan encouraged Eve to take of God’s actions.  Satan accused God of attempting to prevent human growth and development by insisting that Adam and Eve should not eat of one particular tree.  </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24</a:t>
            </a:fld>
            <a:endParaRPr lang="en-US" dirty="0"/>
          </a:p>
        </p:txBody>
      </p:sp>
    </p:spTree>
    <p:extLst>
      <p:ext uri="{BB962C8B-B14F-4D97-AF65-F5344CB8AC3E}">
        <p14:creationId xmlns:p14="http://schemas.microsoft.com/office/powerpoint/2010/main" val="1789162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sz="2000" dirty="0"/>
              <a:t>Wacky Ideas and </a:t>
            </a:r>
            <a:r>
              <a:rPr lang="en-US" sz="2000" dirty="0" smtClean="0"/>
              <a:t>Wicked </a:t>
            </a:r>
            <a:r>
              <a:rPr lang="en-US" sz="2000" dirty="0"/>
              <a:t>Perspectives</a:t>
            </a:r>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a:xfrm>
            <a:off x="5510539" y="1490429"/>
            <a:ext cx="6117771" cy="4148372"/>
          </a:xfrm>
        </p:spPr>
        <p:txBody>
          <a:bodyPr>
            <a:noAutofit/>
          </a:bodyPr>
          <a:lstStyle/>
          <a:p>
            <a:pPr marL="0" indent="0">
              <a:buNone/>
            </a:pPr>
            <a:r>
              <a:rPr lang="en-US" sz="2400" dirty="0" smtClean="0"/>
              <a:t>Why should God be threatened by human development?  He created Adam and Eve and gave them dominion over the rest of His creation.  The notion that He was intimidated by their intelligence or growth lacks sense.  The notion that He was afraid of human builders building a tower to the heavens is comical.  </a:t>
            </a:r>
            <a:endParaRPr lang="en-US" sz="2400" dirty="0"/>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25</a:t>
            </a:fld>
            <a:endParaRPr lang="en-US" dirty="0"/>
          </a:p>
        </p:txBody>
      </p:sp>
    </p:spTree>
    <p:extLst>
      <p:ext uri="{BB962C8B-B14F-4D97-AF65-F5344CB8AC3E}">
        <p14:creationId xmlns:p14="http://schemas.microsoft.com/office/powerpoint/2010/main" val="949875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0"/>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a:xfrm>
            <a:off x="659539" y="6293327"/>
            <a:ext cx="7688307" cy="657301"/>
          </a:xfrm>
        </p:spPr>
        <p:txBody>
          <a:bodyPr/>
          <a:lstStyle/>
          <a:p>
            <a:r>
              <a:rPr lang="en-US" sz="1800" dirty="0">
                <a:hlinkClick r:id="rId3"/>
              </a:rPr>
              <a:t>A Summary and Analysis of the Tower of Babel Story – Interesting Literature</a:t>
            </a:r>
            <a:endParaRPr lang="en-US" sz="1800" dirty="0"/>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0" y="-10236"/>
            <a:ext cx="11750431" cy="5948988"/>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1428840" y="1188753"/>
            <a:ext cx="10542375" cy="521758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1505694" y="1238742"/>
            <a:ext cx="10571098" cy="5138360"/>
          </a:xfrm>
        </p:spPr>
        <p:txBody>
          <a:bodyPr>
            <a:normAutofit/>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smtClean="0">
                <a:solidFill>
                  <a:srgbClr val="2F3342"/>
                </a:solidFill>
                <a:latin typeface="Calibri"/>
                <a:cs typeface="Gill Sans" panose="020B0502020104020203" pitchFamily="34" charset="-79"/>
                <a:sym typeface="Bebas"/>
              </a:rPr>
              <a:t>Wacky Ideas and Outright Denial</a:t>
            </a:r>
            <a:r>
              <a:rPr lang="en-US" sz="3200" cap="none" dirty="0">
                <a:solidFill>
                  <a:srgbClr val="2F3342"/>
                </a:solidFill>
                <a:latin typeface="Calibri"/>
                <a:cs typeface="Gill Sans" panose="020B0502020104020203" pitchFamily="34" charset="-79"/>
                <a:sym typeface="Bebas"/>
              </a:rPr>
              <a:t/>
            </a:r>
            <a:br>
              <a:rPr lang="en-US" sz="3200" cap="none" dirty="0">
                <a:solidFill>
                  <a:srgbClr val="2F3342"/>
                </a:solidFill>
                <a:latin typeface="Calibri"/>
                <a:cs typeface="Gill Sans" panose="020B0502020104020203" pitchFamily="34" charset="-79"/>
                <a:sym typeface="Bebas"/>
              </a:rPr>
            </a:br>
            <a:r>
              <a:rPr lang="en-US" sz="3100" cap="none" dirty="0" smtClean="0">
                <a:solidFill>
                  <a:srgbClr val="2F3342"/>
                </a:solidFill>
                <a:latin typeface="Calibri"/>
                <a:cs typeface="Gill Sans" panose="020B0502020104020203" pitchFamily="34" charset="-79"/>
                <a:sym typeface="Bebas"/>
              </a:rPr>
              <a:t>“</a:t>
            </a:r>
            <a:r>
              <a:rPr lang="en-US" sz="3100" b="0" cap="none" dirty="0" smtClean="0">
                <a:latin typeface="+mn-lt"/>
                <a:sym typeface="Bebas"/>
              </a:rPr>
              <a:t>The </a:t>
            </a:r>
            <a:r>
              <a:rPr lang="en-US" sz="3100" b="0" cap="none" dirty="0">
                <a:latin typeface="+mn-lt"/>
                <a:sym typeface="Bebas"/>
              </a:rPr>
              <a:t>Tower of Babel myth comes not long after the account of Noah and the Great Flood. And, of course, earlier in Genesis we have the story of the Garden of Eden and the Fall of Man. These early stories in the Bible are all concerned with trying to explain how various things came to be: how shame and evil and human toil came into the world (the expulsion from the Garden of Eden), for instance. The Tower of Babel was a way of explaining why there were so many different languages spoken among different tribes and peoples, leading to much confusion and distrust (and tribalism</a:t>
            </a:r>
            <a:r>
              <a:rPr lang="en-US" sz="3100" b="0" cap="none" dirty="0" smtClean="0">
                <a:latin typeface="+mn-lt"/>
                <a:sym typeface="Bebas"/>
              </a:rPr>
              <a:t>).</a:t>
            </a:r>
            <a:endParaRPr lang="en-US" sz="3100" b="0" cap="none" dirty="0">
              <a:solidFill>
                <a:srgbClr val="2F3342"/>
              </a:solidFill>
              <a:latin typeface="+mn-lt"/>
              <a:ea typeface="+mn-ea"/>
              <a:cs typeface="+mn-cs"/>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26</a:t>
            </a:fld>
            <a:endParaRPr lang="en-US" dirty="0"/>
          </a:p>
        </p:txBody>
      </p:sp>
    </p:spTree>
    <p:extLst>
      <p:ext uri="{BB962C8B-B14F-4D97-AF65-F5344CB8AC3E}">
        <p14:creationId xmlns:p14="http://schemas.microsoft.com/office/powerpoint/2010/main" val="17361115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0"/>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a:xfrm>
            <a:off x="659539" y="6293327"/>
            <a:ext cx="7688307" cy="657301"/>
          </a:xfrm>
        </p:spPr>
        <p:txBody>
          <a:bodyPr/>
          <a:lstStyle/>
          <a:p>
            <a:r>
              <a:rPr lang="en-US" sz="1800" dirty="0">
                <a:hlinkClick r:id="rId3"/>
              </a:rPr>
              <a:t>A Summary and Analysis of the Tower of Babel Story – Interesting Literature</a:t>
            </a:r>
            <a:endParaRPr lang="en-US" sz="1800" dirty="0"/>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0" y="-10236"/>
            <a:ext cx="11750431" cy="5948988"/>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320434" y="746095"/>
            <a:ext cx="10542375" cy="458742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349845" y="624511"/>
            <a:ext cx="10571098" cy="4697939"/>
          </a:xfrm>
        </p:spPr>
        <p:txBody>
          <a:bodyPr>
            <a:normAutofit/>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smtClean="0">
                <a:solidFill>
                  <a:srgbClr val="2F3342"/>
                </a:solidFill>
                <a:latin typeface="Calibri"/>
                <a:cs typeface="Gill Sans" panose="020B0502020104020203" pitchFamily="34" charset="-79"/>
                <a:sym typeface="Bebas"/>
              </a:rPr>
              <a:t>Wacky Ideas and Outright Denial</a:t>
            </a:r>
            <a:br>
              <a:rPr lang="en-US" sz="3200" cap="none" dirty="0" smtClean="0">
                <a:solidFill>
                  <a:srgbClr val="2F3342"/>
                </a:solidFill>
                <a:latin typeface="Calibri"/>
                <a:cs typeface="Gill Sans" panose="020B0502020104020203" pitchFamily="34" charset="-79"/>
                <a:sym typeface="Bebas"/>
              </a:rPr>
            </a:br>
            <a:r>
              <a:rPr lang="en-US" sz="3200" cap="none" dirty="0">
                <a:solidFill>
                  <a:srgbClr val="2F3342"/>
                </a:solidFill>
                <a:latin typeface="Calibri"/>
                <a:cs typeface="Gill Sans" panose="020B0502020104020203" pitchFamily="34" charset="-79"/>
                <a:sym typeface="Bebas"/>
              </a:rPr>
              <a:t/>
            </a:r>
            <a:br>
              <a:rPr lang="en-US" sz="3200" cap="none" dirty="0">
                <a:solidFill>
                  <a:srgbClr val="2F3342"/>
                </a:solidFill>
                <a:latin typeface="Calibri"/>
                <a:cs typeface="Gill Sans" panose="020B0502020104020203" pitchFamily="34" charset="-79"/>
                <a:sym typeface="Bebas"/>
              </a:rPr>
            </a:br>
            <a:r>
              <a:rPr lang="en-US" sz="3100" cap="none" dirty="0" smtClean="0">
                <a:solidFill>
                  <a:srgbClr val="2F3342"/>
                </a:solidFill>
                <a:latin typeface="Calibri"/>
                <a:cs typeface="Gill Sans" panose="020B0502020104020203" pitchFamily="34" charset="-79"/>
                <a:sym typeface="Bebas"/>
              </a:rPr>
              <a:t>“</a:t>
            </a:r>
            <a:r>
              <a:rPr lang="en-US" sz="3100" b="0" cap="none" dirty="0" smtClean="0">
                <a:latin typeface="+mn-lt"/>
                <a:sym typeface="Bebas"/>
              </a:rPr>
              <a:t>It’s </a:t>
            </a:r>
            <a:r>
              <a:rPr lang="en-US" sz="3100" b="0" cap="none" dirty="0">
                <a:latin typeface="+mn-lt"/>
                <a:sym typeface="Bebas"/>
              </a:rPr>
              <a:t>certainly true that many languages are cognate with each other (cognate means literally ‘born together’), in that they share a common ancestor. So many languages belong to the Indo-European family, for instance. However, other languages – Hungarian is a notable example – cannot be said to derive from the same common proto-language, so it’s not true that there was once one language which spawned all the others.</a:t>
            </a:r>
            <a:endParaRPr lang="en-US" sz="3100" b="0" cap="none" dirty="0">
              <a:solidFill>
                <a:srgbClr val="2F3342"/>
              </a:solidFill>
              <a:latin typeface="+mn-lt"/>
              <a:ea typeface="+mn-ea"/>
              <a:cs typeface="+mn-cs"/>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27</a:t>
            </a:fld>
            <a:endParaRPr lang="en-US" dirty="0"/>
          </a:p>
        </p:txBody>
      </p:sp>
    </p:spTree>
    <p:extLst>
      <p:ext uri="{BB962C8B-B14F-4D97-AF65-F5344CB8AC3E}">
        <p14:creationId xmlns:p14="http://schemas.microsoft.com/office/powerpoint/2010/main" val="4483148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0"/>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a:xfrm>
            <a:off x="659539" y="6293327"/>
            <a:ext cx="7688307" cy="657301"/>
          </a:xfrm>
        </p:spPr>
        <p:txBody>
          <a:bodyPr/>
          <a:lstStyle/>
          <a:p>
            <a:r>
              <a:rPr lang="en-US" sz="1800" dirty="0">
                <a:hlinkClick r:id="rId3"/>
              </a:rPr>
              <a:t>A Summary and Analysis of the Tower of Babel Story – Interesting Literature</a:t>
            </a:r>
            <a:endParaRPr lang="en-US" sz="1800" dirty="0"/>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220783" y="280229"/>
            <a:ext cx="11750431" cy="5948988"/>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1428839" y="409587"/>
            <a:ext cx="10542375" cy="551569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1429530" y="1006285"/>
            <a:ext cx="10571098" cy="4697939"/>
          </a:xfrm>
        </p:spPr>
        <p:txBody>
          <a:bodyPr>
            <a:normAutofit/>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smtClean="0">
                <a:solidFill>
                  <a:srgbClr val="2F3342"/>
                </a:solidFill>
                <a:latin typeface="Calibri"/>
                <a:cs typeface="Gill Sans" panose="020B0502020104020203" pitchFamily="34" charset="-79"/>
                <a:sym typeface="Bebas"/>
              </a:rPr>
              <a:t>Wacky Ideas and Outright Denial</a:t>
            </a:r>
            <a:br>
              <a:rPr lang="en-US" sz="3200" cap="none" dirty="0" smtClean="0">
                <a:solidFill>
                  <a:srgbClr val="2F3342"/>
                </a:solidFill>
                <a:latin typeface="Calibri"/>
                <a:cs typeface="Gill Sans" panose="020B0502020104020203" pitchFamily="34" charset="-79"/>
                <a:sym typeface="Bebas"/>
              </a:rPr>
            </a:br>
            <a:r>
              <a:rPr lang="en-US" sz="3100" b="0" cap="none" dirty="0">
                <a:latin typeface="+mn-lt"/>
                <a:sym typeface="Bebas"/>
              </a:rPr>
              <a:t/>
            </a:r>
            <a:br>
              <a:rPr lang="en-US" sz="3100" b="0" cap="none" dirty="0">
                <a:latin typeface="+mn-lt"/>
                <a:sym typeface="Bebas"/>
              </a:rPr>
            </a:br>
            <a:r>
              <a:rPr lang="en-US" sz="3100" b="0" cap="none" dirty="0" smtClean="0">
                <a:latin typeface="+mn-lt"/>
                <a:sym typeface="Bebas"/>
              </a:rPr>
              <a:t>“But </a:t>
            </a:r>
            <a:r>
              <a:rPr lang="en-US" sz="3100" b="0" cap="none" dirty="0">
                <a:latin typeface="+mn-lt"/>
                <a:sym typeface="Bebas"/>
              </a:rPr>
              <a:t>like the Garden of Eden story, the tale of the Tower of Babel is also about man overreaching himself. Adam and Eve had disobeyed God’s divine commandment not to eat of the fruit of the tree of knowledge (of good and evil), presuming to become godlike themselves through attaining such precious wisdom. And the descendants of Noah build their tower in Babel because they want to create something lasting that will </a:t>
            </a:r>
            <a:r>
              <a:rPr lang="en-US" sz="3100" b="0" cap="none" dirty="0" err="1" smtClean="0">
                <a:latin typeface="+mn-lt"/>
                <a:sym typeface="Bebas"/>
              </a:rPr>
              <a:t>immortalise</a:t>
            </a:r>
            <a:r>
              <a:rPr lang="en-US" sz="3100" b="0" cap="none" dirty="0" smtClean="0">
                <a:latin typeface="+mn-lt"/>
                <a:sym typeface="Bebas"/>
              </a:rPr>
              <a:t> </a:t>
            </a:r>
            <a:r>
              <a:rPr lang="en-US" sz="3100" b="0" cap="none" dirty="0">
                <a:latin typeface="+mn-lt"/>
                <a:sym typeface="Bebas"/>
              </a:rPr>
              <a:t>their ‘name’ or reputation, rather then God’s. For such hubris, they must have their hopes (and their tower) dashed to pieces.</a:t>
            </a:r>
            <a:endParaRPr lang="en-US" sz="3100" b="0" cap="none" dirty="0">
              <a:solidFill>
                <a:srgbClr val="2F3342"/>
              </a:solidFill>
              <a:latin typeface="+mn-lt"/>
              <a:ea typeface="+mn-ea"/>
              <a:cs typeface="+mn-cs"/>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28</a:t>
            </a:fld>
            <a:endParaRPr lang="en-US" dirty="0"/>
          </a:p>
        </p:txBody>
      </p:sp>
    </p:spTree>
    <p:extLst>
      <p:ext uri="{BB962C8B-B14F-4D97-AF65-F5344CB8AC3E}">
        <p14:creationId xmlns:p14="http://schemas.microsoft.com/office/powerpoint/2010/main" val="20438576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3" y="182146"/>
            <a:ext cx="4917056"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296300" y="-10488"/>
            <a:ext cx="5085703"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7222246" y="4376539"/>
            <a:ext cx="4369521" cy="1839433"/>
          </a:xfrm>
        </p:spPr>
        <p:txBody>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a:solidFill>
                  <a:srgbClr val="2F3342"/>
                </a:solidFill>
                <a:latin typeface="Calibri"/>
                <a:cs typeface="Gill Sans" panose="020B0502020104020203" pitchFamily="34" charset="-79"/>
                <a:sym typeface="Bebas"/>
              </a:rPr>
              <a:t>YOUR TITLE GOES HERE</a:t>
            </a:r>
            <a:br>
              <a:rPr lang="en-US" sz="3200" cap="none" dirty="0">
                <a:solidFill>
                  <a:srgbClr val="2F3342"/>
                </a:solidFill>
                <a:latin typeface="Calibri"/>
                <a:cs typeface="Gill Sans" panose="020B0502020104020203" pitchFamily="34" charset="-79"/>
                <a:sym typeface="Bebas"/>
              </a:rPr>
            </a:br>
            <a:r>
              <a:rPr lang="en-US" sz="1200" b="0" cap="none" dirty="0">
                <a:solidFill>
                  <a:srgbClr val="2F3342"/>
                </a:solidFill>
                <a:latin typeface="Calibri"/>
                <a:ea typeface="+mn-ea"/>
                <a:cs typeface="+mn-cs"/>
              </a:rPr>
              <a:t>Lorem ipsum dolor sit amet, consectetur adipiscing elit. </a:t>
            </a:r>
            <a:br>
              <a:rPr lang="en-US" sz="1200" b="0" cap="none" dirty="0">
                <a:solidFill>
                  <a:srgbClr val="2F3342"/>
                </a:solidFill>
                <a:latin typeface="Calibri"/>
                <a:ea typeface="+mn-ea"/>
                <a:cs typeface="+mn-cs"/>
              </a:rPr>
            </a:br>
            <a:r>
              <a:rPr lang="en-US" sz="1200" b="0" cap="none" dirty="0">
                <a:solidFill>
                  <a:srgbClr val="2F3342"/>
                </a:solidFill>
                <a:latin typeface="Calibri"/>
                <a:ea typeface="+mn-ea"/>
                <a:cs typeface="+mn-cs"/>
              </a:rPr>
              <a:t>Ut gravida eros erat. Proin a tellus sed risus lobortis sagitti</a:t>
            </a: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29</a:t>
            </a:fld>
            <a:endParaRPr lang="en-US" dirty="0"/>
          </a:p>
        </p:txBody>
      </p:sp>
      <p:sp>
        <p:nvSpPr>
          <p:cNvPr id="15" name="Rectangle 14">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6173417" y="161262"/>
            <a:ext cx="4917056" cy="6033826"/>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6648239" y="20884"/>
            <a:ext cx="5094585"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mj-lt"/>
              </a:rPr>
              <a:t>L</a:t>
            </a:r>
            <a:endParaRPr lang="en-US" dirty="0">
              <a:latin typeface="+mj-lt"/>
            </a:endParaRPr>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95884" y="0"/>
            <a:ext cx="4690100" cy="10213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sz="3200" dirty="0" smtClean="0"/>
              <a:t>Wacky Ideas and Outright denial</a:t>
            </a:r>
            <a:endParaRPr lang="en-US" sz="3200" dirty="0"/>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6694200" y="818254"/>
            <a:ext cx="5210620" cy="50046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Notice that none of these people have any idea what God is like, much less what it means to be like Him.  </a:t>
            </a:r>
          </a:p>
          <a:p>
            <a:pPr marL="0" indent="0">
              <a:buNone/>
            </a:pPr>
            <a:r>
              <a:rPr lang="en-US" sz="3200" dirty="0" smtClean="0"/>
              <a:t>Also notice the lack of textual consistency.  The tower is not “dashed to pieces” at any point in the Bible narrative.  </a:t>
            </a:r>
            <a:endParaRPr lang="en-US" sz="3200" dirty="0"/>
          </a:p>
        </p:txBody>
      </p:sp>
      <p:sp>
        <p:nvSpPr>
          <p:cNvPr id="22" name="Content Placeholder 4">
            <a:extLst>
              <a:ext uri="{FF2B5EF4-FFF2-40B4-BE49-F238E27FC236}">
                <a16:creationId xmlns:a16="http://schemas.microsoft.com/office/drawing/2014/main" xmlns="" id="{FDF153A6-0E4B-417F-85BB-FD8402B100BD}"/>
              </a:ext>
            </a:extLst>
          </p:cNvPr>
          <p:cNvSpPr txBox="1">
            <a:spLocks/>
          </p:cNvSpPr>
          <p:nvPr/>
        </p:nvSpPr>
        <p:spPr>
          <a:xfrm>
            <a:off x="6802389" y="2238144"/>
            <a:ext cx="4786286" cy="35848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23" name="Content Placeholder 4">
            <a:extLst>
              <a:ext uri="{FF2B5EF4-FFF2-40B4-BE49-F238E27FC236}">
                <a16:creationId xmlns:a16="http://schemas.microsoft.com/office/drawing/2014/main" xmlns="" id="{FDF153A6-0E4B-417F-85BB-FD8402B100BD}"/>
              </a:ext>
            </a:extLst>
          </p:cNvPr>
          <p:cNvSpPr txBox="1">
            <a:spLocks/>
          </p:cNvSpPr>
          <p:nvPr/>
        </p:nvSpPr>
        <p:spPr>
          <a:xfrm>
            <a:off x="293208" y="873950"/>
            <a:ext cx="5210620" cy="50046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The irony here is almost painful.  The author speaks of the hubris of man “overreaching himself” while declaring the Word of God to be a myth and simply untrue.  </a:t>
            </a:r>
            <a:endParaRPr lang="en-US" sz="3200" dirty="0"/>
          </a:p>
          <a:p>
            <a:pPr marL="0" indent="0">
              <a:buNone/>
            </a:pPr>
            <a:r>
              <a:rPr lang="en-US" sz="3200" dirty="0" smtClean="0"/>
              <a:t>Note also that the author agrees with the previous perspective, that humanity’s sin in Eden was presuming to be Godlike!  </a:t>
            </a:r>
            <a:endParaRPr lang="en-US" sz="3200" dirty="0"/>
          </a:p>
        </p:txBody>
      </p:sp>
    </p:spTree>
    <p:extLst>
      <p:ext uri="{BB962C8B-B14F-4D97-AF65-F5344CB8AC3E}">
        <p14:creationId xmlns:p14="http://schemas.microsoft.com/office/powerpoint/2010/main" val="2307710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dirty="0" smtClean="0"/>
              <a:t>Genesis 9:18-21</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p:txBody>
          <a:bodyPr/>
          <a:lstStyle/>
          <a:p>
            <a:r>
              <a:rPr lang="en-US" dirty="0" smtClean="0"/>
              <a:t>The “Curse of Ham”</a:t>
            </a:r>
            <a:endParaRPr lang="en-US" dirty="0"/>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p:txBody>
          <a:bodyPr>
            <a:noAutofit/>
          </a:bodyPr>
          <a:lstStyle/>
          <a:p>
            <a:pPr marL="0" indent="0">
              <a:buNone/>
            </a:pPr>
            <a:r>
              <a:rPr lang="en-US" sz="1800" b="1" baseline="30000" dirty="0"/>
              <a:t>18 </a:t>
            </a:r>
            <a:r>
              <a:rPr lang="en-US" sz="1800" dirty="0"/>
              <a:t>And the sons of Noah, that went forth of the ark, were Shem, and Ham, and Japheth: and Ham is the father of Canaan.</a:t>
            </a:r>
          </a:p>
          <a:p>
            <a:pPr marL="0" indent="0">
              <a:buNone/>
            </a:pPr>
            <a:r>
              <a:rPr lang="en-US" sz="1800" b="1" baseline="30000" dirty="0" smtClean="0"/>
              <a:t>19</a:t>
            </a:r>
            <a:r>
              <a:rPr lang="en-US" sz="1800" b="1" baseline="30000" dirty="0"/>
              <a:t> </a:t>
            </a:r>
            <a:r>
              <a:rPr lang="en-US" sz="1800" dirty="0"/>
              <a:t>These are the three sons of Noah: and of them was the whole earth overspread.</a:t>
            </a:r>
          </a:p>
          <a:p>
            <a:pPr marL="0" indent="0">
              <a:buNone/>
            </a:pPr>
            <a:r>
              <a:rPr lang="en-US" sz="1800" b="1" baseline="30000" dirty="0"/>
              <a:t>20 </a:t>
            </a:r>
            <a:r>
              <a:rPr lang="en-US" sz="1800" dirty="0"/>
              <a:t>And Noah began to be an husbandman, and he planted a vineyard:</a:t>
            </a:r>
          </a:p>
          <a:p>
            <a:pPr marL="0" indent="0">
              <a:buNone/>
            </a:pPr>
            <a:r>
              <a:rPr lang="en-US" sz="1800" b="1" baseline="30000" dirty="0"/>
              <a:t>21 </a:t>
            </a:r>
            <a:r>
              <a:rPr lang="en-US" sz="1800" dirty="0"/>
              <a:t>And he drank of the wine, and was drunken; and he was uncovered within his tent.</a:t>
            </a:r>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3</a:t>
            </a:fld>
            <a:endParaRPr lang="en-US" dirty="0"/>
          </a:p>
        </p:txBody>
      </p:sp>
    </p:spTree>
    <p:extLst>
      <p:ext uri="{BB962C8B-B14F-4D97-AF65-F5344CB8AC3E}">
        <p14:creationId xmlns:p14="http://schemas.microsoft.com/office/powerpoint/2010/main" val="2597345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3" y="478072"/>
            <a:ext cx="5138057" cy="587876"/>
          </a:xfrm>
        </p:spPr>
        <p:txBody>
          <a:bodyPr>
            <a:noAutofit/>
          </a:bodyPr>
          <a:lstStyle/>
          <a:p>
            <a:r>
              <a:rPr lang="en-US" sz="2000" dirty="0" smtClean="0"/>
              <a:t>Wacky Ideas and timelines</a:t>
            </a:r>
            <a:endParaRPr lang="en-US" sz="2000"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911135" y="1243343"/>
            <a:ext cx="5547538" cy="4962613"/>
          </a:xfrm>
        </p:spPr>
        <p:txBody>
          <a:bodyPr>
            <a:noAutofit/>
          </a:bodyPr>
          <a:lstStyle/>
          <a:p>
            <a:r>
              <a:rPr lang="en-US" sz="2000" dirty="0" smtClean="0"/>
              <a:t>Clearly some groups and individuals are focused on using the story of the Tower of Babel to depict God in a false way.  Still others are quite fixated on finding archeological evidence of the Tower of Babel in the Middle East.  Now, there’s nothing wrong with looking for evidence of Bible truth.  But mangling the Bible timeline in order to make it work does create some problems.  </a:t>
            </a:r>
          </a:p>
          <a:p>
            <a:r>
              <a:rPr lang="en-US" sz="2000" dirty="0" smtClean="0"/>
              <a:t>There’s a very old Jewish tradition about a particular set of Ziggurat ruins.  </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30</a:t>
            </a:fld>
            <a:endParaRPr lang="en-US" dirty="0"/>
          </a:p>
        </p:txBody>
      </p:sp>
    </p:spTree>
    <p:extLst>
      <p:ext uri="{BB962C8B-B14F-4D97-AF65-F5344CB8AC3E}">
        <p14:creationId xmlns:p14="http://schemas.microsoft.com/office/powerpoint/2010/main" val="6174165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sz="2000" dirty="0"/>
              <a:t>Wacky Ideas and </a:t>
            </a:r>
            <a:r>
              <a:rPr lang="en-US" sz="2000" dirty="0" smtClean="0"/>
              <a:t>timelines</a:t>
            </a:r>
            <a:endParaRPr lang="en-US" sz="2000" dirty="0"/>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a:xfrm>
            <a:off x="5198301" y="1252603"/>
            <a:ext cx="6430009" cy="4386198"/>
          </a:xfrm>
        </p:spPr>
        <p:txBody>
          <a:bodyPr>
            <a:noAutofit/>
          </a:bodyPr>
          <a:lstStyle/>
          <a:p>
            <a:pPr marL="0" indent="0">
              <a:buNone/>
            </a:pPr>
            <a:r>
              <a:rPr lang="en-US" sz="2400" dirty="0" smtClean="0"/>
              <a:t>“The </a:t>
            </a:r>
            <a:r>
              <a:rPr lang="en-US" sz="2400" dirty="0"/>
              <a:t>particular </a:t>
            </a:r>
            <a:r>
              <a:rPr lang="en-US" sz="2400" dirty="0" err="1"/>
              <a:t>ziqqurat</a:t>
            </a:r>
            <a:r>
              <a:rPr lang="en-US" sz="2400" dirty="0"/>
              <a:t> described here was formerly identified with the tower of </a:t>
            </a:r>
            <a:r>
              <a:rPr lang="en-US" sz="2400" dirty="0" err="1"/>
              <a:t>Ezida</a:t>
            </a:r>
            <a:r>
              <a:rPr lang="en-US" sz="2400" dirty="0"/>
              <a:t>, the temple of the god Nebo (</a:t>
            </a:r>
            <a:r>
              <a:rPr lang="en-US" sz="2400" dirty="0" err="1"/>
              <a:t>Nabû</a:t>
            </a:r>
            <a:r>
              <a:rPr lang="en-US" sz="2400" dirty="0"/>
              <a:t>) in </a:t>
            </a:r>
            <a:r>
              <a:rPr lang="en-US" sz="2400" dirty="0" err="1"/>
              <a:t>Borsippa</a:t>
            </a:r>
            <a:r>
              <a:rPr lang="en-US" sz="2400" dirty="0"/>
              <a:t>, a city southwest of Babylon. However, the discovery at the end of the 19th century of </a:t>
            </a:r>
            <a:r>
              <a:rPr lang="en-US" sz="2400" dirty="0" err="1"/>
              <a:t>Esagila</a:t>
            </a:r>
            <a:r>
              <a:rPr lang="en-US" sz="2400" dirty="0"/>
              <a:t>, the great temple of </a:t>
            </a:r>
            <a:r>
              <a:rPr lang="en-US" sz="2400" dirty="0" err="1" smtClean="0"/>
              <a:t>Marduk</a:t>
            </a:r>
            <a:r>
              <a:rPr lang="en-US" sz="2400" dirty="0" smtClean="0"/>
              <a:t> </a:t>
            </a:r>
            <a:r>
              <a:rPr lang="en-US" sz="2400" dirty="0"/>
              <a:t>in </a:t>
            </a:r>
            <a:r>
              <a:rPr lang="en-US" sz="2400" dirty="0" smtClean="0"/>
              <a:t>Babylon </a:t>
            </a:r>
            <a:r>
              <a:rPr lang="en-US" sz="2400" dirty="0"/>
              <a:t>, has led most scholars to agree that it is the tower of this temple which inspired the writer of Genesis 11. </a:t>
            </a:r>
            <a:r>
              <a:rPr lang="en-US" sz="2400" dirty="0" smtClean="0"/>
              <a:t>“</a:t>
            </a:r>
            <a:endParaRPr lang="en-US" sz="2400" dirty="0"/>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31</a:t>
            </a:fld>
            <a:endParaRPr lang="en-US" dirty="0"/>
          </a:p>
        </p:txBody>
      </p:sp>
      <p:sp>
        <p:nvSpPr>
          <p:cNvPr id="5" name="TextBox 4"/>
          <p:cNvSpPr txBox="1"/>
          <p:nvPr/>
        </p:nvSpPr>
        <p:spPr>
          <a:xfrm>
            <a:off x="68251" y="6332505"/>
            <a:ext cx="7181636" cy="369332"/>
          </a:xfrm>
          <a:prstGeom prst="rect">
            <a:avLst/>
          </a:prstGeom>
          <a:noFill/>
        </p:spPr>
        <p:txBody>
          <a:bodyPr wrap="square" rtlCol="0">
            <a:spAutoFit/>
          </a:bodyPr>
          <a:lstStyle/>
          <a:p>
            <a:r>
              <a:rPr lang="en-US">
                <a:hlinkClick r:id="rId4"/>
              </a:rPr>
              <a:t>Tower of Babel (jewishvirtuallibrary.org)</a:t>
            </a:r>
            <a:endParaRPr lang="en-US" dirty="0"/>
          </a:p>
        </p:txBody>
      </p:sp>
    </p:spTree>
    <p:extLst>
      <p:ext uri="{BB962C8B-B14F-4D97-AF65-F5344CB8AC3E}">
        <p14:creationId xmlns:p14="http://schemas.microsoft.com/office/powerpoint/2010/main" val="3454797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038907" y="296195"/>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a:xfrm>
            <a:off x="5271773" y="409548"/>
            <a:ext cx="6570529" cy="5443614"/>
          </a:xfrm>
        </p:spPr>
        <p:txBody>
          <a:bodyPr>
            <a:noAutofit/>
          </a:bodyPr>
          <a:lstStyle/>
          <a:p>
            <a:pPr marL="0" indent="0">
              <a:buNone/>
            </a:pPr>
            <a:r>
              <a:rPr lang="en-US" sz="2400" dirty="0" smtClean="0"/>
              <a:t>“This </a:t>
            </a:r>
            <a:r>
              <a:rPr lang="en-US" sz="2400" dirty="0" err="1"/>
              <a:t>ziqqurat</a:t>
            </a:r>
            <a:r>
              <a:rPr lang="en-US" sz="2400" dirty="0"/>
              <a:t>, which was called E-</a:t>
            </a:r>
            <a:r>
              <a:rPr lang="en-US" sz="2400" dirty="0" err="1"/>
              <a:t>temen</a:t>
            </a:r>
            <a:r>
              <a:rPr lang="en-US" sz="2400" dirty="0"/>
              <a:t>-</a:t>
            </a:r>
            <a:r>
              <a:rPr lang="en-US" sz="2400" dirty="0" err="1"/>
              <a:t>anki</a:t>
            </a:r>
            <a:r>
              <a:rPr lang="en-US" sz="2400" dirty="0"/>
              <a:t>, "house of the foundations of heaven and earth," rose to a height of about 300 feet, and contained two sanctuaries: one at its base, which was 300 </a:t>
            </a:r>
            <a:r>
              <a:rPr lang="en-US" sz="2400" dirty="0" err="1" smtClean="0"/>
              <a:t>ft</a:t>
            </a:r>
            <a:r>
              <a:rPr lang="en-US" sz="2400" dirty="0" smtClean="0"/>
              <a:t> </a:t>
            </a:r>
            <a:r>
              <a:rPr lang="en-US" sz="2400" dirty="0"/>
              <a:t>square, and one at its summit. The tower was probably constructed at the time of </a:t>
            </a:r>
            <a:r>
              <a:rPr lang="en-US" sz="2400" dirty="0" err="1" smtClean="0"/>
              <a:t>Hammurapi</a:t>
            </a:r>
            <a:r>
              <a:rPr lang="en-US" sz="2400" dirty="0" smtClean="0"/>
              <a:t> </a:t>
            </a:r>
            <a:r>
              <a:rPr lang="en-US" sz="2400" dirty="0"/>
              <a:t>, but was damaged or destroyed several times and repaired by Esarhaddon </a:t>
            </a:r>
            <a:r>
              <a:rPr lang="en-US" sz="2400" dirty="0" smtClean="0"/>
              <a:t>(7</a:t>
            </a:r>
            <a:r>
              <a:rPr lang="en-US" sz="2400" baseline="30000" dirty="0" smtClean="0"/>
              <a:t>th</a:t>
            </a:r>
            <a:r>
              <a:rPr lang="en-US" sz="2400" dirty="0" smtClean="0"/>
              <a:t> century </a:t>
            </a:r>
            <a:r>
              <a:rPr lang="en-US" sz="2400" dirty="0"/>
              <a:t>B.C.E.) and Nebuchadnezzar II </a:t>
            </a:r>
            <a:r>
              <a:rPr lang="en-US" sz="2400" dirty="0" smtClean="0"/>
              <a:t>(6</a:t>
            </a:r>
            <a:r>
              <a:rPr lang="en-US" sz="2400" baseline="30000" dirty="0" smtClean="0"/>
              <a:t>th</a:t>
            </a:r>
            <a:r>
              <a:rPr lang="en-US" sz="2400" dirty="0" smtClean="0"/>
              <a:t> century </a:t>
            </a:r>
            <a:r>
              <a:rPr lang="en-US" sz="2400" dirty="0"/>
              <a:t>B.C.E</a:t>
            </a:r>
            <a:r>
              <a:rPr lang="en-US" sz="2400" dirty="0" smtClean="0"/>
              <a:t>.), among </a:t>
            </a:r>
            <a:r>
              <a:rPr lang="en-US" sz="2400" dirty="0"/>
              <a:t>others</a:t>
            </a:r>
            <a:r>
              <a:rPr lang="en-US" sz="2400" dirty="0" smtClean="0"/>
              <a:t>.” </a:t>
            </a:r>
            <a:endParaRPr lang="en-US" sz="2400" dirty="0"/>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32</a:t>
            </a:fld>
            <a:endParaRPr lang="en-US" dirty="0"/>
          </a:p>
        </p:txBody>
      </p:sp>
      <p:sp>
        <p:nvSpPr>
          <p:cNvPr id="13" name="TextBox 12"/>
          <p:cNvSpPr txBox="1"/>
          <p:nvPr/>
        </p:nvSpPr>
        <p:spPr>
          <a:xfrm>
            <a:off x="68251" y="6332505"/>
            <a:ext cx="7181636" cy="369332"/>
          </a:xfrm>
          <a:prstGeom prst="rect">
            <a:avLst/>
          </a:prstGeom>
          <a:noFill/>
        </p:spPr>
        <p:txBody>
          <a:bodyPr wrap="square" rtlCol="0">
            <a:spAutoFit/>
          </a:bodyPr>
          <a:lstStyle/>
          <a:p>
            <a:r>
              <a:rPr lang="en-US">
                <a:hlinkClick r:id="rId4"/>
              </a:rPr>
              <a:t>Tower of Babel (jewishvirtuallibrary.org)</a:t>
            </a:r>
            <a:endParaRPr lang="en-US" dirty="0"/>
          </a:p>
        </p:txBody>
      </p:sp>
    </p:spTree>
    <p:extLst>
      <p:ext uri="{BB962C8B-B14F-4D97-AF65-F5344CB8AC3E}">
        <p14:creationId xmlns:p14="http://schemas.microsoft.com/office/powerpoint/2010/main" val="27421681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3" y="182146"/>
            <a:ext cx="4917056"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791413" y="502215"/>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296300" y="-10488"/>
            <a:ext cx="5085703"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Title 8">
            <a:extLst>
              <a:ext uri="{FF2B5EF4-FFF2-40B4-BE49-F238E27FC236}">
                <a16:creationId xmlns:a16="http://schemas.microsoft.com/office/drawing/2014/main" xmlns="" id="{FEBE39E3-389E-424A-BBC8-D103BC6180A4}"/>
              </a:ext>
            </a:extLst>
          </p:cNvPr>
          <p:cNvSpPr>
            <a:spLocks noGrp="1"/>
          </p:cNvSpPr>
          <p:nvPr>
            <p:ph type="title"/>
          </p:nvPr>
        </p:nvSpPr>
        <p:spPr>
          <a:xfrm>
            <a:off x="7222246" y="4376539"/>
            <a:ext cx="4369521" cy="1839433"/>
          </a:xfrm>
        </p:spPr>
        <p:txBody>
          <a:bodyPr/>
          <a:lstStyle/>
          <a:p>
            <a:pPr lvl="0" algn="l">
              <a:lnSpc>
                <a:spcPct val="80000"/>
              </a:lnSpc>
              <a:spcBef>
                <a:spcPts val="0"/>
              </a:spcBef>
              <a:defRPr sz="10000">
                <a:solidFill>
                  <a:srgbClr val="3A3B39"/>
                </a:solidFill>
                <a:latin typeface="Bebas"/>
                <a:ea typeface="Bebas"/>
                <a:cs typeface="Bebas"/>
                <a:sym typeface="Bebas"/>
              </a:defRPr>
            </a:pPr>
            <a:r>
              <a:rPr lang="en-US" sz="3200" cap="none" dirty="0">
                <a:solidFill>
                  <a:srgbClr val="2F3342"/>
                </a:solidFill>
                <a:latin typeface="Calibri"/>
                <a:cs typeface="Gill Sans" panose="020B0502020104020203" pitchFamily="34" charset="-79"/>
                <a:sym typeface="Bebas"/>
              </a:rPr>
              <a:t>YOUR TITLE GOES HERE</a:t>
            </a:r>
            <a:br>
              <a:rPr lang="en-US" sz="3200" cap="none" dirty="0">
                <a:solidFill>
                  <a:srgbClr val="2F3342"/>
                </a:solidFill>
                <a:latin typeface="Calibri"/>
                <a:cs typeface="Gill Sans" panose="020B0502020104020203" pitchFamily="34" charset="-79"/>
                <a:sym typeface="Bebas"/>
              </a:rPr>
            </a:br>
            <a:r>
              <a:rPr lang="en-US" sz="1200" b="0" cap="none" dirty="0">
                <a:solidFill>
                  <a:srgbClr val="2F3342"/>
                </a:solidFill>
                <a:latin typeface="Calibri"/>
                <a:ea typeface="+mn-ea"/>
                <a:cs typeface="+mn-cs"/>
              </a:rPr>
              <a:t>Lorem ipsum dolor sit amet, consectetur adipiscing elit. </a:t>
            </a:r>
            <a:br>
              <a:rPr lang="en-US" sz="1200" b="0" cap="none" dirty="0">
                <a:solidFill>
                  <a:srgbClr val="2F3342"/>
                </a:solidFill>
                <a:latin typeface="Calibri"/>
                <a:ea typeface="+mn-ea"/>
                <a:cs typeface="+mn-cs"/>
              </a:rPr>
            </a:br>
            <a:r>
              <a:rPr lang="en-US" sz="1200" b="0" cap="none" dirty="0">
                <a:solidFill>
                  <a:srgbClr val="2F3342"/>
                </a:solidFill>
                <a:latin typeface="Calibri"/>
                <a:ea typeface="+mn-ea"/>
                <a:cs typeface="+mn-cs"/>
              </a:rPr>
              <a:t>Ut gravida eros erat. Proin a tellus sed risus lobortis sagitti</a:t>
            </a: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33</a:t>
            </a:fld>
            <a:endParaRPr lang="en-US" dirty="0"/>
          </a:p>
        </p:txBody>
      </p:sp>
      <p:sp>
        <p:nvSpPr>
          <p:cNvPr id="15" name="Rectangle 14">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6173417" y="161262"/>
            <a:ext cx="4917056" cy="6033826"/>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6648239" y="20884"/>
            <a:ext cx="5094585"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mj-lt"/>
              </a:rPr>
              <a:t>L</a:t>
            </a:r>
            <a:endParaRPr lang="en-US" dirty="0">
              <a:latin typeface="+mj-lt"/>
            </a:endParaRPr>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95884" y="0"/>
            <a:ext cx="4690100" cy="10213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sz="2800" dirty="0" smtClean="0"/>
              <a:t>Wacky Ideas and timelines</a:t>
            </a:r>
            <a:endParaRPr lang="en-US" sz="2800" dirty="0"/>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6694200" y="818254"/>
            <a:ext cx="5210620" cy="50046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i="1" dirty="0" smtClean="0"/>
              <a:t>“For </a:t>
            </a:r>
            <a:r>
              <a:rPr lang="en-US" i="1" dirty="0"/>
              <a:t>40 years, the </a:t>
            </a:r>
            <a:r>
              <a:rPr lang="en-US" b="1" i="1" dirty="0"/>
              <a:t>ruler of Babylon – Nebuchadnezzar</a:t>
            </a:r>
            <a:r>
              <a:rPr lang="en-US" i="1" dirty="0"/>
              <a:t> – restored, decorated and built Babylon. During his reign, the Tower of Babel was erected, which remained unfinished because the builders stopped </a:t>
            </a:r>
            <a:r>
              <a:rPr lang="en-US" i="1" dirty="0" smtClean="0"/>
              <a:t>understanding </a:t>
            </a:r>
            <a:r>
              <a:rPr lang="en-US" i="1" dirty="0"/>
              <a:t>each other: they began to speak different languages</a:t>
            </a:r>
            <a:r>
              <a:rPr lang="en-US" i="1" dirty="0" smtClean="0"/>
              <a:t>.”  </a:t>
            </a:r>
          </a:p>
          <a:p>
            <a:pPr marL="0" indent="0">
              <a:buNone/>
            </a:pPr>
            <a:r>
              <a:rPr lang="en-US" sz="3200" dirty="0" smtClean="0"/>
              <a:t>And then the real creative writing begins…</a:t>
            </a:r>
            <a:endParaRPr lang="en-US" sz="3200" dirty="0"/>
          </a:p>
        </p:txBody>
      </p:sp>
      <p:sp>
        <p:nvSpPr>
          <p:cNvPr id="22" name="Content Placeholder 4">
            <a:extLst>
              <a:ext uri="{FF2B5EF4-FFF2-40B4-BE49-F238E27FC236}">
                <a16:creationId xmlns:a16="http://schemas.microsoft.com/office/drawing/2014/main" xmlns="" id="{FDF153A6-0E4B-417F-85BB-FD8402B100BD}"/>
              </a:ext>
            </a:extLst>
          </p:cNvPr>
          <p:cNvSpPr txBox="1">
            <a:spLocks/>
          </p:cNvSpPr>
          <p:nvPr/>
        </p:nvSpPr>
        <p:spPr>
          <a:xfrm>
            <a:off x="6802389" y="2238144"/>
            <a:ext cx="4786286" cy="35848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23" name="Content Placeholder 4">
            <a:extLst>
              <a:ext uri="{FF2B5EF4-FFF2-40B4-BE49-F238E27FC236}">
                <a16:creationId xmlns:a16="http://schemas.microsoft.com/office/drawing/2014/main" xmlns="" id="{FDF153A6-0E4B-417F-85BB-FD8402B100BD}"/>
              </a:ext>
            </a:extLst>
          </p:cNvPr>
          <p:cNvSpPr txBox="1">
            <a:spLocks/>
          </p:cNvSpPr>
          <p:nvPr/>
        </p:nvSpPr>
        <p:spPr>
          <a:xfrm>
            <a:off x="293208" y="873950"/>
            <a:ext cx="5210620" cy="50046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But the crazy doesn’t end there!  This confusion between the Tower of Babel and Nebuchadnezzar’s restored 7</a:t>
            </a:r>
            <a:r>
              <a:rPr lang="en-US" sz="3200" baseline="30000" dirty="0" smtClean="0"/>
              <a:t>th</a:t>
            </a:r>
            <a:r>
              <a:rPr lang="en-US" sz="3200" dirty="0" smtClean="0"/>
              <a:t> century ziggurat has led some people to mash the two firmly together.  Of course, this mangles the timeline pretty thoroughly.  But that doesn’t seem to bother them!  </a:t>
            </a:r>
            <a:endParaRPr lang="en-US" sz="3200" dirty="0"/>
          </a:p>
        </p:txBody>
      </p:sp>
      <p:sp>
        <p:nvSpPr>
          <p:cNvPr id="2" name="TextBox 1"/>
          <p:cNvSpPr txBox="1"/>
          <p:nvPr/>
        </p:nvSpPr>
        <p:spPr>
          <a:xfrm>
            <a:off x="627072" y="6242369"/>
            <a:ext cx="10328471" cy="369332"/>
          </a:xfrm>
          <a:prstGeom prst="rect">
            <a:avLst/>
          </a:prstGeom>
          <a:noFill/>
        </p:spPr>
        <p:txBody>
          <a:bodyPr wrap="square" rtlCol="0">
            <a:spAutoFit/>
          </a:bodyPr>
          <a:lstStyle/>
          <a:p>
            <a:r>
              <a:rPr lang="en-US" dirty="0">
                <a:hlinkClick r:id="rId3"/>
              </a:rPr>
              <a:t>Tower of Babel: Where the real remains of the structure - </a:t>
            </a:r>
            <a:r>
              <a:rPr lang="en-US" dirty="0" err="1">
                <a:hlinkClick r:id="rId3"/>
              </a:rPr>
              <a:t>TripPrivacy</a:t>
            </a:r>
            <a:endParaRPr lang="en-US" dirty="0"/>
          </a:p>
        </p:txBody>
      </p:sp>
    </p:spTree>
    <p:extLst>
      <p:ext uri="{BB962C8B-B14F-4D97-AF65-F5344CB8AC3E}">
        <p14:creationId xmlns:p14="http://schemas.microsoft.com/office/powerpoint/2010/main" val="15328849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xmlns="" id="{81A2DCC4-678E-4F5B-B305-FA52F5FF55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1" y="-250825"/>
            <a:ext cx="12192000" cy="6858000"/>
          </a:xfrm>
        </p:spPr>
      </p:pic>
      <p:sp>
        <p:nvSpPr>
          <p:cNvPr id="3" name="Footer Placeholder 2">
            <a:extLst>
              <a:ext uri="{FF2B5EF4-FFF2-40B4-BE49-F238E27FC236}">
                <a16:creationId xmlns:a16="http://schemas.microsoft.com/office/drawing/2014/main" xmlns="" id="{F3908FF0-1F83-4DE9-B48E-CB646B5E3164}"/>
              </a:ext>
            </a:extLst>
          </p:cNvPr>
          <p:cNvSpPr>
            <a:spLocks noGrp="1"/>
          </p:cNvSpPr>
          <p:nvPr>
            <p:ph type="ftr" sz="quarter" idx="11"/>
          </p:nvPr>
        </p:nvSpPr>
        <p:spPr/>
        <p:txBody>
          <a:bodyPr/>
          <a:lstStyle/>
          <a:p>
            <a:r>
              <a:rPr lang="en-US" dirty="0"/>
              <a:t>Add a Footer</a:t>
            </a:r>
          </a:p>
        </p:txBody>
      </p:sp>
      <p:sp>
        <p:nvSpPr>
          <p:cNvPr id="11" name="Rectangle 10">
            <a:extLst>
              <a:ext uri="{FF2B5EF4-FFF2-40B4-BE49-F238E27FC236}">
                <a16:creationId xmlns:a16="http://schemas.microsoft.com/office/drawing/2014/main" xmlns="" id="{618826A1-4E90-405A-AE28-5500B0A362E3}"/>
              </a:ext>
              <a:ext uri="{C183D7F6-B498-43B3-948B-1728B52AA6E4}">
                <adec:decorative xmlns:adec="http://schemas.microsoft.com/office/drawing/2017/decorative" xmlns="" val="1"/>
              </a:ext>
            </a:extLst>
          </p:cNvPr>
          <p:cNvSpPr/>
          <p:nvPr/>
        </p:nvSpPr>
        <p:spPr>
          <a:xfrm flipH="1">
            <a:off x="791412" y="182146"/>
            <a:ext cx="11030473" cy="6026149"/>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Rectangle 9">
            <a:extLst>
              <a:ext uri="{FF2B5EF4-FFF2-40B4-BE49-F238E27FC236}">
                <a16:creationId xmlns:a16="http://schemas.microsoft.com/office/drawing/2014/main" xmlns="" id="{0783A1B7-34FF-4F2F-A68D-A3D22C770FCB}"/>
              </a:ext>
              <a:ext uri="{C183D7F6-B498-43B3-948B-1728B52AA6E4}">
                <adec:decorative xmlns:adec="http://schemas.microsoft.com/office/drawing/2017/decorative" xmlns="" val="1"/>
              </a:ext>
            </a:extLst>
          </p:cNvPr>
          <p:cNvSpPr/>
          <p:nvPr/>
        </p:nvSpPr>
        <p:spPr>
          <a:xfrm flipH="1">
            <a:off x="503723" y="202977"/>
            <a:ext cx="10638585" cy="5706080"/>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3C1F0EB8-D260-4FB6-ACF6-6E86B9A02919}"/>
              </a:ext>
              <a:ext uri="{C183D7F6-B498-43B3-948B-1728B52AA6E4}">
                <adec:decorative xmlns:adec="http://schemas.microsoft.com/office/drawing/2017/decorative" xmlns="" val="1"/>
              </a:ext>
            </a:extLst>
          </p:cNvPr>
          <p:cNvSpPr/>
          <p:nvPr/>
        </p:nvSpPr>
        <p:spPr>
          <a:xfrm>
            <a:off x="86433" y="-32132"/>
            <a:ext cx="11016134" cy="590905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3" name="Rectangle: Single Corner Snipped 12">
            <a:extLst>
              <a:ext uri="{FF2B5EF4-FFF2-40B4-BE49-F238E27FC236}">
                <a16:creationId xmlns:a16="http://schemas.microsoft.com/office/drawing/2014/main" xmlns="" id="{B36D0ADB-FA1F-4489-86B3-B4A6906DB881}"/>
              </a:ext>
              <a:ext uri="{C183D7F6-B498-43B3-948B-1728B52AA6E4}">
                <adec:decorative xmlns:adec="http://schemas.microsoft.com/office/drawing/2017/decorative" xmlns="" val="1"/>
              </a:ext>
            </a:extLst>
          </p:cNvPr>
          <p:cNvSpPr/>
          <p:nvPr/>
        </p:nvSpPr>
        <p:spPr>
          <a:xfrm flipH="1">
            <a:off x="11549268" y="6356350"/>
            <a:ext cx="672142"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xmlns="" id="{2A43C8AE-92D1-4381-AB5D-D73573EB55F3}"/>
              </a:ext>
            </a:extLst>
          </p:cNvPr>
          <p:cNvSpPr>
            <a:spLocks noGrp="1"/>
          </p:cNvSpPr>
          <p:nvPr>
            <p:ph type="sldNum" sz="quarter" idx="12"/>
          </p:nvPr>
        </p:nvSpPr>
        <p:spPr/>
        <p:txBody>
          <a:bodyPr/>
          <a:lstStyle/>
          <a:p>
            <a:fld id="{8C2E478F-E849-4A8C-AF1F-CBCC78A7CBFA}" type="slidenum">
              <a:rPr lang="en-US" smtClean="0"/>
              <a:pPr/>
              <a:t>34</a:t>
            </a:fld>
            <a:endParaRPr lang="en-US" dirty="0"/>
          </a:p>
        </p:txBody>
      </p:sp>
      <p:sp>
        <p:nvSpPr>
          <p:cNvPr id="18" name="Title 37">
            <a:extLst>
              <a:ext uri="{FF2B5EF4-FFF2-40B4-BE49-F238E27FC236}">
                <a16:creationId xmlns:a16="http://schemas.microsoft.com/office/drawing/2014/main" xmlns="" id="{4C646910-F4B3-42FF-94CF-BEAFDD606400}"/>
              </a:ext>
            </a:extLst>
          </p:cNvPr>
          <p:cNvSpPr txBox="1">
            <a:spLocks/>
          </p:cNvSpPr>
          <p:nvPr/>
        </p:nvSpPr>
        <p:spPr>
          <a:xfrm>
            <a:off x="571074" y="-195903"/>
            <a:ext cx="10716550" cy="118872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dirty="0" smtClean="0"/>
              <a:t>Wacky Ideas and even wackier timelines</a:t>
            </a:r>
            <a:endParaRPr lang="en-US" sz="4800" dirty="0"/>
          </a:p>
        </p:txBody>
      </p:sp>
      <p:sp>
        <p:nvSpPr>
          <p:cNvPr id="20" name="Content Placeholder 4">
            <a:extLst>
              <a:ext uri="{FF2B5EF4-FFF2-40B4-BE49-F238E27FC236}">
                <a16:creationId xmlns:a16="http://schemas.microsoft.com/office/drawing/2014/main" xmlns="" id="{FDF153A6-0E4B-417F-85BB-FD8402B100BD}"/>
              </a:ext>
            </a:extLst>
          </p:cNvPr>
          <p:cNvSpPr txBox="1">
            <a:spLocks/>
          </p:cNvSpPr>
          <p:nvPr/>
        </p:nvSpPr>
        <p:spPr>
          <a:xfrm>
            <a:off x="720634" y="750627"/>
            <a:ext cx="10252166" cy="5080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3200" dirty="0" smtClean="0"/>
              <a:t>"</a:t>
            </a:r>
            <a:r>
              <a:rPr lang="en-US" sz="3200" dirty="0"/>
              <a:t>The Lord noticed: a brick falls from the upper tier of the tower, and a person grieves for a long time about how difficult it is to raise it back to the height. If a person fell from a height and crashed to death, then no one noticed or worried. After all, someone else immediately took his place.</a:t>
            </a:r>
          </a:p>
          <a:p>
            <a:pPr marL="0" indent="0" fontAlgn="base">
              <a:buNone/>
            </a:pPr>
            <a:r>
              <a:rPr lang="en-US" sz="3200" dirty="0"/>
              <a:t>God sometimes interferes in the free affairs of a person and frustrates his plans in order to prevent human arrogance and show the limits of God. The Lord considered human intention to be pride – a grave sin – and the tower remained unfinished. Noah’s descendants settled in different </a:t>
            </a:r>
            <a:r>
              <a:rPr lang="en-US" sz="3200" dirty="0" smtClean="0"/>
              <a:t>places.”</a:t>
            </a:r>
            <a:endParaRPr lang="en-US" sz="3200" dirty="0"/>
          </a:p>
        </p:txBody>
      </p:sp>
      <p:sp>
        <p:nvSpPr>
          <p:cNvPr id="2" name="TextBox 1"/>
          <p:cNvSpPr txBox="1"/>
          <p:nvPr/>
        </p:nvSpPr>
        <p:spPr>
          <a:xfrm>
            <a:off x="1010748" y="6171684"/>
            <a:ext cx="10591800" cy="369332"/>
          </a:xfrm>
          <a:prstGeom prst="rect">
            <a:avLst/>
          </a:prstGeom>
          <a:noFill/>
        </p:spPr>
        <p:txBody>
          <a:bodyPr wrap="square" rtlCol="0">
            <a:spAutoFit/>
          </a:bodyPr>
          <a:lstStyle/>
          <a:p>
            <a:r>
              <a:rPr lang="en-US" dirty="0">
                <a:hlinkClick r:id="rId3"/>
              </a:rPr>
              <a:t>Tower of Babel: Where the real remains of the structure - </a:t>
            </a:r>
            <a:r>
              <a:rPr lang="en-US" dirty="0" err="1">
                <a:hlinkClick r:id="rId3"/>
              </a:rPr>
              <a:t>TripPrivacy</a:t>
            </a:r>
            <a:endParaRPr lang="en-US" dirty="0"/>
          </a:p>
        </p:txBody>
      </p:sp>
    </p:spTree>
    <p:extLst>
      <p:ext uri="{BB962C8B-B14F-4D97-AF65-F5344CB8AC3E}">
        <p14:creationId xmlns:p14="http://schemas.microsoft.com/office/powerpoint/2010/main" val="31759011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3" y="262458"/>
            <a:ext cx="5138057" cy="587876"/>
          </a:xfrm>
        </p:spPr>
        <p:txBody>
          <a:bodyPr>
            <a:noAutofit/>
          </a:bodyPr>
          <a:lstStyle/>
          <a:p>
            <a:r>
              <a:rPr lang="en-US" sz="2000" dirty="0" smtClean="0"/>
              <a:t>Some notes for limiting the crazy</a:t>
            </a:r>
            <a:endParaRPr lang="en-US" sz="2000"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595885" y="850334"/>
            <a:ext cx="6131484" cy="5015387"/>
          </a:xfrm>
        </p:spPr>
        <p:txBody>
          <a:bodyPr>
            <a:noAutofit/>
          </a:bodyPr>
          <a:lstStyle/>
          <a:p>
            <a:pPr marL="342900" indent="-342900">
              <a:buFont typeface="Arial" panose="020B0604020202020204" pitchFamily="34" charset="0"/>
              <a:buChar char="•"/>
            </a:pPr>
            <a:r>
              <a:rPr lang="en-US" sz="2000" dirty="0"/>
              <a:t>Strive for textual accuracy.  What </a:t>
            </a:r>
            <a:r>
              <a:rPr lang="en-US" sz="2000" dirty="0" smtClean="0"/>
              <a:t>does it say?  </a:t>
            </a:r>
          </a:p>
          <a:p>
            <a:pPr marL="342900" indent="-342900">
              <a:buFont typeface="Arial" panose="020B0604020202020204" pitchFamily="34" charset="0"/>
              <a:buChar char="•"/>
            </a:pPr>
            <a:r>
              <a:rPr lang="en-US" sz="2000" dirty="0" smtClean="0"/>
              <a:t>Read stories in context.  Make NATURAL (not forced) connections with other Scripture.  </a:t>
            </a:r>
          </a:p>
          <a:p>
            <a:pPr marL="342900" indent="-342900">
              <a:buFont typeface="Arial" panose="020B0604020202020204" pitchFamily="34" charset="0"/>
              <a:buChar char="•"/>
            </a:pPr>
            <a:r>
              <a:rPr lang="en-US" sz="2000" dirty="0" smtClean="0"/>
              <a:t>Make connections with other historical sources and maps.  Know that the Middle East isn’t located in Switzerland.  </a:t>
            </a:r>
          </a:p>
          <a:p>
            <a:pPr marL="342900" indent="-342900">
              <a:buFont typeface="Arial" panose="020B0604020202020204" pitchFamily="34" charset="0"/>
              <a:buChar char="•"/>
            </a:pPr>
            <a:r>
              <a:rPr lang="en-US" sz="2000" dirty="0" smtClean="0"/>
              <a:t>Accept that there are things we don’t know.  These may include motivations of Bible characters as well as archeological evidence.  </a:t>
            </a:r>
          </a:p>
          <a:p>
            <a:pPr marL="342900" indent="-342900">
              <a:buFont typeface="Arial" panose="020B0604020202020204" pitchFamily="34" charset="0"/>
              <a:buChar char="•"/>
            </a:pPr>
            <a:r>
              <a:rPr lang="en-US" sz="2000" dirty="0" smtClean="0"/>
              <a:t>Try not to agree with Satan about God’s nature.  That just seems unwise.  </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35</a:t>
            </a:fld>
            <a:endParaRPr lang="en-US" dirty="0"/>
          </a:p>
        </p:txBody>
      </p:sp>
    </p:spTree>
    <p:extLst>
      <p:ext uri="{BB962C8B-B14F-4D97-AF65-F5344CB8AC3E}">
        <p14:creationId xmlns:p14="http://schemas.microsoft.com/office/powerpoint/2010/main" val="33580598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abstract image" title="abstract image">
            <a:extLst>
              <a:ext uri="{FF2B5EF4-FFF2-40B4-BE49-F238E27FC236}">
                <a16:creationId xmlns:a16="http://schemas.microsoft.com/office/drawing/2014/main" xmlns="" id="{BCF9593D-B6BD-4208-A4FF-8CFFE503475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16" name="Rectangle 15">
            <a:extLst>
              <a:ext uri="{FF2B5EF4-FFF2-40B4-BE49-F238E27FC236}">
                <a16:creationId xmlns:a16="http://schemas.microsoft.com/office/drawing/2014/main" xmlns="" id="{4273BD65-CFF3-40DD-939C-97A942BD80EE}"/>
              </a:ext>
              <a:ext uri="{C183D7F6-B498-43B3-948B-1728B52AA6E4}">
                <adec:decorative xmlns:adec="http://schemas.microsoft.com/office/drawing/2017/decorative" xmlns="" val="1"/>
              </a:ext>
            </a:extLst>
          </p:cNvPr>
          <p:cNvSpPr/>
          <p:nvPr/>
        </p:nvSpPr>
        <p:spPr>
          <a:xfrm>
            <a:off x="-71014" y="0"/>
            <a:ext cx="12263014" cy="685800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nvGrpSpPr>
          <p:cNvPr id="40" name="Group 39">
            <a:extLst>
              <a:ext uri="{FF2B5EF4-FFF2-40B4-BE49-F238E27FC236}">
                <a16:creationId xmlns:a16="http://schemas.microsoft.com/office/drawing/2014/main" xmlns="" id="{11BEC607-8474-408E-A7AC-48A065F31B63}"/>
              </a:ext>
              <a:ext uri="{C183D7F6-B498-43B3-948B-1728B52AA6E4}">
                <adec:decorative xmlns:adec="http://schemas.microsoft.com/office/drawing/2017/decorative" xmlns="" val="1"/>
              </a:ext>
            </a:extLst>
          </p:cNvPr>
          <p:cNvGrpSpPr/>
          <p:nvPr/>
        </p:nvGrpSpPr>
        <p:grpSpPr>
          <a:xfrm flipH="1">
            <a:off x="2076202" y="1374276"/>
            <a:ext cx="7324426" cy="3883523"/>
            <a:chOff x="252031" y="-22763"/>
            <a:chExt cx="7324426" cy="7269964"/>
          </a:xfrm>
        </p:grpSpPr>
        <p:sp>
          <p:nvSpPr>
            <p:cNvPr id="42" name="Rectangle 41">
              <a:extLst>
                <a:ext uri="{FF2B5EF4-FFF2-40B4-BE49-F238E27FC236}">
                  <a16:creationId xmlns:a16="http://schemas.microsoft.com/office/drawing/2014/main" xmlns="" id="{B601E3FC-2016-4085-9A4B-A172702EAAE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41" name="Rectangle 40">
              <a:extLst>
                <a:ext uri="{FF2B5EF4-FFF2-40B4-BE49-F238E27FC236}">
                  <a16:creationId xmlns:a16="http://schemas.microsoft.com/office/drawing/2014/main" xmlns="" id="{2CBF662F-A198-4AD3-8EBC-0EC9A52B2994}"/>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xmlns="" id="{142E86C5-8E5F-4620-A4FB-D1F926179D18}"/>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xmlns="" id="{7E0E8055-17FA-43CE-9F03-E712F496B7CF}"/>
              </a:ext>
            </a:extLst>
          </p:cNvPr>
          <p:cNvSpPr>
            <a:spLocks noGrp="1"/>
          </p:cNvSpPr>
          <p:nvPr>
            <p:ph type="ctrTitle"/>
          </p:nvPr>
        </p:nvSpPr>
        <p:spPr/>
        <p:txBody>
          <a:bodyPr anchor="ctr"/>
          <a:lstStyle/>
          <a:p>
            <a:r>
              <a:rPr lang="en-US" dirty="0"/>
              <a:t>THANK YOU</a:t>
            </a:r>
          </a:p>
        </p:txBody>
      </p:sp>
      <p:sp>
        <p:nvSpPr>
          <p:cNvPr id="23" name="Subtitle 22">
            <a:extLst>
              <a:ext uri="{FF2B5EF4-FFF2-40B4-BE49-F238E27FC236}">
                <a16:creationId xmlns:a16="http://schemas.microsoft.com/office/drawing/2014/main" xmlns="" id="{9FDCAA0A-980E-4E01-8FDA-B5368F0910FD}"/>
              </a:ext>
            </a:extLst>
          </p:cNvPr>
          <p:cNvSpPr>
            <a:spLocks noGrp="1"/>
          </p:cNvSpPr>
          <p:nvPr>
            <p:ph type="subTitle" idx="1"/>
          </p:nvPr>
        </p:nvSpPr>
        <p:spPr/>
        <p:txBody>
          <a:bodyPr/>
          <a:lstStyle/>
          <a:p>
            <a:r>
              <a:rPr lang="en-US" smtClean="0"/>
              <a:t>Happy Sabbath!</a:t>
            </a:r>
            <a:endParaRPr lang="en-US" dirty="0"/>
          </a:p>
        </p:txBody>
      </p:sp>
      <p:sp>
        <p:nvSpPr>
          <p:cNvPr id="29" name="Rectangle: Single Corner Snipped 28">
            <a:extLst>
              <a:ext uri="{FF2B5EF4-FFF2-40B4-BE49-F238E27FC236}">
                <a16:creationId xmlns:a16="http://schemas.microsoft.com/office/drawing/2014/main" xmlns="" id="{E01195D9-1845-4282-BE5B-F6B840BE40E1}"/>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Slide Number Placeholder 5">
            <a:extLst>
              <a:ext uri="{FF2B5EF4-FFF2-40B4-BE49-F238E27FC236}">
                <a16:creationId xmlns:a16="http://schemas.microsoft.com/office/drawing/2014/main" xmlns="" id="{056A6478-CD2B-4077-910A-3D006C82EB9A}"/>
              </a:ext>
            </a:extLst>
          </p:cNvPr>
          <p:cNvSpPr>
            <a:spLocks noGrp="1"/>
          </p:cNvSpPr>
          <p:nvPr>
            <p:ph type="sldNum" sz="quarter" idx="4294967295"/>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36</a:t>
            </a:fld>
            <a:endParaRPr lang="en-US" dirty="0"/>
          </a:p>
        </p:txBody>
      </p:sp>
    </p:spTree>
    <p:extLst>
      <p:ext uri="{BB962C8B-B14F-4D97-AF65-F5344CB8AC3E}">
        <p14:creationId xmlns:p14="http://schemas.microsoft.com/office/powerpoint/2010/main" val="207078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buildings" title="two buildings">
            <a:extLst>
              <a:ext uri="{FF2B5EF4-FFF2-40B4-BE49-F238E27FC236}">
                <a16:creationId xmlns:a16="http://schemas.microsoft.com/office/drawing/2014/main" xmlns="" id="{59B4175B-2237-4E2B-8940-03CD8C850446}"/>
              </a:ext>
            </a:extLst>
          </p:cNvPr>
          <p:cNvPicPr>
            <a:picLocks noGrp="1" noChangeAspect="1"/>
          </p:cNvPicPr>
          <p:nvPr>
            <p:ph type="pic" idx="1"/>
          </p:nvPr>
        </p:nvPicPr>
        <p:blipFill>
          <a:blip r:embed="rId2">
            <a:extLst>
              <a:ext uri="{BEBA8EAE-BF5A-486C-A8C5-ECC9F3942E4B}">
                <a14:imgProps xmlns:a14="http://schemas.microsoft.com/office/drawing/2010/main">
                  <a14:imgLayer r:embed="rId3">
                    <a14:imgEffect>
                      <a14:brightnessContrast bright="-30000" contrast="45000"/>
                    </a14:imgEffect>
                  </a14:imgLayer>
                </a14:imgProps>
              </a:ext>
              <a:ext uri="{28A0092B-C50C-407E-A947-70E740481C1C}">
                <a14:useLocalDpi xmlns:a14="http://schemas.microsoft.com/office/drawing/2010/main" val="0"/>
              </a:ext>
            </a:extLst>
          </a:blip>
          <a:srcRect/>
          <a:stretch>
            <a:fillRect/>
          </a:stretch>
        </p:blipFill>
        <p:spPr/>
      </p:pic>
      <p:sp>
        <p:nvSpPr>
          <p:cNvPr id="12" name="Rectangle 11">
            <a:extLst>
              <a:ext uri="{FF2B5EF4-FFF2-40B4-BE49-F238E27FC236}">
                <a16:creationId xmlns:a16="http://schemas.microsoft.com/office/drawing/2014/main" xmlns="" id="{663F03C3-322B-449C-A477-EA1D99EDC624}"/>
              </a:ext>
              <a:ext uri="{C183D7F6-B498-43B3-948B-1728B52AA6E4}">
                <adec:decorative xmlns:adec="http://schemas.microsoft.com/office/drawing/2017/decorative" xmlns=""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xmlns="" id="{AA0E0CBA-1F82-43A8-9DE3-F0F883DB2D26}"/>
              </a:ext>
              <a:ext uri="{C183D7F6-B498-43B3-948B-1728B52AA6E4}">
                <adec:decorative xmlns:adec="http://schemas.microsoft.com/office/drawing/2017/decorative" xmlns=""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a:xfrm>
            <a:off x="979712" y="886000"/>
            <a:ext cx="5138057" cy="587876"/>
          </a:xfrm>
        </p:spPr>
        <p:txBody>
          <a:bodyPr/>
          <a:lstStyle/>
          <a:p>
            <a:r>
              <a:rPr lang="en-US" dirty="0" smtClean="0"/>
              <a:t>Genesis 9:22-23</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a:xfrm>
            <a:off x="1069690" y="1698180"/>
            <a:ext cx="4958100" cy="365125"/>
          </a:xfrm>
        </p:spPr>
        <p:txBody>
          <a:bodyPr/>
          <a:lstStyle/>
          <a:p>
            <a:r>
              <a:rPr lang="en-US" dirty="0" smtClean="0"/>
              <a:t>The “Curse of Ham”</a:t>
            </a:r>
            <a:endParaRPr lang="en-US" dirty="0"/>
          </a:p>
        </p:txBody>
      </p:sp>
      <p:sp>
        <p:nvSpPr>
          <p:cNvPr id="8" name="Text Placeholder 7">
            <a:extLst>
              <a:ext uri="{FF2B5EF4-FFF2-40B4-BE49-F238E27FC236}">
                <a16:creationId xmlns:a16="http://schemas.microsoft.com/office/drawing/2014/main" xmlns="" id="{E79DECD2-B85E-4CB3-BBFB-C64131454B65}"/>
              </a:ext>
            </a:extLst>
          </p:cNvPr>
          <p:cNvSpPr>
            <a:spLocks noGrp="1"/>
          </p:cNvSpPr>
          <p:nvPr>
            <p:ph type="body" sz="half" idx="2"/>
          </p:nvPr>
        </p:nvSpPr>
        <p:spPr>
          <a:xfrm>
            <a:off x="911135" y="1999623"/>
            <a:ext cx="5138057" cy="3396749"/>
          </a:xfrm>
        </p:spPr>
        <p:txBody>
          <a:bodyPr>
            <a:noAutofit/>
          </a:bodyPr>
          <a:lstStyle/>
          <a:p>
            <a:r>
              <a:rPr lang="en-US" sz="2000" b="1" baseline="30000" dirty="0"/>
              <a:t>22 </a:t>
            </a:r>
            <a:r>
              <a:rPr lang="en-US" sz="2000" dirty="0"/>
              <a:t>And Ham, the father of Canaan, saw the nakedness of his father, and told his two brethren without.</a:t>
            </a:r>
          </a:p>
          <a:p>
            <a:r>
              <a:rPr lang="en-US" sz="2000" b="1" baseline="30000" dirty="0"/>
              <a:t>23 </a:t>
            </a:r>
            <a:r>
              <a:rPr lang="en-US" sz="2000" dirty="0"/>
              <a:t>And Shem and Japheth took a garment, and laid it upon both their shoulders, and went backward, and covered the nakedness of their father; and their faces were backward, and they saw not their father's nakedness</a:t>
            </a:r>
            <a:r>
              <a:rPr lang="en-US" sz="2000" dirty="0" smtClean="0"/>
              <a:t>.</a:t>
            </a:r>
            <a:endParaRPr lang="en-US" sz="2000" dirty="0"/>
          </a:p>
        </p:txBody>
      </p:sp>
      <p:sp>
        <p:nvSpPr>
          <p:cNvPr id="2" name="Footer Placeholder 1">
            <a:extLst>
              <a:ext uri="{FF2B5EF4-FFF2-40B4-BE49-F238E27FC236}">
                <a16:creationId xmlns:a16="http://schemas.microsoft.com/office/drawing/2014/main" xmlns="" id="{B9BB9BB1-292D-4569-BA74-3E766701DB15}"/>
              </a:ext>
            </a:extLst>
          </p:cNvPr>
          <p:cNvSpPr>
            <a:spLocks noGrp="1"/>
          </p:cNvSpPr>
          <p:nvPr>
            <p:ph type="ftr" sz="quarter" idx="14"/>
          </p:nvPr>
        </p:nvSpPr>
        <p:spPr/>
        <p:txBody>
          <a:bodyPr/>
          <a:lstStyle/>
          <a:p>
            <a:r>
              <a:rPr lang="en-US" dirty="0"/>
              <a:t>Add a Footer</a:t>
            </a:r>
          </a:p>
        </p:txBody>
      </p:sp>
      <p:sp>
        <p:nvSpPr>
          <p:cNvPr id="11" name="Rectangle: Single Corner Snipped 10">
            <a:extLst>
              <a:ext uri="{FF2B5EF4-FFF2-40B4-BE49-F238E27FC236}">
                <a16:creationId xmlns:a16="http://schemas.microsoft.com/office/drawing/2014/main" xmlns="" id="{85DF53DB-409B-49FA-A52D-E30AD84AED76}"/>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xmlns="" id="{5564D90B-FC4E-4781-9E54-536CECF8BA47}"/>
              </a:ext>
            </a:extLst>
          </p:cNvPr>
          <p:cNvSpPr>
            <a:spLocks noGrp="1"/>
          </p:cNvSpPr>
          <p:nvPr>
            <p:ph type="sldNum" sz="quarter" idx="15"/>
          </p:nvPr>
        </p:nvSpPr>
        <p:spPr/>
        <p:txBody>
          <a:bodyPr/>
          <a:lstStyle/>
          <a:p>
            <a:fld id="{8C2E478F-E849-4A8C-AF1F-CBCC78A7CBFA}" type="slidenum">
              <a:rPr lang="en-US" smtClean="0"/>
              <a:pPr/>
              <a:t>4</a:t>
            </a:fld>
            <a:endParaRPr lang="en-US" dirty="0"/>
          </a:p>
        </p:txBody>
      </p:sp>
    </p:spTree>
    <p:extLst>
      <p:ext uri="{BB962C8B-B14F-4D97-AF65-F5344CB8AC3E}">
        <p14:creationId xmlns:p14="http://schemas.microsoft.com/office/powerpoint/2010/main" val="48532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ity Scape" title="City Scape">
            <a:extLst>
              <a:ext uri="{FF2B5EF4-FFF2-40B4-BE49-F238E27FC236}">
                <a16:creationId xmlns:a16="http://schemas.microsoft.com/office/drawing/2014/main" xmlns="" id="{5E06080F-9F80-49D4-9D28-F3FD457E4278}"/>
              </a:ext>
            </a:extLst>
          </p:cNvPr>
          <p:cNvPicPr>
            <a:picLocks noGrp="1" noChangeAspect="1"/>
          </p:cNvPicPr>
          <p:nvPr>
            <p:ph type="pic" sz="quarter" idx="15"/>
          </p:nvPr>
        </p:nvPicPr>
        <p:blipFill>
          <a:blip r:embed="rId2">
            <a:extLst>
              <a:ext uri="{BEBA8EAE-BF5A-486C-A8C5-ECC9F3942E4B}">
                <a14:imgProps xmlns:a14="http://schemas.microsoft.com/office/drawing/2010/main">
                  <a14:imgLayer r:embed="rId3">
                    <a14:imgEffect>
                      <a14:brightnessContrast bright="-25000" contrast="18000"/>
                    </a14:imgEffect>
                  </a14:imgLayer>
                </a14:imgProps>
              </a:ext>
              <a:ext uri="{28A0092B-C50C-407E-A947-70E740481C1C}">
                <a14:useLocalDpi xmlns:a14="http://schemas.microsoft.com/office/drawing/2010/main" val="0"/>
              </a:ext>
            </a:extLst>
          </a:blip>
          <a:srcRect/>
          <a:stretch>
            <a:fillRect/>
          </a:stretch>
        </p:blipFill>
        <p:spPr/>
      </p:pic>
      <p:grpSp>
        <p:nvGrpSpPr>
          <p:cNvPr id="31" name="Group 30">
            <a:extLst>
              <a:ext uri="{FF2B5EF4-FFF2-40B4-BE49-F238E27FC236}">
                <a16:creationId xmlns:a16="http://schemas.microsoft.com/office/drawing/2014/main" xmlns="" id="{CDA17D7C-7C63-439C-8B50-C9B0F0F9AAF7}"/>
              </a:ext>
              <a:ext uri="{C183D7F6-B498-43B3-948B-1728B52AA6E4}">
                <adec:decorative xmlns:adec="http://schemas.microsoft.com/office/drawing/2017/decorative" xmlns=""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xmlns=""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xmlns=""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xmlns="" id="{D5445F47-6D74-450C-BC16-998D2021AD78}"/>
              </a:ext>
            </a:extLst>
          </p:cNvPr>
          <p:cNvSpPr>
            <a:spLocks noGrp="1"/>
          </p:cNvSpPr>
          <p:nvPr>
            <p:ph type="title"/>
          </p:nvPr>
        </p:nvSpPr>
        <p:spPr/>
        <p:txBody>
          <a:bodyPr/>
          <a:lstStyle/>
          <a:p>
            <a:r>
              <a:rPr lang="en-US" dirty="0" smtClean="0"/>
              <a:t>Genesis 9:24-27</a:t>
            </a:r>
            <a:endParaRPr lang="en-US" dirty="0"/>
          </a:p>
        </p:txBody>
      </p:sp>
      <p:sp>
        <p:nvSpPr>
          <p:cNvPr id="9" name="Text Placeholder 8">
            <a:extLst>
              <a:ext uri="{FF2B5EF4-FFF2-40B4-BE49-F238E27FC236}">
                <a16:creationId xmlns:a16="http://schemas.microsoft.com/office/drawing/2014/main" xmlns="" id="{4744B28E-5E14-4A77-AD4F-C979905862BF}"/>
              </a:ext>
            </a:extLst>
          </p:cNvPr>
          <p:cNvSpPr>
            <a:spLocks noGrp="1"/>
          </p:cNvSpPr>
          <p:nvPr>
            <p:ph type="body" idx="13"/>
          </p:nvPr>
        </p:nvSpPr>
        <p:spPr/>
        <p:txBody>
          <a:bodyPr/>
          <a:lstStyle/>
          <a:p>
            <a:r>
              <a:rPr lang="en-US" dirty="0" smtClean="0"/>
              <a:t>The “Curse of Ham”</a:t>
            </a:r>
            <a:endParaRPr lang="en-US" dirty="0"/>
          </a:p>
        </p:txBody>
      </p:sp>
      <p:sp>
        <p:nvSpPr>
          <p:cNvPr id="4" name="Content Placeholder 3">
            <a:extLst>
              <a:ext uri="{FF2B5EF4-FFF2-40B4-BE49-F238E27FC236}">
                <a16:creationId xmlns:a16="http://schemas.microsoft.com/office/drawing/2014/main" xmlns="" id="{2885A4AC-9AA0-4EFF-8162-609223BF5D70}"/>
              </a:ext>
            </a:extLst>
          </p:cNvPr>
          <p:cNvSpPr>
            <a:spLocks noGrp="1"/>
          </p:cNvSpPr>
          <p:nvPr>
            <p:ph idx="1"/>
          </p:nvPr>
        </p:nvSpPr>
        <p:spPr/>
        <p:txBody>
          <a:bodyPr>
            <a:noAutofit/>
          </a:bodyPr>
          <a:lstStyle/>
          <a:p>
            <a:pPr marL="0" indent="0">
              <a:buNone/>
            </a:pPr>
            <a:r>
              <a:rPr lang="en-US" sz="1800" b="1" baseline="30000" dirty="0"/>
              <a:t>24 </a:t>
            </a:r>
            <a:r>
              <a:rPr lang="en-US" sz="1800" dirty="0"/>
              <a:t>And Noah awoke from his wine, and knew what his younger </a:t>
            </a:r>
            <a:r>
              <a:rPr lang="en-US" sz="1800" dirty="0" smtClean="0"/>
              <a:t>son </a:t>
            </a:r>
            <a:r>
              <a:rPr lang="en-US" sz="1800" dirty="0"/>
              <a:t>had done unto him.</a:t>
            </a:r>
          </a:p>
          <a:p>
            <a:pPr marL="0" indent="0">
              <a:buNone/>
            </a:pPr>
            <a:r>
              <a:rPr lang="en-US" sz="1800" b="1" baseline="30000" dirty="0"/>
              <a:t>25 </a:t>
            </a:r>
            <a:r>
              <a:rPr lang="en-US" sz="1800" dirty="0"/>
              <a:t>And he said, Cursed be Canaan; a servant of servants shall he be unto his brethren.</a:t>
            </a:r>
          </a:p>
          <a:p>
            <a:pPr marL="0" indent="0">
              <a:buNone/>
            </a:pPr>
            <a:r>
              <a:rPr lang="en-US" sz="1800" b="1" baseline="30000" dirty="0"/>
              <a:t>26 </a:t>
            </a:r>
            <a:r>
              <a:rPr lang="en-US" sz="1800" dirty="0"/>
              <a:t>And he said, Blessed be the </a:t>
            </a:r>
            <a:r>
              <a:rPr lang="en-US" sz="1800" cap="small" dirty="0"/>
              <a:t>Lord</a:t>
            </a:r>
            <a:r>
              <a:rPr lang="en-US" sz="1800" dirty="0"/>
              <a:t> God of Shem; and Canaan shall be his servant.</a:t>
            </a:r>
          </a:p>
          <a:p>
            <a:pPr marL="0" indent="0">
              <a:buNone/>
            </a:pPr>
            <a:r>
              <a:rPr lang="en-US" sz="1800" b="1" baseline="30000" dirty="0"/>
              <a:t>27 </a:t>
            </a:r>
            <a:r>
              <a:rPr lang="en-US" sz="1800" dirty="0"/>
              <a:t>God shall enlarge Japheth, and he shall dwell in the tents of Shem; and Canaan shall be his servant.</a:t>
            </a:r>
          </a:p>
        </p:txBody>
      </p:sp>
      <p:sp>
        <p:nvSpPr>
          <p:cNvPr id="11" name="Rectangle: Single Corner Snipped 10">
            <a:extLst>
              <a:ext uri="{FF2B5EF4-FFF2-40B4-BE49-F238E27FC236}">
                <a16:creationId xmlns:a16="http://schemas.microsoft.com/office/drawing/2014/main" xmlns="" id="{851F9C8F-B284-4FE9-A76C-49BE3BEE3853}"/>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xmlns=""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5</a:t>
            </a:fld>
            <a:endParaRPr lang="en-US" dirty="0"/>
          </a:p>
        </p:txBody>
      </p:sp>
    </p:spTree>
    <p:extLst>
      <p:ext uri="{BB962C8B-B14F-4D97-AF65-F5344CB8AC3E}">
        <p14:creationId xmlns:p14="http://schemas.microsoft.com/office/powerpoint/2010/main" val="3740399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xmlns="" id="{4C646910-F4B3-42FF-94CF-BEAFDD606400}"/>
              </a:ext>
            </a:extLst>
          </p:cNvPr>
          <p:cNvSpPr>
            <a:spLocks noGrp="1"/>
          </p:cNvSpPr>
          <p:nvPr>
            <p:ph type="title"/>
          </p:nvPr>
        </p:nvSpPr>
        <p:spPr/>
        <p:txBody>
          <a:bodyPr/>
          <a:lstStyle/>
          <a:p>
            <a:r>
              <a:rPr lang="en-US" dirty="0" smtClean="0"/>
              <a:t>Wacky Ideas #1</a:t>
            </a:r>
            <a:endParaRPr lang="en-US" dirty="0"/>
          </a:p>
        </p:txBody>
      </p:sp>
      <p:sp>
        <p:nvSpPr>
          <p:cNvPr id="4" name="Text Placeholder 3">
            <a:extLst>
              <a:ext uri="{FF2B5EF4-FFF2-40B4-BE49-F238E27FC236}">
                <a16:creationId xmlns:a16="http://schemas.microsoft.com/office/drawing/2014/main" xmlns="" id="{4033542F-D085-445E-BEBE-DEE6D4F79CAD}"/>
              </a:ext>
            </a:extLst>
          </p:cNvPr>
          <p:cNvSpPr>
            <a:spLocks noGrp="1"/>
          </p:cNvSpPr>
          <p:nvPr>
            <p:ph type="body" idx="1"/>
          </p:nvPr>
        </p:nvSpPr>
        <p:spPr/>
        <p:txBody>
          <a:bodyPr/>
          <a:lstStyle/>
          <a:p>
            <a:r>
              <a:rPr lang="en-US" dirty="0" smtClean="0"/>
              <a:t>This has something to do with black people</a:t>
            </a:r>
            <a:endParaRPr lang="en-US" dirty="0"/>
          </a:p>
        </p:txBody>
      </p:sp>
      <p:sp>
        <p:nvSpPr>
          <p:cNvPr id="5" name="Content Placeholder 4">
            <a:extLst>
              <a:ext uri="{FF2B5EF4-FFF2-40B4-BE49-F238E27FC236}">
                <a16:creationId xmlns:a16="http://schemas.microsoft.com/office/drawing/2014/main" xmlns="" id="{FDF153A6-0E4B-417F-85BB-FD8402B100BD}"/>
              </a:ext>
            </a:extLst>
          </p:cNvPr>
          <p:cNvSpPr>
            <a:spLocks noGrp="1"/>
          </p:cNvSpPr>
          <p:nvPr>
            <p:ph sz="half" idx="2"/>
          </p:nvPr>
        </p:nvSpPr>
        <p:spPr>
          <a:xfrm>
            <a:off x="267128" y="1775012"/>
            <a:ext cx="3771471" cy="4017777"/>
          </a:xfrm>
        </p:spPr>
        <p:txBody>
          <a:bodyPr/>
          <a:lstStyle/>
          <a:p>
            <a:pPr marL="0" indent="0">
              <a:buNone/>
            </a:pPr>
            <a:r>
              <a:rPr lang="en-US" dirty="0" smtClean="0"/>
              <a:t>“Because </a:t>
            </a:r>
            <a:r>
              <a:rPr lang="en-US" dirty="0"/>
              <a:t>Ham was the father of black people, and because he and his descendants were cursed to be slaves because of his sin against Noah, some Christians said, </a:t>
            </a:r>
            <a:r>
              <a:rPr lang="en-US" dirty="0" smtClean="0"/>
              <a:t>‘Africans </a:t>
            </a:r>
            <a:r>
              <a:rPr lang="en-US" dirty="0"/>
              <a:t>and their descendants are destined to be servants, and should accept their status as slaves in fulfillment of biblical prophecy</a:t>
            </a:r>
            <a:r>
              <a:rPr lang="en-US" dirty="0" smtClean="0"/>
              <a:t>.’”</a:t>
            </a:r>
            <a:endParaRPr lang="en-US" dirty="0"/>
          </a:p>
        </p:txBody>
      </p:sp>
      <p:sp>
        <p:nvSpPr>
          <p:cNvPr id="6" name="Text Placeholder 5">
            <a:extLst>
              <a:ext uri="{FF2B5EF4-FFF2-40B4-BE49-F238E27FC236}">
                <a16:creationId xmlns:a16="http://schemas.microsoft.com/office/drawing/2014/main" xmlns="" id="{89C32B2A-F443-47DA-A5C9-E0CCEC6C2F29}"/>
              </a:ext>
            </a:extLst>
          </p:cNvPr>
          <p:cNvSpPr>
            <a:spLocks noGrp="1"/>
          </p:cNvSpPr>
          <p:nvPr>
            <p:ph type="body" idx="13"/>
          </p:nvPr>
        </p:nvSpPr>
        <p:spPr/>
        <p:txBody>
          <a:bodyPr/>
          <a:lstStyle/>
          <a:p>
            <a:r>
              <a:rPr lang="en-US" dirty="0" smtClean="0"/>
              <a:t>This has nothing to do with skin color</a:t>
            </a:r>
            <a:endParaRPr lang="en-US" dirty="0"/>
          </a:p>
        </p:txBody>
      </p:sp>
      <p:sp>
        <p:nvSpPr>
          <p:cNvPr id="7" name="Content Placeholder 6">
            <a:extLst>
              <a:ext uri="{FF2B5EF4-FFF2-40B4-BE49-F238E27FC236}">
                <a16:creationId xmlns:a16="http://schemas.microsoft.com/office/drawing/2014/main" xmlns="" id="{53DDF559-AB16-43D3-96DE-5FD6A71C1A24}"/>
              </a:ext>
            </a:extLst>
          </p:cNvPr>
          <p:cNvSpPr>
            <a:spLocks noGrp="1"/>
          </p:cNvSpPr>
          <p:nvPr>
            <p:ph sz="half" idx="14"/>
          </p:nvPr>
        </p:nvSpPr>
        <p:spPr/>
        <p:txBody>
          <a:bodyPr>
            <a:normAutofit/>
          </a:bodyPr>
          <a:lstStyle/>
          <a:p>
            <a:pPr marL="0" indent="0">
              <a:buNone/>
            </a:pPr>
            <a:r>
              <a:rPr lang="en-US" dirty="0" smtClean="0"/>
              <a:t>Ham is not “the father of black people.”  There’s no reason to believe that Ham’s skin tone was markedly different from that of his father or brothers.  There have been people who attempt to connect the name “Ham” with the word for “black,” but this etymology isn’t accurate.    </a:t>
            </a:r>
            <a:endParaRPr lang="en-US" dirty="0"/>
          </a:p>
        </p:txBody>
      </p:sp>
      <p:pic>
        <p:nvPicPr>
          <p:cNvPr id="10" name="Picture Placeholder 9" descr="two buildings" title="two buildings">
            <a:extLst>
              <a:ext uri="{FF2B5EF4-FFF2-40B4-BE49-F238E27FC236}">
                <a16:creationId xmlns:a16="http://schemas.microsoft.com/office/drawing/2014/main" xmlns="" id="{2F31814F-08FA-4F6F-AB72-C15E456914A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29" name="Footer Placeholder 28">
            <a:extLst>
              <a:ext uri="{FF2B5EF4-FFF2-40B4-BE49-F238E27FC236}">
                <a16:creationId xmlns:a16="http://schemas.microsoft.com/office/drawing/2014/main" xmlns="" id="{8B1278D5-2C97-4CEF-8849-C9811924FBA1}"/>
              </a:ext>
            </a:extLst>
          </p:cNvPr>
          <p:cNvSpPr>
            <a:spLocks noGrp="1"/>
          </p:cNvSpPr>
          <p:nvPr>
            <p:ph type="ftr" sz="quarter" idx="16"/>
          </p:nvPr>
        </p:nvSpPr>
        <p:spPr/>
        <p:txBody>
          <a:bodyPr/>
          <a:lstStyle/>
          <a:p>
            <a:r>
              <a:rPr lang="en-US" dirty="0"/>
              <a:t>Add a Footer</a:t>
            </a:r>
          </a:p>
        </p:txBody>
      </p:sp>
      <p:sp>
        <p:nvSpPr>
          <p:cNvPr id="30" name="Slide Number Placeholder 29">
            <a:extLst>
              <a:ext uri="{FF2B5EF4-FFF2-40B4-BE49-F238E27FC236}">
                <a16:creationId xmlns:a16="http://schemas.microsoft.com/office/drawing/2014/main" xmlns="" id="{2F6ECD0F-66E9-4D96-8436-105A25A341A2}"/>
              </a:ext>
            </a:extLst>
          </p:cNvPr>
          <p:cNvSpPr>
            <a:spLocks noGrp="1"/>
          </p:cNvSpPr>
          <p:nvPr>
            <p:ph type="sldNum" sz="quarter" idx="17"/>
          </p:nvPr>
        </p:nvSpPr>
        <p:spPr/>
        <p:txBody>
          <a:bodyPr/>
          <a:lstStyle/>
          <a:p>
            <a:fld id="{8C2E478F-E849-4A8C-AF1F-CBCC78A7CBFA}" type="slidenum">
              <a:rPr lang="en-US" smtClean="0"/>
              <a:pPr/>
              <a:t>6</a:t>
            </a:fld>
            <a:endParaRPr lang="en-US" dirty="0"/>
          </a:p>
        </p:txBody>
      </p:sp>
      <p:pic>
        <p:nvPicPr>
          <p:cNvPr id="1026" name="Picture 2" descr="Tony Ev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24" y="4759038"/>
            <a:ext cx="1449077" cy="174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381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xmlns="" id="{4C646910-F4B3-42FF-94CF-BEAFDD606400}"/>
              </a:ext>
            </a:extLst>
          </p:cNvPr>
          <p:cNvSpPr>
            <a:spLocks noGrp="1"/>
          </p:cNvSpPr>
          <p:nvPr>
            <p:ph type="title"/>
          </p:nvPr>
        </p:nvSpPr>
        <p:spPr/>
        <p:txBody>
          <a:bodyPr/>
          <a:lstStyle/>
          <a:p>
            <a:r>
              <a:rPr lang="en-US" dirty="0" smtClean="0"/>
              <a:t>Wacky Ideas #1</a:t>
            </a:r>
            <a:endParaRPr lang="en-US" dirty="0"/>
          </a:p>
        </p:txBody>
      </p:sp>
      <p:sp>
        <p:nvSpPr>
          <p:cNvPr id="4" name="Text Placeholder 3">
            <a:extLst>
              <a:ext uri="{FF2B5EF4-FFF2-40B4-BE49-F238E27FC236}">
                <a16:creationId xmlns:a16="http://schemas.microsoft.com/office/drawing/2014/main" xmlns="" id="{4033542F-D085-445E-BEBE-DEE6D4F79CAD}"/>
              </a:ext>
            </a:extLst>
          </p:cNvPr>
          <p:cNvSpPr>
            <a:spLocks noGrp="1"/>
          </p:cNvSpPr>
          <p:nvPr>
            <p:ph type="body" idx="1"/>
          </p:nvPr>
        </p:nvSpPr>
        <p:spPr/>
        <p:txBody>
          <a:bodyPr/>
          <a:lstStyle/>
          <a:p>
            <a:r>
              <a:rPr lang="en-US" dirty="0" smtClean="0"/>
              <a:t>This has something to do with black people</a:t>
            </a:r>
            <a:endParaRPr lang="en-US" dirty="0"/>
          </a:p>
        </p:txBody>
      </p:sp>
      <p:sp>
        <p:nvSpPr>
          <p:cNvPr id="5" name="Content Placeholder 4">
            <a:extLst>
              <a:ext uri="{FF2B5EF4-FFF2-40B4-BE49-F238E27FC236}">
                <a16:creationId xmlns:a16="http://schemas.microsoft.com/office/drawing/2014/main" xmlns="" id="{FDF153A6-0E4B-417F-85BB-FD8402B100BD}"/>
              </a:ext>
            </a:extLst>
          </p:cNvPr>
          <p:cNvSpPr>
            <a:spLocks noGrp="1"/>
          </p:cNvSpPr>
          <p:nvPr>
            <p:ph sz="half" idx="2"/>
          </p:nvPr>
        </p:nvSpPr>
        <p:spPr>
          <a:xfrm>
            <a:off x="267128" y="1775012"/>
            <a:ext cx="3771471" cy="4017777"/>
          </a:xfrm>
        </p:spPr>
        <p:txBody>
          <a:bodyPr/>
          <a:lstStyle/>
          <a:p>
            <a:pPr marL="0" indent="0">
              <a:buNone/>
            </a:pPr>
            <a:r>
              <a:rPr lang="en-US" dirty="0" smtClean="0"/>
              <a:t>“Because </a:t>
            </a:r>
            <a:r>
              <a:rPr lang="en-US" dirty="0"/>
              <a:t>Ham was the father of black people, and because he and his descendants were cursed to be slaves because of his sin against Noah, some Christians said, </a:t>
            </a:r>
            <a:r>
              <a:rPr lang="en-US" dirty="0" smtClean="0"/>
              <a:t>‘Africans </a:t>
            </a:r>
            <a:r>
              <a:rPr lang="en-US" dirty="0"/>
              <a:t>and their descendants are destined to be servants, and should accept their status as slaves in fulfillment of biblical prophecy</a:t>
            </a:r>
            <a:r>
              <a:rPr lang="en-US" dirty="0" smtClean="0"/>
              <a:t>.’”</a:t>
            </a:r>
            <a:endParaRPr lang="en-US" dirty="0"/>
          </a:p>
        </p:txBody>
      </p:sp>
      <p:sp>
        <p:nvSpPr>
          <p:cNvPr id="6" name="Text Placeholder 5">
            <a:extLst>
              <a:ext uri="{FF2B5EF4-FFF2-40B4-BE49-F238E27FC236}">
                <a16:creationId xmlns:a16="http://schemas.microsoft.com/office/drawing/2014/main" xmlns="" id="{89C32B2A-F443-47DA-A5C9-E0CCEC6C2F29}"/>
              </a:ext>
            </a:extLst>
          </p:cNvPr>
          <p:cNvSpPr>
            <a:spLocks noGrp="1"/>
          </p:cNvSpPr>
          <p:nvPr>
            <p:ph type="body" idx="13"/>
          </p:nvPr>
        </p:nvSpPr>
        <p:spPr/>
        <p:txBody>
          <a:bodyPr/>
          <a:lstStyle/>
          <a:p>
            <a:r>
              <a:rPr lang="en-US" dirty="0" smtClean="0"/>
              <a:t>Ham is NOT actually cursed</a:t>
            </a:r>
            <a:endParaRPr lang="en-US" dirty="0"/>
          </a:p>
        </p:txBody>
      </p:sp>
      <p:sp>
        <p:nvSpPr>
          <p:cNvPr id="7" name="Content Placeholder 6">
            <a:extLst>
              <a:ext uri="{FF2B5EF4-FFF2-40B4-BE49-F238E27FC236}">
                <a16:creationId xmlns:a16="http://schemas.microsoft.com/office/drawing/2014/main" xmlns="" id="{53DDF559-AB16-43D3-96DE-5FD6A71C1A24}"/>
              </a:ext>
            </a:extLst>
          </p:cNvPr>
          <p:cNvSpPr>
            <a:spLocks noGrp="1"/>
          </p:cNvSpPr>
          <p:nvPr>
            <p:ph sz="half" idx="14"/>
          </p:nvPr>
        </p:nvSpPr>
        <p:spPr/>
        <p:txBody>
          <a:bodyPr>
            <a:normAutofit/>
          </a:bodyPr>
          <a:lstStyle/>
          <a:p>
            <a:pPr marL="0" indent="0">
              <a:buNone/>
            </a:pPr>
            <a:r>
              <a:rPr lang="en-US" dirty="0" smtClean="0"/>
              <a:t>Even if Ham was really the world’s first black man (unlikely), Ham isn’t cursed at any point in this story.  Noah says “Cursed </a:t>
            </a:r>
            <a:r>
              <a:rPr lang="en-US" dirty="0"/>
              <a:t>be Canaan; a servant of servants shall he be unto his brethren</a:t>
            </a:r>
            <a:r>
              <a:rPr lang="en-US" dirty="0" smtClean="0"/>
              <a:t>.”  Now it’s clear that Canaan is Ham’s son, but Ham himself is not actually cursed in any way.  </a:t>
            </a:r>
            <a:endParaRPr lang="en-US" dirty="0"/>
          </a:p>
          <a:p>
            <a:pPr marL="0" indent="0">
              <a:buNone/>
            </a:pPr>
            <a:endParaRPr lang="en-US" dirty="0"/>
          </a:p>
        </p:txBody>
      </p:sp>
      <p:pic>
        <p:nvPicPr>
          <p:cNvPr id="10" name="Picture Placeholder 9" descr="two buildings" title="two buildings">
            <a:extLst>
              <a:ext uri="{FF2B5EF4-FFF2-40B4-BE49-F238E27FC236}">
                <a16:creationId xmlns:a16="http://schemas.microsoft.com/office/drawing/2014/main" xmlns="" id="{2F31814F-08FA-4F6F-AB72-C15E456914A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29" name="Footer Placeholder 28">
            <a:extLst>
              <a:ext uri="{FF2B5EF4-FFF2-40B4-BE49-F238E27FC236}">
                <a16:creationId xmlns:a16="http://schemas.microsoft.com/office/drawing/2014/main" xmlns="" id="{8B1278D5-2C97-4CEF-8849-C9811924FBA1}"/>
              </a:ext>
            </a:extLst>
          </p:cNvPr>
          <p:cNvSpPr>
            <a:spLocks noGrp="1"/>
          </p:cNvSpPr>
          <p:nvPr>
            <p:ph type="ftr" sz="quarter" idx="16"/>
          </p:nvPr>
        </p:nvSpPr>
        <p:spPr/>
        <p:txBody>
          <a:bodyPr/>
          <a:lstStyle/>
          <a:p>
            <a:r>
              <a:rPr lang="en-US" dirty="0"/>
              <a:t>Add a Footer</a:t>
            </a:r>
          </a:p>
        </p:txBody>
      </p:sp>
      <p:sp>
        <p:nvSpPr>
          <p:cNvPr id="30" name="Slide Number Placeholder 29">
            <a:extLst>
              <a:ext uri="{FF2B5EF4-FFF2-40B4-BE49-F238E27FC236}">
                <a16:creationId xmlns:a16="http://schemas.microsoft.com/office/drawing/2014/main" xmlns="" id="{2F6ECD0F-66E9-4D96-8436-105A25A341A2}"/>
              </a:ext>
            </a:extLst>
          </p:cNvPr>
          <p:cNvSpPr>
            <a:spLocks noGrp="1"/>
          </p:cNvSpPr>
          <p:nvPr>
            <p:ph type="sldNum" sz="quarter" idx="17"/>
          </p:nvPr>
        </p:nvSpPr>
        <p:spPr/>
        <p:txBody>
          <a:bodyPr/>
          <a:lstStyle/>
          <a:p>
            <a:fld id="{8C2E478F-E849-4A8C-AF1F-CBCC78A7CBFA}" type="slidenum">
              <a:rPr lang="en-US" smtClean="0"/>
              <a:pPr/>
              <a:t>7</a:t>
            </a:fld>
            <a:endParaRPr lang="en-US" dirty="0"/>
          </a:p>
        </p:txBody>
      </p:sp>
      <p:pic>
        <p:nvPicPr>
          <p:cNvPr id="1026" name="Picture 2" descr="Tony Ev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24" y="4759038"/>
            <a:ext cx="1449077" cy="174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039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xmlns="" id="{4C646910-F4B3-42FF-94CF-BEAFDD606400}"/>
              </a:ext>
            </a:extLst>
          </p:cNvPr>
          <p:cNvSpPr>
            <a:spLocks noGrp="1"/>
          </p:cNvSpPr>
          <p:nvPr>
            <p:ph type="title"/>
          </p:nvPr>
        </p:nvSpPr>
        <p:spPr/>
        <p:txBody>
          <a:bodyPr/>
          <a:lstStyle/>
          <a:p>
            <a:r>
              <a:rPr lang="en-US" dirty="0" smtClean="0"/>
              <a:t>Wacky Ideas #1</a:t>
            </a:r>
            <a:endParaRPr lang="en-US" dirty="0"/>
          </a:p>
        </p:txBody>
      </p:sp>
      <p:sp>
        <p:nvSpPr>
          <p:cNvPr id="4" name="Text Placeholder 3">
            <a:extLst>
              <a:ext uri="{FF2B5EF4-FFF2-40B4-BE49-F238E27FC236}">
                <a16:creationId xmlns:a16="http://schemas.microsoft.com/office/drawing/2014/main" xmlns="" id="{4033542F-D085-445E-BEBE-DEE6D4F79CAD}"/>
              </a:ext>
            </a:extLst>
          </p:cNvPr>
          <p:cNvSpPr>
            <a:spLocks noGrp="1"/>
          </p:cNvSpPr>
          <p:nvPr>
            <p:ph type="body" idx="1"/>
          </p:nvPr>
        </p:nvSpPr>
        <p:spPr/>
        <p:txBody>
          <a:bodyPr/>
          <a:lstStyle/>
          <a:p>
            <a:r>
              <a:rPr lang="en-US" dirty="0" smtClean="0"/>
              <a:t>This has something to do with black people</a:t>
            </a:r>
            <a:endParaRPr lang="en-US" dirty="0"/>
          </a:p>
        </p:txBody>
      </p:sp>
      <p:sp>
        <p:nvSpPr>
          <p:cNvPr id="5" name="Content Placeholder 4">
            <a:extLst>
              <a:ext uri="{FF2B5EF4-FFF2-40B4-BE49-F238E27FC236}">
                <a16:creationId xmlns:a16="http://schemas.microsoft.com/office/drawing/2014/main" xmlns="" id="{FDF153A6-0E4B-417F-85BB-FD8402B100BD}"/>
              </a:ext>
            </a:extLst>
          </p:cNvPr>
          <p:cNvSpPr>
            <a:spLocks noGrp="1"/>
          </p:cNvSpPr>
          <p:nvPr>
            <p:ph sz="half" idx="2"/>
          </p:nvPr>
        </p:nvSpPr>
        <p:spPr>
          <a:xfrm>
            <a:off x="267128" y="1775012"/>
            <a:ext cx="3771471" cy="4017777"/>
          </a:xfrm>
        </p:spPr>
        <p:txBody>
          <a:bodyPr/>
          <a:lstStyle/>
          <a:p>
            <a:pPr marL="0" indent="0">
              <a:buNone/>
            </a:pPr>
            <a:r>
              <a:rPr lang="en-US" dirty="0" smtClean="0"/>
              <a:t>“Because </a:t>
            </a:r>
            <a:r>
              <a:rPr lang="en-US" dirty="0"/>
              <a:t>Ham was the father of black people, and because he and his descendants were cursed to be slaves because of his sin against Noah, some Christians said, </a:t>
            </a:r>
            <a:r>
              <a:rPr lang="en-US" dirty="0" smtClean="0"/>
              <a:t>‘Africans </a:t>
            </a:r>
            <a:r>
              <a:rPr lang="en-US" dirty="0"/>
              <a:t>and their descendants are destined to be servants, and should accept their status as slaves in fulfillment of biblical prophecy</a:t>
            </a:r>
            <a:r>
              <a:rPr lang="en-US" dirty="0" smtClean="0"/>
              <a:t>.’”</a:t>
            </a:r>
            <a:endParaRPr lang="en-US" dirty="0"/>
          </a:p>
        </p:txBody>
      </p:sp>
      <p:sp>
        <p:nvSpPr>
          <p:cNvPr id="6" name="Text Placeholder 5">
            <a:extLst>
              <a:ext uri="{FF2B5EF4-FFF2-40B4-BE49-F238E27FC236}">
                <a16:creationId xmlns:a16="http://schemas.microsoft.com/office/drawing/2014/main" xmlns="" id="{89C32B2A-F443-47DA-A5C9-E0CCEC6C2F29}"/>
              </a:ext>
            </a:extLst>
          </p:cNvPr>
          <p:cNvSpPr>
            <a:spLocks noGrp="1"/>
          </p:cNvSpPr>
          <p:nvPr>
            <p:ph type="body" idx="13"/>
          </p:nvPr>
        </p:nvSpPr>
        <p:spPr/>
        <p:txBody>
          <a:bodyPr>
            <a:normAutofit fontScale="92500"/>
          </a:bodyPr>
          <a:lstStyle/>
          <a:p>
            <a:r>
              <a:rPr lang="en-US" dirty="0" smtClean="0"/>
              <a:t>This entire passage is more of a prophecy than a curse</a:t>
            </a:r>
            <a:endParaRPr lang="en-US" dirty="0"/>
          </a:p>
        </p:txBody>
      </p:sp>
      <p:sp>
        <p:nvSpPr>
          <p:cNvPr id="7" name="Content Placeholder 6">
            <a:extLst>
              <a:ext uri="{FF2B5EF4-FFF2-40B4-BE49-F238E27FC236}">
                <a16:creationId xmlns:a16="http://schemas.microsoft.com/office/drawing/2014/main" xmlns="" id="{53DDF559-AB16-43D3-96DE-5FD6A71C1A24}"/>
              </a:ext>
            </a:extLst>
          </p:cNvPr>
          <p:cNvSpPr>
            <a:spLocks noGrp="1"/>
          </p:cNvSpPr>
          <p:nvPr>
            <p:ph sz="half" idx="14"/>
          </p:nvPr>
        </p:nvSpPr>
        <p:spPr>
          <a:xfrm>
            <a:off x="8153400" y="1885044"/>
            <a:ext cx="3464717" cy="3907745"/>
          </a:xfrm>
        </p:spPr>
        <p:txBody>
          <a:bodyPr>
            <a:normAutofit/>
          </a:bodyPr>
          <a:lstStyle/>
          <a:p>
            <a:pPr marL="0" indent="0">
              <a:buNone/>
            </a:pPr>
            <a:r>
              <a:rPr lang="en-US" dirty="0" smtClean="0"/>
              <a:t>Several Old Testament patriarchs were gifted by God with a vision of the future of their progeny shortly before their own death.  I think particularly of Israel (previously Jacob), who prophesies the future of the tribes of Israel in a way that really only has meaning hundreds of years later.  Noah here foretells the fate of his own descendants.  </a:t>
            </a:r>
            <a:endParaRPr lang="en-US" dirty="0"/>
          </a:p>
          <a:p>
            <a:pPr marL="0" indent="0">
              <a:buNone/>
            </a:pPr>
            <a:endParaRPr lang="en-US" dirty="0"/>
          </a:p>
        </p:txBody>
      </p:sp>
      <p:pic>
        <p:nvPicPr>
          <p:cNvPr id="10" name="Picture Placeholder 9" descr="two buildings" title="two buildings">
            <a:extLst>
              <a:ext uri="{FF2B5EF4-FFF2-40B4-BE49-F238E27FC236}">
                <a16:creationId xmlns:a16="http://schemas.microsoft.com/office/drawing/2014/main" xmlns="" id="{2F31814F-08FA-4F6F-AB72-C15E456914A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29" name="Footer Placeholder 28">
            <a:extLst>
              <a:ext uri="{FF2B5EF4-FFF2-40B4-BE49-F238E27FC236}">
                <a16:creationId xmlns:a16="http://schemas.microsoft.com/office/drawing/2014/main" xmlns="" id="{8B1278D5-2C97-4CEF-8849-C9811924FBA1}"/>
              </a:ext>
            </a:extLst>
          </p:cNvPr>
          <p:cNvSpPr>
            <a:spLocks noGrp="1"/>
          </p:cNvSpPr>
          <p:nvPr>
            <p:ph type="ftr" sz="quarter" idx="16"/>
          </p:nvPr>
        </p:nvSpPr>
        <p:spPr/>
        <p:txBody>
          <a:bodyPr/>
          <a:lstStyle/>
          <a:p>
            <a:r>
              <a:rPr lang="en-US" dirty="0"/>
              <a:t>Add a Footer</a:t>
            </a:r>
          </a:p>
        </p:txBody>
      </p:sp>
      <p:sp>
        <p:nvSpPr>
          <p:cNvPr id="30" name="Slide Number Placeholder 29">
            <a:extLst>
              <a:ext uri="{FF2B5EF4-FFF2-40B4-BE49-F238E27FC236}">
                <a16:creationId xmlns:a16="http://schemas.microsoft.com/office/drawing/2014/main" xmlns="" id="{2F6ECD0F-66E9-4D96-8436-105A25A341A2}"/>
              </a:ext>
            </a:extLst>
          </p:cNvPr>
          <p:cNvSpPr>
            <a:spLocks noGrp="1"/>
          </p:cNvSpPr>
          <p:nvPr>
            <p:ph type="sldNum" sz="quarter" idx="17"/>
          </p:nvPr>
        </p:nvSpPr>
        <p:spPr/>
        <p:txBody>
          <a:bodyPr/>
          <a:lstStyle/>
          <a:p>
            <a:fld id="{8C2E478F-E849-4A8C-AF1F-CBCC78A7CBFA}" type="slidenum">
              <a:rPr lang="en-US" smtClean="0"/>
              <a:pPr/>
              <a:t>8</a:t>
            </a:fld>
            <a:endParaRPr lang="en-US" dirty="0"/>
          </a:p>
        </p:txBody>
      </p:sp>
      <p:pic>
        <p:nvPicPr>
          <p:cNvPr id="1026" name="Picture 2" descr="Tony Ev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24" y="4759038"/>
            <a:ext cx="1449077" cy="174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9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xmlns="" id="{4C646910-F4B3-42FF-94CF-BEAFDD606400}"/>
              </a:ext>
            </a:extLst>
          </p:cNvPr>
          <p:cNvSpPr>
            <a:spLocks noGrp="1"/>
          </p:cNvSpPr>
          <p:nvPr>
            <p:ph type="title"/>
          </p:nvPr>
        </p:nvSpPr>
        <p:spPr/>
        <p:txBody>
          <a:bodyPr/>
          <a:lstStyle/>
          <a:p>
            <a:r>
              <a:rPr lang="en-US" dirty="0" smtClean="0"/>
              <a:t>Wacky Ideas #1</a:t>
            </a:r>
            <a:endParaRPr lang="en-US" dirty="0"/>
          </a:p>
        </p:txBody>
      </p:sp>
      <p:sp>
        <p:nvSpPr>
          <p:cNvPr id="4" name="Text Placeholder 3">
            <a:extLst>
              <a:ext uri="{FF2B5EF4-FFF2-40B4-BE49-F238E27FC236}">
                <a16:creationId xmlns:a16="http://schemas.microsoft.com/office/drawing/2014/main" xmlns="" id="{4033542F-D085-445E-BEBE-DEE6D4F79CAD}"/>
              </a:ext>
            </a:extLst>
          </p:cNvPr>
          <p:cNvSpPr>
            <a:spLocks noGrp="1"/>
          </p:cNvSpPr>
          <p:nvPr>
            <p:ph type="body" idx="1"/>
          </p:nvPr>
        </p:nvSpPr>
        <p:spPr/>
        <p:txBody>
          <a:bodyPr/>
          <a:lstStyle/>
          <a:p>
            <a:r>
              <a:rPr lang="en-US" dirty="0" smtClean="0"/>
              <a:t>This has something to do with black people</a:t>
            </a:r>
            <a:endParaRPr lang="en-US" dirty="0"/>
          </a:p>
        </p:txBody>
      </p:sp>
      <p:sp>
        <p:nvSpPr>
          <p:cNvPr id="5" name="Content Placeholder 4">
            <a:extLst>
              <a:ext uri="{FF2B5EF4-FFF2-40B4-BE49-F238E27FC236}">
                <a16:creationId xmlns:a16="http://schemas.microsoft.com/office/drawing/2014/main" xmlns="" id="{FDF153A6-0E4B-417F-85BB-FD8402B100BD}"/>
              </a:ext>
            </a:extLst>
          </p:cNvPr>
          <p:cNvSpPr>
            <a:spLocks noGrp="1"/>
          </p:cNvSpPr>
          <p:nvPr>
            <p:ph sz="half" idx="2"/>
          </p:nvPr>
        </p:nvSpPr>
        <p:spPr>
          <a:xfrm>
            <a:off x="267128" y="1775012"/>
            <a:ext cx="3771471" cy="4017777"/>
          </a:xfrm>
        </p:spPr>
        <p:txBody>
          <a:bodyPr/>
          <a:lstStyle/>
          <a:p>
            <a:pPr marL="0" indent="0">
              <a:buNone/>
            </a:pPr>
            <a:r>
              <a:rPr lang="en-US" dirty="0" smtClean="0"/>
              <a:t>“Because </a:t>
            </a:r>
            <a:r>
              <a:rPr lang="en-US" dirty="0"/>
              <a:t>Ham was the father of black people, and because he and his descendants were cursed to be slaves because of his sin against Noah, some Christians said, </a:t>
            </a:r>
            <a:r>
              <a:rPr lang="en-US" dirty="0" smtClean="0"/>
              <a:t>‘Africans </a:t>
            </a:r>
            <a:r>
              <a:rPr lang="en-US" dirty="0"/>
              <a:t>and their descendants are destined to be servants, and should accept their status as slaves in fulfillment of biblical prophecy</a:t>
            </a:r>
            <a:r>
              <a:rPr lang="en-US" dirty="0" smtClean="0"/>
              <a:t>.’”</a:t>
            </a:r>
            <a:endParaRPr lang="en-US" dirty="0"/>
          </a:p>
        </p:txBody>
      </p:sp>
      <p:sp>
        <p:nvSpPr>
          <p:cNvPr id="6" name="Text Placeholder 5">
            <a:extLst>
              <a:ext uri="{FF2B5EF4-FFF2-40B4-BE49-F238E27FC236}">
                <a16:creationId xmlns:a16="http://schemas.microsoft.com/office/drawing/2014/main" xmlns="" id="{89C32B2A-F443-47DA-A5C9-E0CCEC6C2F29}"/>
              </a:ext>
            </a:extLst>
          </p:cNvPr>
          <p:cNvSpPr>
            <a:spLocks noGrp="1"/>
          </p:cNvSpPr>
          <p:nvPr>
            <p:ph type="body" idx="13"/>
          </p:nvPr>
        </p:nvSpPr>
        <p:spPr/>
        <p:txBody>
          <a:bodyPr>
            <a:normAutofit fontScale="92500"/>
          </a:bodyPr>
          <a:lstStyle/>
          <a:p>
            <a:r>
              <a:rPr lang="en-US" dirty="0" smtClean="0"/>
              <a:t>This entire passage is more of a prophecy than a curse</a:t>
            </a:r>
            <a:endParaRPr lang="en-US" dirty="0"/>
          </a:p>
        </p:txBody>
      </p:sp>
      <p:sp>
        <p:nvSpPr>
          <p:cNvPr id="7" name="Content Placeholder 6">
            <a:extLst>
              <a:ext uri="{FF2B5EF4-FFF2-40B4-BE49-F238E27FC236}">
                <a16:creationId xmlns:a16="http://schemas.microsoft.com/office/drawing/2014/main" xmlns="" id="{53DDF559-AB16-43D3-96DE-5FD6A71C1A24}"/>
              </a:ext>
            </a:extLst>
          </p:cNvPr>
          <p:cNvSpPr>
            <a:spLocks noGrp="1"/>
          </p:cNvSpPr>
          <p:nvPr>
            <p:ph sz="half" idx="14"/>
          </p:nvPr>
        </p:nvSpPr>
        <p:spPr>
          <a:xfrm>
            <a:off x="8153400" y="1885044"/>
            <a:ext cx="3464717" cy="4340265"/>
          </a:xfrm>
        </p:spPr>
        <p:txBody>
          <a:bodyPr>
            <a:normAutofit/>
          </a:bodyPr>
          <a:lstStyle/>
          <a:p>
            <a:pPr marL="0" indent="0">
              <a:buNone/>
            </a:pPr>
            <a:r>
              <a:rPr lang="en-US" dirty="0" smtClean="0"/>
              <a:t>Noah’s foresight regarding Canaan is meaningful because the “</a:t>
            </a:r>
            <a:r>
              <a:rPr lang="en-US" dirty="0" err="1" smtClean="0"/>
              <a:t>Toledoth</a:t>
            </a:r>
            <a:r>
              <a:rPr lang="en-US" dirty="0" smtClean="0"/>
              <a:t>” (History/</a:t>
            </a:r>
            <a:r>
              <a:rPr lang="en-US" dirty="0" err="1" smtClean="0"/>
              <a:t>Geneology</a:t>
            </a:r>
            <a:r>
              <a:rPr lang="en-US" dirty="0" smtClean="0"/>
              <a:t>) of Noah is shortly to come to an end, and the </a:t>
            </a:r>
            <a:r>
              <a:rPr lang="en-US" dirty="0" err="1" smtClean="0"/>
              <a:t>Toledoth</a:t>
            </a:r>
            <a:r>
              <a:rPr lang="en-US" dirty="0" smtClean="0"/>
              <a:t> of </a:t>
            </a:r>
            <a:r>
              <a:rPr lang="en-US" dirty="0" err="1" smtClean="0"/>
              <a:t>Terah</a:t>
            </a:r>
            <a:r>
              <a:rPr lang="en-US" dirty="0"/>
              <a:t> </a:t>
            </a:r>
            <a:r>
              <a:rPr lang="en-US" dirty="0" smtClean="0"/>
              <a:t>(Abraham’s father) will begin.  The land of Canaan and its inhabitants will feature very largely in this later history!  The fate of the Canaanites is thus foreshadowed here with Noah’s prophecy regarding the Canaanites’ forefather.  </a:t>
            </a:r>
            <a:endParaRPr lang="en-US" dirty="0"/>
          </a:p>
        </p:txBody>
      </p:sp>
      <p:pic>
        <p:nvPicPr>
          <p:cNvPr id="10" name="Picture Placeholder 9" descr="two buildings" title="two buildings">
            <a:extLst>
              <a:ext uri="{FF2B5EF4-FFF2-40B4-BE49-F238E27FC236}">
                <a16:creationId xmlns:a16="http://schemas.microsoft.com/office/drawing/2014/main" xmlns="" id="{2F31814F-08FA-4F6F-AB72-C15E456914A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29" name="Footer Placeholder 28">
            <a:extLst>
              <a:ext uri="{FF2B5EF4-FFF2-40B4-BE49-F238E27FC236}">
                <a16:creationId xmlns:a16="http://schemas.microsoft.com/office/drawing/2014/main" xmlns="" id="{8B1278D5-2C97-4CEF-8849-C9811924FBA1}"/>
              </a:ext>
            </a:extLst>
          </p:cNvPr>
          <p:cNvSpPr>
            <a:spLocks noGrp="1"/>
          </p:cNvSpPr>
          <p:nvPr>
            <p:ph type="ftr" sz="quarter" idx="16"/>
          </p:nvPr>
        </p:nvSpPr>
        <p:spPr/>
        <p:txBody>
          <a:bodyPr/>
          <a:lstStyle/>
          <a:p>
            <a:r>
              <a:rPr lang="en-US" dirty="0"/>
              <a:t>Add a Footer</a:t>
            </a:r>
          </a:p>
        </p:txBody>
      </p:sp>
      <p:sp>
        <p:nvSpPr>
          <p:cNvPr id="30" name="Slide Number Placeholder 29">
            <a:extLst>
              <a:ext uri="{FF2B5EF4-FFF2-40B4-BE49-F238E27FC236}">
                <a16:creationId xmlns:a16="http://schemas.microsoft.com/office/drawing/2014/main" xmlns="" id="{2F6ECD0F-66E9-4D96-8436-105A25A341A2}"/>
              </a:ext>
            </a:extLst>
          </p:cNvPr>
          <p:cNvSpPr>
            <a:spLocks noGrp="1"/>
          </p:cNvSpPr>
          <p:nvPr>
            <p:ph type="sldNum" sz="quarter" idx="17"/>
          </p:nvPr>
        </p:nvSpPr>
        <p:spPr/>
        <p:txBody>
          <a:bodyPr/>
          <a:lstStyle/>
          <a:p>
            <a:fld id="{8C2E478F-E849-4A8C-AF1F-CBCC78A7CBFA}" type="slidenum">
              <a:rPr lang="en-US" smtClean="0"/>
              <a:pPr/>
              <a:t>9</a:t>
            </a:fld>
            <a:endParaRPr lang="en-US" dirty="0"/>
          </a:p>
        </p:txBody>
      </p:sp>
      <p:pic>
        <p:nvPicPr>
          <p:cNvPr id="1026" name="Picture 2" descr="Tony Ev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324" y="4759038"/>
            <a:ext cx="1449077" cy="174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41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8">
      <a:dk1>
        <a:sysClr val="windowText" lastClr="000000"/>
      </a:dk1>
      <a:lt1>
        <a:sysClr val="window" lastClr="FFFFFF"/>
      </a:lt1>
      <a:dk2>
        <a:srgbClr val="44546A"/>
      </a:dk2>
      <a:lt2>
        <a:srgbClr val="E7E6E6"/>
      </a:lt2>
      <a:accent1>
        <a:srgbClr val="C0F400"/>
      </a:accent1>
      <a:accent2>
        <a:srgbClr val="05D74D"/>
      </a:accent2>
      <a:accent3>
        <a:srgbClr val="2F3342"/>
      </a:accent3>
      <a:accent4>
        <a:srgbClr val="038B30"/>
      </a:accent4>
      <a:accent5>
        <a:srgbClr val="05EE55"/>
      </a:accent5>
      <a:accent6>
        <a:srgbClr val="70AD47"/>
      </a:accent6>
      <a:hlink>
        <a:srgbClr val="05D74D"/>
      </a:hlink>
      <a:folHlink>
        <a:srgbClr val="C0F400"/>
      </a:folHlink>
    </a:clrScheme>
    <a:fontScheme name="Custom 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6051434_Light modernist presentation_RVA_v3.potx" id="{1300540C-5346-469F-AA5C-717C09787E7E}" vid="{ADCE5FDD-C8BF-4BDC-86F8-B24C14EB90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D27BEDAB-01B4-4BD0-9390-31AD9280078C}">
  <ds:schemaRefs>
    <ds:schemaRef ds:uri="http://schemas.microsoft.com/sharepoint/v3/contenttype/forms"/>
  </ds:schemaRefs>
</ds:datastoreItem>
</file>

<file path=customXml/itemProps2.xml><?xml version="1.0" encoding="utf-8"?>
<ds:datastoreItem xmlns:ds="http://schemas.openxmlformats.org/officeDocument/2006/customXml" ds:itemID="{6AD934DA-6EDB-4DB8-AE5C-9399A13698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19B998-C0F0-415C-AF4D-F10DCCD30A25}">
  <ds:schemaRefs>
    <ds:schemaRef ds:uri="http://purl.org/dc/elements/1.1/"/>
    <ds:schemaRef ds:uri="http://schemas.microsoft.com/office/2006/documentManagement/types"/>
    <ds:schemaRef ds:uri="http://purl.org/dc/dcmitype/"/>
    <ds:schemaRef ds:uri="71af3243-3dd4-4a8d-8c0d-dd76da1f02a5"/>
    <ds:schemaRef ds:uri="http://schemas.microsoft.com/office/infopath/2007/PartnerControls"/>
    <ds:schemaRef ds:uri="http://purl.org/dc/terms/"/>
    <ds:schemaRef ds:uri="http://schemas.microsoft.com/office/2006/metadata/properties"/>
    <ds:schemaRef ds:uri="http://schemas.openxmlformats.org/package/2006/metadata/core-properties"/>
    <ds:schemaRef ds:uri="16c05727-aa75-4e4a-9b5f-8a80a116589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Light modernist presentation</Template>
  <TotalTime>0</TotalTime>
  <Words>2339</Words>
  <Application>Microsoft Office PowerPoint</Application>
  <PresentationFormat>Widescreen</PresentationFormat>
  <Paragraphs>2749</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Bebas</vt:lpstr>
      <vt:lpstr>Calibri</vt:lpstr>
      <vt:lpstr>Gill Sans</vt:lpstr>
      <vt:lpstr>Office Theme</vt:lpstr>
      <vt:lpstr>Lesson 5:   Genesis 9, 10 &amp; 11</vt:lpstr>
      <vt:lpstr>The “Curse  of Ham”</vt:lpstr>
      <vt:lpstr>Genesis 9:18-21</vt:lpstr>
      <vt:lpstr>Genesis 9:22-23</vt:lpstr>
      <vt:lpstr>Genesis 9:24-27</vt:lpstr>
      <vt:lpstr>Wacky Ideas #1</vt:lpstr>
      <vt:lpstr>Wacky Ideas #1</vt:lpstr>
      <vt:lpstr>Wacky Ideas #1</vt:lpstr>
      <vt:lpstr>Wacky Ideas #1</vt:lpstr>
      <vt:lpstr>YOUR TITLE GOES HERE Lorem ipsum dolor sit amet, consectetur adipiscing elit.  Ut gravida eros erat. Proin a tellus sed risus lobortis sagitti</vt:lpstr>
      <vt:lpstr>PowerPoint Presentation</vt:lpstr>
      <vt:lpstr>YOUR TITLE GOES HERE Lorem ipsum dolor sit amet, consectetur adipiscing elit.  Ut gravida eros erat. Proin a tellus sed risus lobortis sagitti</vt:lpstr>
      <vt:lpstr>The Tower of BAbel</vt:lpstr>
      <vt:lpstr>Warning!  </vt:lpstr>
      <vt:lpstr>Genesis 11:1-4</vt:lpstr>
      <vt:lpstr>Genesis 11:5-7</vt:lpstr>
      <vt:lpstr>Genesis 11:8-9</vt:lpstr>
      <vt:lpstr>Genesis 10:6-8</vt:lpstr>
      <vt:lpstr>Genesis 10:9-10</vt:lpstr>
      <vt:lpstr>Antiquities of the jEWS</vt:lpstr>
      <vt:lpstr>Antiquities of the jEWS</vt:lpstr>
      <vt:lpstr>Out to kill God</vt:lpstr>
      <vt:lpstr>PowerPoint Presentation</vt:lpstr>
      <vt:lpstr>Wacky Ideas and Wicked Perspectives</vt:lpstr>
      <vt:lpstr>Wacky Ideas and Wicked Perspectives</vt:lpstr>
      <vt:lpstr>Wacky Ideas and Outright Denial “The Tower of Babel myth comes not long after the account of Noah and the Great Flood. And, of course, earlier in Genesis we have the story of the Garden of Eden and the Fall of Man. These early stories in the Bible are all concerned with trying to explain how various things came to be: how shame and evil and human toil came into the world (the expulsion from the Garden of Eden), for instance. The Tower of Babel was a way of explaining why there were so many different languages spoken among different tribes and peoples, leading to much confusion and distrust (and tribalism).</vt:lpstr>
      <vt:lpstr>Wacky Ideas and Outright Denial  “It’s certainly true that many languages are cognate with each other (cognate means literally ‘born together’), in that they share a common ancestor. So many languages belong to the Indo-European family, for instance. However, other languages – Hungarian is a notable example – cannot be said to derive from the same common proto-language, so it’s not true that there was once one language which spawned all the others.</vt:lpstr>
      <vt:lpstr>Wacky Ideas and Outright Denial  “But like the Garden of Eden story, the tale of the Tower of Babel is also about man overreaching himself. Adam and Eve had disobeyed God’s divine commandment not to eat of the fruit of the tree of knowledge (of good and evil), presuming to become godlike themselves through attaining such precious wisdom. And the descendants of Noah build their tower in Babel because they want to create something lasting that will immortalise their ‘name’ or reputation, rather then God’s. For such hubris, they must have their hopes (and their tower) dashed to pieces.</vt:lpstr>
      <vt:lpstr>YOUR TITLE GOES HERE Lorem ipsum dolor sit amet, consectetur adipiscing elit.  Ut gravida eros erat. Proin a tellus sed risus lobortis sagitti</vt:lpstr>
      <vt:lpstr>Wacky Ideas and timelines</vt:lpstr>
      <vt:lpstr>Wacky Ideas and timelines</vt:lpstr>
      <vt:lpstr>PowerPoint Presentation</vt:lpstr>
      <vt:lpstr>YOUR TITLE GOES HERE Lorem ipsum dolor sit amet, consectetur adipiscing elit.  Ut gravida eros erat. Proin a tellus sed risus lobortis sagitti</vt:lpstr>
      <vt:lpstr>PowerPoint Presentation</vt:lpstr>
      <vt:lpstr>Some notes for limiting the crazy</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2022-04-30T03:02:38Z</dcterms:created>
  <dcterms:modified xsi:type="dcterms:W3CDTF">2022-04-30T06:53:21Z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