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03" r:id="rId1"/>
  </p:sldMasterIdLst>
  <p:notesMasterIdLst>
    <p:notesMasterId r:id="rId22"/>
  </p:notesMasterIdLst>
  <p:sldIdLst>
    <p:sldId id="266" r:id="rId2"/>
    <p:sldId id="268" r:id="rId3"/>
    <p:sldId id="270" r:id="rId4"/>
    <p:sldId id="271" r:id="rId5"/>
    <p:sldId id="272" r:id="rId6"/>
    <p:sldId id="267" r:id="rId7"/>
    <p:sldId id="273" r:id="rId8"/>
    <p:sldId id="274" r:id="rId9"/>
    <p:sldId id="275" r:id="rId10"/>
    <p:sldId id="276" r:id="rId11"/>
    <p:sldId id="277" r:id="rId12"/>
    <p:sldId id="278" r:id="rId13"/>
    <p:sldId id="279" r:id="rId14"/>
    <p:sldId id="280" r:id="rId15"/>
    <p:sldId id="282" r:id="rId16"/>
    <p:sldId id="281" r:id="rId17"/>
    <p:sldId id="283" r:id="rId18"/>
    <p:sldId id="284" r:id="rId19"/>
    <p:sldId id="285" r:id="rId20"/>
    <p:sldId id="286" r:id="rId21"/>
  </p:sldIdLst>
  <p:sldSz cx="12192000" cy="6858000"/>
  <p:notesSz cx="6858000" cy="9144000"/>
  <p:custDataLst>
    <p:tags r:id="rId23"/>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6" autoAdjust="0"/>
  </p:normalViewPr>
  <p:slideViewPr>
    <p:cSldViewPr snapToGrid="0">
      <p:cViewPr varScale="1">
        <p:scale>
          <a:sx n="62" d="100"/>
          <a:sy n="62" d="100"/>
        </p:scale>
        <p:origin x="828"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97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6C2E7044-5B15-FA4C-9782-C6B151F1EB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 xmlns:a16="http://schemas.microsoft.com/office/drawing/2014/main" id="{8AA53036-4AE1-7E49-97D2-94AA00F6E75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EE51AFBC-6736-F84E-B01E-5F0EB7AD03D0}" type="datetimeFigureOut">
              <a:rPr lang="en-US"/>
              <a:pPr>
                <a:defRPr/>
              </a:pPr>
              <a:t>2/12/2022</a:t>
            </a:fld>
            <a:endParaRPr lang="en-US"/>
          </a:p>
        </p:txBody>
      </p:sp>
      <p:sp>
        <p:nvSpPr>
          <p:cNvPr id="4" name="Slide Image Placeholder 3">
            <a:extLst>
              <a:ext uri="{FF2B5EF4-FFF2-40B4-BE49-F238E27FC236}">
                <a16:creationId xmlns="" xmlns:a16="http://schemas.microsoft.com/office/drawing/2014/main" id="{55C5920D-E95B-1B46-A8F5-40BB1238926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 xmlns:a16="http://schemas.microsoft.com/office/drawing/2014/main" id="{011DE339-DD0D-2F48-A65E-308B602EA97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 xmlns:a16="http://schemas.microsoft.com/office/drawing/2014/main" id="{BD9DED5C-BFE0-1546-AA70-83FF5B68527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 xmlns:a16="http://schemas.microsoft.com/office/drawing/2014/main" id="{4B0BEBCA-E264-5B4B-A376-4233BDA63C33}"/>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1CC06776-B046-B547-9777-FBDFF889AFA6}" type="slidenum">
              <a:rPr lang="en-US"/>
              <a:pPr>
                <a:defRPr/>
              </a:pPr>
              <a:t>‹#›</a:t>
            </a:fld>
            <a:endParaRPr lang="en-US"/>
          </a:p>
        </p:txBody>
      </p:sp>
    </p:spTree>
    <p:extLst>
      <p:ext uri="{BB962C8B-B14F-4D97-AF65-F5344CB8AC3E}">
        <p14:creationId xmlns:p14="http://schemas.microsoft.com/office/powerpoint/2010/main" val="21207358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 xmlns:a16="http://schemas.microsoft.com/office/drawing/2014/main" id="{5EB2BDD0-298C-524D-BD6A-B0F14C7C85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a:extLst>
              <a:ext uri="{FF2B5EF4-FFF2-40B4-BE49-F238E27FC236}">
                <a16:creationId xmlns="" xmlns:a16="http://schemas.microsoft.com/office/drawing/2014/main" id="{0EAFD3ED-7525-8D47-9F3F-E029467633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699" name="Slide Number Placeholder 3">
            <a:extLst>
              <a:ext uri="{FF2B5EF4-FFF2-40B4-BE49-F238E27FC236}">
                <a16:creationId xmlns="" xmlns:a16="http://schemas.microsoft.com/office/drawing/2014/main" id="{0336D17D-058E-6C40-84BE-A2F4A78966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F303196-5C5A-034D-9764-0B38F38D2FD5}" type="slidenum">
              <a:rPr lang="en-US" altLang="en-US" smtClean="0"/>
              <a:pPr fontAlgn="base">
                <a:spcBef>
                  <a:spcPct val="0"/>
                </a:spcBef>
                <a:spcAft>
                  <a:spcPct val="0"/>
                </a:spcAft>
              </a:pPr>
              <a:t>1</a:t>
            </a:fld>
            <a:endParaRPr lang="en-US" altLang="en-US"/>
          </a:p>
        </p:txBody>
      </p:sp>
    </p:spTree>
    <p:extLst>
      <p:ext uri="{BB962C8B-B14F-4D97-AF65-F5344CB8AC3E}">
        <p14:creationId xmlns:p14="http://schemas.microsoft.com/office/powerpoint/2010/main" val="319000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13</a:t>
            </a:fld>
            <a:endParaRPr lang="en-US" altLang="en-US"/>
          </a:p>
        </p:txBody>
      </p:sp>
    </p:spTree>
    <p:extLst>
      <p:ext uri="{BB962C8B-B14F-4D97-AF65-F5344CB8AC3E}">
        <p14:creationId xmlns:p14="http://schemas.microsoft.com/office/powerpoint/2010/main" val="2729647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14</a:t>
            </a:fld>
            <a:endParaRPr lang="en-US" altLang="en-US"/>
          </a:p>
        </p:txBody>
      </p:sp>
    </p:spTree>
    <p:extLst>
      <p:ext uri="{BB962C8B-B14F-4D97-AF65-F5344CB8AC3E}">
        <p14:creationId xmlns:p14="http://schemas.microsoft.com/office/powerpoint/2010/main" val="1915236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15</a:t>
            </a:fld>
            <a:endParaRPr lang="en-US" altLang="en-US"/>
          </a:p>
        </p:txBody>
      </p:sp>
    </p:spTree>
    <p:extLst>
      <p:ext uri="{BB962C8B-B14F-4D97-AF65-F5344CB8AC3E}">
        <p14:creationId xmlns:p14="http://schemas.microsoft.com/office/powerpoint/2010/main" val="34809107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16</a:t>
            </a:fld>
            <a:endParaRPr lang="en-US" altLang="en-US"/>
          </a:p>
        </p:txBody>
      </p:sp>
    </p:spTree>
    <p:extLst>
      <p:ext uri="{BB962C8B-B14F-4D97-AF65-F5344CB8AC3E}">
        <p14:creationId xmlns:p14="http://schemas.microsoft.com/office/powerpoint/2010/main" val="1554366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17</a:t>
            </a:fld>
            <a:endParaRPr lang="en-US" altLang="en-US"/>
          </a:p>
        </p:txBody>
      </p:sp>
    </p:spTree>
    <p:extLst>
      <p:ext uri="{BB962C8B-B14F-4D97-AF65-F5344CB8AC3E}">
        <p14:creationId xmlns:p14="http://schemas.microsoft.com/office/powerpoint/2010/main" val="3952458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18</a:t>
            </a:fld>
            <a:endParaRPr lang="en-US" altLang="en-US"/>
          </a:p>
        </p:txBody>
      </p:sp>
    </p:spTree>
    <p:extLst>
      <p:ext uri="{BB962C8B-B14F-4D97-AF65-F5344CB8AC3E}">
        <p14:creationId xmlns:p14="http://schemas.microsoft.com/office/powerpoint/2010/main" val="4082505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19</a:t>
            </a:fld>
            <a:endParaRPr lang="en-US" altLang="en-US"/>
          </a:p>
        </p:txBody>
      </p:sp>
    </p:spTree>
    <p:extLst>
      <p:ext uri="{BB962C8B-B14F-4D97-AF65-F5344CB8AC3E}">
        <p14:creationId xmlns:p14="http://schemas.microsoft.com/office/powerpoint/2010/main" val="26009590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 xmlns:a16="http://schemas.microsoft.com/office/drawing/2014/main" id="{B73D5283-5B8A-254B-A368-CC1DEFECBB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 xmlns:a16="http://schemas.microsoft.com/office/drawing/2014/main" id="{31DFAFC4-B0AF-6B4E-AE3B-4BDC901764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3795" name="Slide Number Placeholder 3">
            <a:extLst>
              <a:ext uri="{FF2B5EF4-FFF2-40B4-BE49-F238E27FC236}">
                <a16:creationId xmlns="" xmlns:a16="http://schemas.microsoft.com/office/drawing/2014/main" id="{128FC941-B660-CE40-9D68-2EF9EEDF70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A227BED-0C80-5740-8084-17E8648A3BC5}" type="slidenum">
              <a:rPr lang="en-US" altLang="en-US" smtClean="0"/>
              <a:pPr fontAlgn="base">
                <a:spcBef>
                  <a:spcPct val="0"/>
                </a:spcBef>
                <a:spcAft>
                  <a:spcPct val="0"/>
                </a:spcAft>
              </a:pPr>
              <a:t>20</a:t>
            </a:fld>
            <a:endParaRPr lang="en-US" altLang="en-US"/>
          </a:p>
        </p:txBody>
      </p:sp>
    </p:spTree>
    <p:extLst>
      <p:ext uri="{BB962C8B-B14F-4D97-AF65-F5344CB8AC3E}">
        <p14:creationId xmlns:p14="http://schemas.microsoft.com/office/powerpoint/2010/main" val="3187862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 xmlns:a16="http://schemas.microsoft.com/office/drawing/2014/main" id="{B73D5283-5B8A-254B-A368-CC1DEFECBB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 xmlns:a16="http://schemas.microsoft.com/office/drawing/2014/main" id="{31DFAFC4-B0AF-6B4E-AE3B-4BDC901764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3795" name="Slide Number Placeholder 3">
            <a:extLst>
              <a:ext uri="{FF2B5EF4-FFF2-40B4-BE49-F238E27FC236}">
                <a16:creationId xmlns="" xmlns:a16="http://schemas.microsoft.com/office/drawing/2014/main" id="{128FC941-B660-CE40-9D68-2EF9EEDF70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A227BED-0C80-5740-8084-17E8648A3BC5}" type="slidenum">
              <a:rPr lang="en-US" altLang="en-US" smtClean="0"/>
              <a:pPr fontAlgn="base">
                <a:spcBef>
                  <a:spcPct val="0"/>
                </a:spcBef>
                <a:spcAft>
                  <a:spcPct val="0"/>
                </a:spcAft>
              </a:pPr>
              <a:t>2</a:t>
            </a:fld>
            <a:endParaRPr lang="en-US" altLang="en-US"/>
          </a:p>
        </p:txBody>
      </p:sp>
    </p:spTree>
    <p:extLst>
      <p:ext uri="{BB962C8B-B14F-4D97-AF65-F5344CB8AC3E}">
        <p14:creationId xmlns:p14="http://schemas.microsoft.com/office/powerpoint/2010/main" val="2258838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6</a:t>
            </a:fld>
            <a:endParaRPr lang="en-US" altLang="en-US"/>
          </a:p>
        </p:txBody>
      </p:sp>
    </p:spTree>
    <p:extLst>
      <p:ext uri="{BB962C8B-B14F-4D97-AF65-F5344CB8AC3E}">
        <p14:creationId xmlns:p14="http://schemas.microsoft.com/office/powerpoint/2010/main" val="4243071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7</a:t>
            </a:fld>
            <a:endParaRPr lang="en-US" altLang="en-US"/>
          </a:p>
        </p:txBody>
      </p:sp>
    </p:spTree>
    <p:extLst>
      <p:ext uri="{BB962C8B-B14F-4D97-AF65-F5344CB8AC3E}">
        <p14:creationId xmlns:p14="http://schemas.microsoft.com/office/powerpoint/2010/main" val="1145279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8</a:t>
            </a:fld>
            <a:endParaRPr lang="en-US" altLang="en-US"/>
          </a:p>
        </p:txBody>
      </p:sp>
    </p:spTree>
    <p:extLst>
      <p:ext uri="{BB962C8B-B14F-4D97-AF65-F5344CB8AC3E}">
        <p14:creationId xmlns:p14="http://schemas.microsoft.com/office/powerpoint/2010/main" val="1647230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9</a:t>
            </a:fld>
            <a:endParaRPr lang="en-US" altLang="en-US"/>
          </a:p>
        </p:txBody>
      </p:sp>
    </p:spTree>
    <p:extLst>
      <p:ext uri="{BB962C8B-B14F-4D97-AF65-F5344CB8AC3E}">
        <p14:creationId xmlns:p14="http://schemas.microsoft.com/office/powerpoint/2010/main" val="3000055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10</a:t>
            </a:fld>
            <a:endParaRPr lang="en-US" altLang="en-US"/>
          </a:p>
        </p:txBody>
      </p:sp>
    </p:spTree>
    <p:extLst>
      <p:ext uri="{BB962C8B-B14F-4D97-AF65-F5344CB8AC3E}">
        <p14:creationId xmlns:p14="http://schemas.microsoft.com/office/powerpoint/2010/main" val="4294856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11</a:t>
            </a:fld>
            <a:endParaRPr lang="en-US" altLang="en-US"/>
          </a:p>
        </p:txBody>
      </p:sp>
    </p:spTree>
    <p:extLst>
      <p:ext uri="{BB962C8B-B14F-4D97-AF65-F5344CB8AC3E}">
        <p14:creationId xmlns:p14="http://schemas.microsoft.com/office/powerpoint/2010/main" val="1068237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12</a:t>
            </a:fld>
            <a:endParaRPr lang="en-US" altLang="en-US"/>
          </a:p>
        </p:txBody>
      </p:sp>
    </p:spTree>
    <p:extLst>
      <p:ext uri="{BB962C8B-B14F-4D97-AF65-F5344CB8AC3E}">
        <p14:creationId xmlns:p14="http://schemas.microsoft.com/office/powerpoint/2010/main" val="32365645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Option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5E6520E-2CCF-A84A-B040-7E326394690D}"/>
              </a:ext>
            </a:extLst>
          </p:cNvPr>
          <p:cNvSpPr/>
          <p:nvPr userDrawn="1"/>
        </p:nvSpPr>
        <p:spPr>
          <a:xfrm>
            <a:off x="0" y="0"/>
            <a:ext cx="12192000"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5" name="Oval 4">
            <a:extLst>
              <a:ext uri="{FF2B5EF4-FFF2-40B4-BE49-F238E27FC236}">
                <a16:creationId xmlns="" xmlns:a16="http://schemas.microsoft.com/office/drawing/2014/main" id="{5EC5C60C-DA96-9941-8768-7A13FD301352}"/>
              </a:ext>
            </a:extLst>
          </p:cNvPr>
          <p:cNvSpPr/>
          <p:nvPr userDrawn="1"/>
        </p:nvSpPr>
        <p:spPr>
          <a:xfrm>
            <a:off x="3351213" y="700088"/>
            <a:ext cx="5489575" cy="5457825"/>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 xmlns:a16="http://schemas.microsoft.com/office/drawing/2014/main" id="{448EF677-8D00-E24F-94C5-F01E3BF9186F}"/>
              </a:ext>
            </a:extLst>
          </p:cNvPr>
          <p:cNvGrpSpPr/>
          <p:nvPr userDrawn="1"/>
        </p:nvGrpSpPr>
        <p:grpSpPr>
          <a:xfrm>
            <a:off x="5703147" y="3346450"/>
            <a:ext cx="785707" cy="192088"/>
            <a:chOff x="5696373" y="3346450"/>
            <a:chExt cx="785707" cy="192088"/>
          </a:xfrm>
        </p:grpSpPr>
        <p:sp>
          <p:nvSpPr>
            <p:cNvPr id="6" name="Oval 5">
              <a:extLst>
                <a:ext uri="{FF2B5EF4-FFF2-40B4-BE49-F238E27FC236}">
                  <a16:creationId xmlns="" xmlns:a16="http://schemas.microsoft.com/office/drawing/2014/main" id="{87D127DC-5439-7542-9F22-AB75514DF8A2}"/>
                </a:ext>
              </a:extLst>
            </p:cNvPr>
            <p:cNvSpPr/>
            <p:nvPr userDrawn="1"/>
          </p:nvSpPr>
          <p:spPr>
            <a:xfrm>
              <a:off x="5994135" y="3346450"/>
              <a:ext cx="191030" cy="1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a:extLst>
                <a:ext uri="{FF2B5EF4-FFF2-40B4-BE49-F238E27FC236}">
                  <a16:creationId xmlns="" xmlns:a16="http://schemas.microsoft.com/office/drawing/2014/main" id="{255F9312-4008-4345-B887-EE3FEA6CFEAE}"/>
                </a:ext>
              </a:extLst>
            </p:cNvPr>
            <p:cNvSpPr/>
            <p:nvPr userDrawn="1"/>
          </p:nvSpPr>
          <p:spPr>
            <a:xfrm>
              <a:off x="6288088" y="3346450"/>
              <a:ext cx="193992" cy="1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Oval 7">
              <a:extLst>
                <a:ext uri="{FF2B5EF4-FFF2-40B4-BE49-F238E27FC236}">
                  <a16:creationId xmlns="" xmlns:a16="http://schemas.microsoft.com/office/drawing/2014/main" id="{9CB9E724-D0EE-C746-8056-C90723D0ECBA}"/>
                </a:ext>
              </a:extLst>
            </p:cNvPr>
            <p:cNvSpPr/>
            <p:nvPr userDrawn="1"/>
          </p:nvSpPr>
          <p:spPr>
            <a:xfrm>
              <a:off x="5696373" y="3346450"/>
              <a:ext cx="194840" cy="1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2" name="Title 1"/>
          <p:cNvSpPr>
            <a:spLocks noGrp="1"/>
          </p:cNvSpPr>
          <p:nvPr>
            <p:ph type="ctrTitle"/>
          </p:nvPr>
        </p:nvSpPr>
        <p:spPr>
          <a:xfrm>
            <a:off x="4095806" y="1675328"/>
            <a:ext cx="4000388" cy="1332242"/>
          </a:xfrm>
        </p:spPr>
        <p:txBody>
          <a:bodyPr>
            <a:noAutofit/>
          </a:bodyPr>
          <a:lstStyle>
            <a:lvl1pPr algn="ctr">
              <a:defRPr sz="42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3696473" y="3862276"/>
            <a:ext cx="4763716" cy="709724"/>
          </a:xfrm>
        </p:spPr>
        <p:txBody>
          <a:bodyPr anchor="ctr">
            <a:noAutofit/>
          </a:bodyPr>
          <a:lstStyle>
            <a:lvl1pPr marL="0" indent="0" algn="ctr">
              <a:buNone/>
              <a:defRPr sz="2200" i="1">
                <a:solidFill>
                  <a:schemeClr val="bg1"/>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00698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age Title 2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EB11CB33-1443-DA46-9095-750894B820AA}"/>
              </a:ext>
            </a:extLst>
          </p:cNvPr>
          <p:cNvSpPr/>
          <p:nvPr userDrawn="1"/>
        </p:nvSpPr>
        <p:spPr>
          <a:xfrm>
            <a:off x="515938" y="358775"/>
            <a:ext cx="11125200" cy="611822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1" name="Title 1">
            <a:extLst>
              <a:ext uri="{FF2B5EF4-FFF2-40B4-BE49-F238E27FC236}">
                <a16:creationId xmlns="" xmlns:a16="http://schemas.microsoft.com/office/drawing/2014/main" id="{EBFA4A0F-E771-C44B-8EF4-6CEFA69A8636}"/>
              </a:ext>
            </a:extLst>
          </p:cNvPr>
          <p:cNvSpPr>
            <a:spLocks noGrp="1"/>
          </p:cNvSpPr>
          <p:nvPr>
            <p:ph type="ctrTitle"/>
          </p:nvPr>
        </p:nvSpPr>
        <p:spPr>
          <a:xfrm>
            <a:off x="1073625" y="461317"/>
            <a:ext cx="10008359" cy="1211047"/>
          </a:xfrm>
        </p:spPr>
        <p:txBody>
          <a:bodyPr>
            <a:noAutofit/>
          </a:bodyPr>
          <a:lstStyle>
            <a:lvl1pPr marL="0" algn="l">
              <a:defRPr sz="57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2" name="Text Placeholder 9">
            <a:extLst>
              <a:ext uri="{FF2B5EF4-FFF2-40B4-BE49-F238E27FC236}">
                <a16:creationId xmlns="" xmlns:a16="http://schemas.microsoft.com/office/drawing/2014/main" id="{6DBDA52E-DB09-F640-94B1-63297BC08DA1}"/>
              </a:ext>
            </a:extLst>
          </p:cNvPr>
          <p:cNvSpPr>
            <a:spLocks noGrp="1"/>
          </p:cNvSpPr>
          <p:nvPr>
            <p:ph type="body" sz="quarter" idx="10" hasCustomPrompt="1"/>
          </p:nvPr>
        </p:nvSpPr>
        <p:spPr>
          <a:xfrm>
            <a:off x="1073623" y="1874520"/>
            <a:ext cx="10008361" cy="1988820"/>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a:extLst>
              <a:ext uri="{FF2B5EF4-FFF2-40B4-BE49-F238E27FC236}">
                <a16:creationId xmlns="" xmlns:a16="http://schemas.microsoft.com/office/drawing/2014/main" id="{EA88D9A0-D97F-B34B-A821-D51EEB1F017E}"/>
              </a:ext>
            </a:extLst>
          </p:cNvPr>
          <p:cNvSpPr>
            <a:spLocks noGrp="1"/>
          </p:cNvSpPr>
          <p:nvPr>
            <p:ph type="body" sz="quarter" idx="11" hasCustomPrompt="1"/>
          </p:nvPr>
        </p:nvSpPr>
        <p:spPr>
          <a:xfrm>
            <a:off x="1073623" y="4057650"/>
            <a:ext cx="10008361" cy="1988820"/>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237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age Title 3 Slide">
    <p:bg>
      <p:bgPr>
        <a:blipFill>
          <a:blip r:embed="rId2"/>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1F370304-2217-994C-AAB1-D32CE625EDA7}"/>
              </a:ext>
            </a:extLst>
          </p:cNvPr>
          <p:cNvSpPr/>
          <p:nvPr userDrawn="1"/>
        </p:nvSpPr>
        <p:spPr>
          <a:xfrm>
            <a:off x="542925" y="366523"/>
            <a:ext cx="11125200" cy="6096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 xmlns:a16="http://schemas.microsoft.com/office/drawing/2014/main" id="{DE9BDE16-B340-7542-9280-7D4837E5A41F}"/>
              </a:ext>
            </a:extLst>
          </p:cNvPr>
          <p:cNvSpPr>
            <a:spLocks noGrp="1"/>
          </p:cNvSpPr>
          <p:nvPr>
            <p:ph type="ctrTitle"/>
          </p:nvPr>
        </p:nvSpPr>
        <p:spPr>
          <a:xfrm>
            <a:off x="1073625" y="461317"/>
            <a:ext cx="10008359" cy="1211047"/>
          </a:xfrm>
        </p:spPr>
        <p:txBody>
          <a:bodyPr>
            <a:noAutofit/>
          </a:bodyPr>
          <a:lstStyle>
            <a:lvl1pPr marL="0" algn="l">
              <a:defRPr sz="57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7" name="Text Placeholder 9">
            <a:extLst>
              <a:ext uri="{FF2B5EF4-FFF2-40B4-BE49-F238E27FC236}">
                <a16:creationId xmlns="" xmlns:a16="http://schemas.microsoft.com/office/drawing/2014/main" id="{F3504CB2-C36C-4847-80A6-049FBE75C570}"/>
              </a:ext>
            </a:extLst>
          </p:cNvPr>
          <p:cNvSpPr>
            <a:spLocks noGrp="1"/>
          </p:cNvSpPr>
          <p:nvPr>
            <p:ph type="body" sz="quarter" idx="10" hasCustomPrompt="1"/>
          </p:nvPr>
        </p:nvSpPr>
        <p:spPr>
          <a:xfrm>
            <a:off x="1073623" y="1874520"/>
            <a:ext cx="4855845" cy="4360024"/>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a:extLst>
              <a:ext uri="{FF2B5EF4-FFF2-40B4-BE49-F238E27FC236}">
                <a16:creationId xmlns="" xmlns:a16="http://schemas.microsoft.com/office/drawing/2014/main" id="{4765BE69-5D34-4B4C-B9F0-4645314AC87E}"/>
              </a:ext>
            </a:extLst>
          </p:cNvPr>
          <p:cNvSpPr>
            <a:spLocks noGrp="1"/>
          </p:cNvSpPr>
          <p:nvPr>
            <p:ph type="body" sz="quarter" idx="11" hasCustomPrompt="1"/>
          </p:nvPr>
        </p:nvSpPr>
        <p:spPr>
          <a:xfrm>
            <a:off x="6226139" y="1874520"/>
            <a:ext cx="4855845" cy="4360024"/>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650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ge Title 4 Slide">
    <p:bg>
      <p:bgPr>
        <a:blipFill>
          <a:blip r:embed="rId2"/>
          <a:stretch>
            <a:fillRect/>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 xmlns:a16="http://schemas.microsoft.com/office/drawing/2014/main" id="{CA356540-5534-654B-8100-E89AC29DF686}"/>
              </a:ext>
            </a:extLst>
          </p:cNvPr>
          <p:cNvSpPr/>
          <p:nvPr userDrawn="1"/>
        </p:nvSpPr>
        <p:spPr>
          <a:xfrm>
            <a:off x="0" y="0"/>
            <a:ext cx="12172950"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790507" y="490967"/>
            <a:ext cx="10540101" cy="1211047"/>
          </a:xfrm>
        </p:spPr>
        <p:txBody>
          <a:bodyPr>
            <a:noAutofit/>
          </a:bodyPr>
          <a:lstStyle>
            <a:lvl1pPr marL="0" algn="ctr">
              <a:defRPr sz="5700" b="1">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4" name="Text Placeholder 9"/>
          <p:cNvSpPr>
            <a:spLocks noGrp="1"/>
          </p:cNvSpPr>
          <p:nvPr>
            <p:ph type="body" sz="quarter" idx="10"/>
          </p:nvPr>
        </p:nvSpPr>
        <p:spPr>
          <a:xfrm>
            <a:off x="1896643" y="2160676"/>
            <a:ext cx="9433965" cy="1042416"/>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14" name="Text Placeholder 9"/>
          <p:cNvSpPr>
            <a:spLocks noGrp="1"/>
          </p:cNvSpPr>
          <p:nvPr>
            <p:ph type="body" sz="quarter" idx="22"/>
          </p:nvPr>
        </p:nvSpPr>
        <p:spPr>
          <a:xfrm>
            <a:off x="1896643" y="3557015"/>
            <a:ext cx="9433965" cy="1042416"/>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23"/>
          </p:nvPr>
        </p:nvSpPr>
        <p:spPr>
          <a:xfrm>
            <a:off x="1896643" y="4953354"/>
            <a:ext cx="9433965" cy="1042416"/>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16" name="Freeform 7">
            <a:extLst>
              <a:ext uri="{FF2B5EF4-FFF2-40B4-BE49-F238E27FC236}">
                <a16:creationId xmlns="" xmlns:a16="http://schemas.microsoft.com/office/drawing/2014/main" id="{A1AD5348-F4C4-F94E-ABD5-6F64F7656FB3}"/>
              </a:ext>
            </a:extLst>
          </p:cNvPr>
          <p:cNvSpPr>
            <a:spLocks/>
          </p:cNvSpPr>
          <p:nvPr userDrawn="1"/>
        </p:nvSpPr>
        <p:spPr bwMode="auto">
          <a:xfrm>
            <a:off x="790507" y="2246965"/>
            <a:ext cx="813006" cy="777100"/>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latin typeface="Arial" panose="020B0604020202020204" pitchFamily="34" charset="0"/>
              <a:cs typeface="Arial" panose="020B0604020202020204" pitchFamily="34" charset="0"/>
            </a:endParaRPr>
          </a:p>
        </p:txBody>
      </p:sp>
      <p:sp>
        <p:nvSpPr>
          <p:cNvPr id="17" name="Freeform 7">
            <a:extLst>
              <a:ext uri="{FF2B5EF4-FFF2-40B4-BE49-F238E27FC236}">
                <a16:creationId xmlns="" xmlns:a16="http://schemas.microsoft.com/office/drawing/2014/main" id="{E0905B88-AC32-004B-897C-CF7D836D9CCF}"/>
              </a:ext>
            </a:extLst>
          </p:cNvPr>
          <p:cNvSpPr>
            <a:spLocks/>
          </p:cNvSpPr>
          <p:nvPr userDrawn="1"/>
        </p:nvSpPr>
        <p:spPr bwMode="auto">
          <a:xfrm>
            <a:off x="797132" y="5116062"/>
            <a:ext cx="813006" cy="777100"/>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latin typeface="Arial" panose="020B0604020202020204" pitchFamily="34" charset="0"/>
              <a:cs typeface="Arial" panose="020B0604020202020204" pitchFamily="34" charset="0"/>
            </a:endParaRPr>
          </a:p>
        </p:txBody>
      </p:sp>
      <p:sp>
        <p:nvSpPr>
          <p:cNvPr id="18" name="Freeform 7">
            <a:extLst>
              <a:ext uri="{FF2B5EF4-FFF2-40B4-BE49-F238E27FC236}">
                <a16:creationId xmlns="" xmlns:a16="http://schemas.microsoft.com/office/drawing/2014/main" id="{CFB5491F-FDF0-8A4C-802D-FADA00F43A22}"/>
              </a:ext>
            </a:extLst>
          </p:cNvPr>
          <p:cNvSpPr>
            <a:spLocks/>
          </p:cNvSpPr>
          <p:nvPr userDrawn="1"/>
        </p:nvSpPr>
        <p:spPr bwMode="auto">
          <a:xfrm>
            <a:off x="790508" y="3744465"/>
            <a:ext cx="813006" cy="777100"/>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779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age Title 5 Slide">
    <p:bg>
      <p:bgPr>
        <a:blipFill>
          <a:blip r:embed="rId2"/>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AC69D417-F18D-6C49-B969-D6C8144C4C1B}"/>
              </a:ext>
            </a:extLst>
          </p:cNvPr>
          <p:cNvSpPr/>
          <p:nvPr userDrawn="1"/>
        </p:nvSpPr>
        <p:spPr>
          <a:xfrm>
            <a:off x="-1588" y="13252"/>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6202019" y="713340"/>
            <a:ext cx="5485464" cy="1105077"/>
          </a:xfrm>
        </p:spPr>
        <p:txBody>
          <a:bodyPr>
            <a:noAutofit/>
          </a:bodyPr>
          <a:lstStyle>
            <a:lvl1pPr marL="0" algn="l">
              <a:defRPr sz="3300" b="1">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4" name="Text Placeholder 9"/>
          <p:cNvSpPr>
            <a:spLocks noGrp="1"/>
          </p:cNvSpPr>
          <p:nvPr>
            <p:ph type="body" sz="quarter" idx="10"/>
          </p:nvPr>
        </p:nvSpPr>
        <p:spPr>
          <a:xfrm>
            <a:off x="6202019" y="1818417"/>
            <a:ext cx="5485464" cy="4413325"/>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8" name="Oval 7">
            <a:extLst>
              <a:ext uri="{FF2B5EF4-FFF2-40B4-BE49-F238E27FC236}">
                <a16:creationId xmlns="" xmlns:a16="http://schemas.microsoft.com/office/drawing/2014/main" id="{6C16F715-A360-0847-860D-808D2F0BB9C8}"/>
              </a:ext>
            </a:extLst>
          </p:cNvPr>
          <p:cNvSpPr/>
          <p:nvPr userDrawn="1"/>
        </p:nvSpPr>
        <p:spPr>
          <a:xfrm>
            <a:off x="326679" y="713340"/>
            <a:ext cx="5489575" cy="5457825"/>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Title 1">
            <a:extLst>
              <a:ext uri="{FF2B5EF4-FFF2-40B4-BE49-F238E27FC236}">
                <a16:creationId xmlns="" xmlns:a16="http://schemas.microsoft.com/office/drawing/2014/main" id="{07878E07-08CD-9647-8B49-DC09266F23AF}"/>
              </a:ext>
            </a:extLst>
          </p:cNvPr>
          <p:cNvSpPr txBox="1">
            <a:spLocks/>
          </p:cNvSpPr>
          <p:nvPr userDrawn="1"/>
        </p:nvSpPr>
        <p:spPr bwMode="auto">
          <a:xfrm>
            <a:off x="535507" y="2465508"/>
            <a:ext cx="5084618" cy="1925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algn="ctr" rtl="0" eaLnBrk="0" fontAlgn="base" hangingPunct="0">
              <a:lnSpc>
                <a:spcPct val="90000"/>
              </a:lnSpc>
              <a:spcBef>
                <a:spcPct val="0"/>
              </a:spcBef>
              <a:spcAft>
                <a:spcPct val="0"/>
              </a:spcAft>
              <a:defRPr sz="3600" b="0"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a:latin typeface="+mj-lt"/>
              </a:rPr>
              <a:t>Click to edit Master title style</a:t>
            </a:r>
            <a:endParaRPr lang="en-US" dirty="0">
              <a:latin typeface="+mj-lt"/>
            </a:endParaRPr>
          </a:p>
        </p:txBody>
      </p:sp>
    </p:spTree>
    <p:extLst>
      <p:ext uri="{BB962C8B-B14F-4D97-AF65-F5344CB8AC3E}">
        <p14:creationId xmlns:p14="http://schemas.microsoft.com/office/powerpoint/2010/main" val="155629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age Title 6 Slide">
    <p:bg>
      <p:bgPr>
        <a:blipFill>
          <a:blip r:embed="rId2"/>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20571ED9-AE3B-4846-93C5-82E9047AAD9C}"/>
              </a:ext>
            </a:extLst>
          </p:cNvPr>
          <p:cNvSpPr/>
          <p:nvPr userDrawn="1"/>
        </p:nvSpPr>
        <p:spPr>
          <a:xfrm>
            <a:off x="-1588" y="1815548"/>
            <a:ext cx="12193588" cy="5042452"/>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713291"/>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6" name="Text Placeholder 9"/>
          <p:cNvSpPr>
            <a:spLocks noGrp="1"/>
          </p:cNvSpPr>
          <p:nvPr>
            <p:ph type="body" sz="quarter" idx="10"/>
          </p:nvPr>
        </p:nvSpPr>
        <p:spPr>
          <a:xfrm>
            <a:off x="508001" y="2199504"/>
            <a:ext cx="5282441" cy="4378718"/>
          </a:xfrm>
        </p:spPr>
        <p:txBody>
          <a:bodyPr spcCol="182880">
            <a:normAutofit/>
          </a:bodyPr>
          <a:lstStyle>
            <a:lvl1pPr marL="0" indent="0">
              <a:lnSpc>
                <a:spcPct val="100000"/>
              </a:lnSpc>
              <a:buFontTx/>
              <a:buNone/>
              <a:defRPr sz="1400" b="1">
                <a:solidFill>
                  <a:schemeClr val="bg1"/>
                </a:solidFill>
                <a:latin typeface="+mn-lt"/>
                <a:cs typeface="Arial" panose="020B0604020202020204" pitchFamily="34" charset="0"/>
              </a:defRPr>
            </a:lvl1pPr>
            <a:lvl2pPr marL="457200" indent="0">
              <a:lnSpc>
                <a:spcPct val="100000"/>
              </a:lnSpc>
              <a:buFontTx/>
              <a:buNone/>
              <a:defRPr sz="1400" b="1">
                <a:solidFill>
                  <a:schemeClr val="bg1"/>
                </a:solidFill>
                <a:latin typeface="+mn-lt"/>
                <a:cs typeface="Arial" panose="020B0604020202020204" pitchFamily="34" charset="0"/>
              </a:defRPr>
            </a:lvl2pPr>
            <a:lvl3pPr marL="914400" indent="0">
              <a:lnSpc>
                <a:spcPct val="100000"/>
              </a:lnSpc>
              <a:buFontTx/>
              <a:buNone/>
              <a:defRPr sz="14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17" name="Text Placeholder 9"/>
          <p:cNvSpPr>
            <a:spLocks noGrp="1"/>
          </p:cNvSpPr>
          <p:nvPr>
            <p:ph type="body" sz="quarter" idx="11"/>
          </p:nvPr>
        </p:nvSpPr>
        <p:spPr>
          <a:xfrm>
            <a:off x="6298444" y="2199504"/>
            <a:ext cx="5282441" cy="4378718"/>
          </a:xfrm>
        </p:spPr>
        <p:txBody>
          <a:bodyPr spcCol="182880">
            <a:normAutofit/>
          </a:bodyPr>
          <a:lstStyle>
            <a:lvl1pPr marL="0" indent="0">
              <a:lnSpc>
                <a:spcPct val="100000"/>
              </a:lnSpc>
              <a:buFontTx/>
              <a:buNone/>
              <a:defRPr sz="1400" b="1">
                <a:solidFill>
                  <a:schemeClr val="bg1"/>
                </a:solidFill>
                <a:latin typeface="+mn-lt"/>
                <a:cs typeface="Arial" panose="020B0604020202020204" pitchFamily="34" charset="0"/>
              </a:defRPr>
            </a:lvl1pPr>
            <a:lvl2pPr marL="457200" indent="0">
              <a:lnSpc>
                <a:spcPct val="100000"/>
              </a:lnSpc>
              <a:buFontTx/>
              <a:buNone/>
              <a:defRPr sz="1400" b="1">
                <a:solidFill>
                  <a:schemeClr val="bg1"/>
                </a:solidFill>
                <a:latin typeface="+mn-lt"/>
                <a:cs typeface="Arial" panose="020B0604020202020204" pitchFamily="34" charset="0"/>
              </a:defRPr>
            </a:lvl2pPr>
            <a:lvl3pPr marL="914400" indent="0">
              <a:lnSpc>
                <a:spcPct val="100000"/>
              </a:lnSpc>
              <a:buFontTx/>
              <a:buNone/>
              <a:defRPr sz="14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66163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age Title 7 Slide">
    <p:bg>
      <p:bgPr>
        <a:blipFill>
          <a:blip r:embed="rId2"/>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4D31E013-B41B-984B-AD43-2B7B2B37EFA3}"/>
              </a:ext>
            </a:extLst>
          </p:cNvPr>
          <p:cNvSpPr/>
          <p:nvPr userDrawn="1"/>
        </p:nvSpPr>
        <p:spPr>
          <a:xfrm>
            <a:off x="-1588" y="4744278"/>
            <a:ext cx="12193588" cy="18288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928049" y="4839032"/>
            <a:ext cx="10463284" cy="639934"/>
          </a:xfrm>
        </p:spPr>
        <p:txBody>
          <a:bodyPr>
            <a:noAutofit/>
          </a:bodyPr>
          <a:lstStyle>
            <a:lvl1pPr marL="0" algn="l">
              <a:defRPr sz="2800" b="0">
                <a:solidFill>
                  <a:srgbClr val="FFFFFF"/>
                </a:solidFill>
                <a:latin typeface="+mj-lt"/>
              </a:defRPr>
            </a:lvl1pPr>
          </a:lstStyle>
          <a:p>
            <a:r>
              <a:rPr lang="en-US" smtClean="0"/>
              <a:t>Click to edit Master title style</a:t>
            </a:r>
            <a:endParaRPr lang="en-US" dirty="0"/>
          </a:p>
        </p:txBody>
      </p:sp>
      <p:sp>
        <p:nvSpPr>
          <p:cNvPr id="24" name="Text Placeholder 9"/>
          <p:cNvSpPr>
            <a:spLocks noGrp="1"/>
          </p:cNvSpPr>
          <p:nvPr>
            <p:ph type="body" sz="quarter" idx="10"/>
          </p:nvPr>
        </p:nvSpPr>
        <p:spPr>
          <a:xfrm>
            <a:off x="928049" y="5478966"/>
            <a:ext cx="10463284" cy="994992"/>
          </a:xfrm>
        </p:spPr>
        <p:txBody>
          <a:bodyPr spcCol="182880">
            <a:normAutofit/>
          </a:bodyPr>
          <a:lstStyle>
            <a:lvl1pPr marL="0" indent="0">
              <a:lnSpc>
                <a:spcPct val="100000"/>
              </a:lnSpc>
              <a:buFontTx/>
              <a:buNone/>
              <a:defRPr sz="1500" b="1">
                <a:solidFill>
                  <a:schemeClr val="bg1"/>
                </a:solidFill>
                <a:latin typeface="+mn-lt"/>
                <a:cs typeface="Arial" panose="020B0604020202020204" pitchFamily="34" charset="0"/>
              </a:defRPr>
            </a:lvl1pPr>
            <a:lvl2pPr marL="457200" indent="0">
              <a:lnSpc>
                <a:spcPct val="100000"/>
              </a:lnSpc>
              <a:buFontTx/>
              <a:buNone/>
              <a:defRPr sz="1500" b="1">
                <a:solidFill>
                  <a:schemeClr val="bg1"/>
                </a:solidFill>
                <a:latin typeface="+mn-lt"/>
                <a:cs typeface="Arial" panose="020B0604020202020204" pitchFamily="34" charset="0"/>
              </a:defRPr>
            </a:lvl2pPr>
            <a:lvl3pPr marL="914400" indent="0">
              <a:lnSpc>
                <a:spcPct val="100000"/>
              </a:lnSpc>
              <a:buFontTx/>
              <a:buNone/>
              <a:defRPr sz="1500" b="1">
                <a:solidFill>
                  <a:schemeClr val="bg1"/>
                </a:solidFill>
                <a:latin typeface="+mn-lt"/>
                <a:cs typeface="Arial" panose="020B0604020202020204" pitchFamily="34" charset="0"/>
              </a:defRPr>
            </a:lvl3pPr>
            <a:lvl4pPr marL="1371600" indent="0">
              <a:lnSpc>
                <a:spcPct val="100000"/>
              </a:lnSpc>
              <a:buFontTx/>
              <a:buNone/>
              <a:defRPr sz="1300" b="1">
                <a:solidFill>
                  <a:srgbClr val="FFFFFF"/>
                </a:solidFill>
                <a:latin typeface="Cantarell" panose="02000603000000000000" pitchFamily="2" charset="0"/>
              </a:defRPr>
            </a:lvl4pPr>
            <a:lvl5pPr marL="1828800" indent="0">
              <a:lnSpc>
                <a:spcPct val="100000"/>
              </a:lnSpc>
              <a:buFontTx/>
              <a:buNone/>
              <a:defRPr sz="13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95527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age Title 8 Slide">
    <p:bg>
      <p:bgPr>
        <a:blipFill>
          <a:blip r:embed="rId2"/>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C1DF5F82-5C78-6D40-AB3C-3D65963A3043}"/>
              </a:ext>
            </a:extLst>
          </p:cNvPr>
          <p:cNvSpPr/>
          <p:nvPr userDrawn="1"/>
        </p:nvSpPr>
        <p:spPr>
          <a:xfrm>
            <a:off x="-1588" y="0"/>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 xmlns:a16="http://schemas.microsoft.com/office/drawing/2014/main" id="{7B951C82-72DF-2A49-B5A3-EC29A7C9E0CD}"/>
              </a:ext>
            </a:extLst>
          </p:cNvPr>
          <p:cNvSpPr/>
          <p:nvPr userDrawn="1"/>
        </p:nvSpPr>
        <p:spPr>
          <a:xfrm>
            <a:off x="508000" y="395288"/>
            <a:ext cx="11125200" cy="1490662"/>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17" name="Title 1"/>
          <p:cNvSpPr>
            <a:spLocks noGrp="1"/>
          </p:cNvSpPr>
          <p:nvPr>
            <p:ph type="ctrTitle"/>
          </p:nvPr>
        </p:nvSpPr>
        <p:spPr>
          <a:xfrm>
            <a:off x="838958" y="498158"/>
            <a:ext cx="10463284" cy="639934"/>
          </a:xfrm>
        </p:spPr>
        <p:txBody>
          <a:bodyPr>
            <a:noAutofit/>
          </a:bodyPr>
          <a:lstStyle>
            <a:lvl1pPr marL="0" algn="l">
              <a:defRPr sz="3600" b="0">
                <a:solidFill>
                  <a:schemeClr val="tx1"/>
                </a:solidFill>
                <a:latin typeface="+mj-lt"/>
                <a:cs typeface="Arial" panose="020B0604020202020204" pitchFamily="34" charset="0"/>
              </a:defRPr>
            </a:lvl1pPr>
          </a:lstStyle>
          <a:p>
            <a:r>
              <a:rPr lang="en-US" smtClean="0"/>
              <a:t>Click to edit Master title style</a:t>
            </a:r>
            <a:endParaRPr lang="en-US" dirty="0"/>
          </a:p>
        </p:txBody>
      </p:sp>
      <p:sp>
        <p:nvSpPr>
          <p:cNvPr id="18" name="Text Placeholder 9"/>
          <p:cNvSpPr>
            <a:spLocks noGrp="1"/>
          </p:cNvSpPr>
          <p:nvPr>
            <p:ph type="body" sz="quarter" idx="10" hasCustomPrompt="1"/>
          </p:nvPr>
        </p:nvSpPr>
        <p:spPr>
          <a:xfrm>
            <a:off x="838958" y="1325880"/>
            <a:ext cx="10463284" cy="560070"/>
          </a:xfrm>
        </p:spPr>
        <p:txBody>
          <a:bodyPr spcCol="182880">
            <a:normAutofit/>
          </a:bodyPr>
          <a:lstStyle>
            <a:lvl1pPr marL="0" indent="0">
              <a:lnSpc>
                <a:spcPct val="100000"/>
              </a:lnSpc>
              <a:buFontTx/>
              <a:buNone/>
              <a:defRPr sz="1500" b="1">
                <a:solidFill>
                  <a:schemeClr val="tx1"/>
                </a:solidFill>
                <a:latin typeface="+mn-lt"/>
                <a:cs typeface="Arial" panose="020B0604020202020204" pitchFamily="34" charset="0"/>
              </a:defRPr>
            </a:lvl1pPr>
            <a:lvl2pPr marL="457200" indent="0">
              <a:lnSpc>
                <a:spcPct val="100000"/>
              </a:lnSpc>
              <a:buFontTx/>
              <a:buNone/>
              <a:defRPr sz="1300" b="1">
                <a:solidFill>
                  <a:schemeClr val="tx1"/>
                </a:solidFill>
                <a:latin typeface="+mn-lt"/>
                <a:cs typeface="Arial" panose="020B0604020202020204" pitchFamily="34" charset="0"/>
              </a:defRPr>
            </a:lvl2pPr>
            <a:lvl3pPr marL="914400" indent="0">
              <a:lnSpc>
                <a:spcPct val="100000"/>
              </a:lnSpc>
              <a:buFontTx/>
              <a:buNone/>
              <a:defRPr sz="1300" b="1">
                <a:solidFill>
                  <a:schemeClr val="tx1"/>
                </a:solidFill>
                <a:latin typeface="+mn-lt"/>
                <a:cs typeface="Arial" panose="020B0604020202020204" pitchFamily="34" charset="0"/>
              </a:defRPr>
            </a:lvl3pPr>
            <a:lvl4pPr marL="1371600" indent="0">
              <a:lnSpc>
                <a:spcPct val="100000"/>
              </a:lnSpc>
              <a:buFontTx/>
              <a:buNone/>
              <a:defRPr sz="1300" b="1">
                <a:solidFill>
                  <a:srgbClr val="FFFFFF"/>
                </a:solidFill>
                <a:latin typeface="Cantarell" panose="02000603000000000000" pitchFamily="2" charset="0"/>
              </a:defRPr>
            </a:lvl4pPr>
            <a:lvl5pPr marL="1828800" indent="0">
              <a:lnSpc>
                <a:spcPct val="100000"/>
              </a:lnSpc>
              <a:buFontTx/>
              <a:buNone/>
              <a:defRPr sz="1300" b="1">
                <a:solidFill>
                  <a:srgbClr val="FFFFFF"/>
                </a:solidFill>
                <a:latin typeface="Cantarell" panose="02000603000000000000" pitchFamily="2" charset="0"/>
              </a:defRPr>
            </a:lvl5pPr>
          </a:lstStyle>
          <a:p>
            <a:pPr lvl="0"/>
            <a:r>
              <a:rPr lang="en-US" dirty="0"/>
              <a:t>Click to edit Master text styles</a:t>
            </a:r>
          </a:p>
        </p:txBody>
      </p:sp>
      <p:sp>
        <p:nvSpPr>
          <p:cNvPr id="14" name="Text Placeholder 9">
            <a:extLst>
              <a:ext uri="{FF2B5EF4-FFF2-40B4-BE49-F238E27FC236}">
                <a16:creationId xmlns="" xmlns:a16="http://schemas.microsoft.com/office/drawing/2014/main" id="{09FB5047-670B-204B-9026-3840CD2AE388}"/>
              </a:ext>
            </a:extLst>
          </p:cNvPr>
          <p:cNvSpPr>
            <a:spLocks noGrp="1"/>
          </p:cNvSpPr>
          <p:nvPr>
            <p:ph type="body" sz="quarter" idx="11"/>
          </p:nvPr>
        </p:nvSpPr>
        <p:spPr>
          <a:xfrm>
            <a:off x="508000" y="2281238"/>
            <a:ext cx="11125200" cy="4344849"/>
          </a:xfrm>
        </p:spPr>
        <p:txBody>
          <a:bodyPr numCol="3" spcCol="182880">
            <a:normAutofit/>
          </a:bodyPr>
          <a:lstStyle>
            <a:lvl1pPr marL="0" indent="0">
              <a:lnSpc>
                <a:spcPct val="100000"/>
              </a:lnSpc>
              <a:buFontTx/>
              <a:buNone/>
              <a:defRPr sz="1400" b="1">
                <a:solidFill>
                  <a:schemeClr val="bg1"/>
                </a:solidFill>
                <a:latin typeface="+mn-lt"/>
                <a:cs typeface="Arial" panose="020B0604020202020204" pitchFamily="34" charset="0"/>
              </a:defRPr>
            </a:lvl1pPr>
            <a:lvl2pPr marL="457200" indent="0">
              <a:lnSpc>
                <a:spcPct val="100000"/>
              </a:lnSpc>
              <a:buFontTx/>
              <a:buNone/>
              <a:defRPr sz="1400" b="1">
                <a:solidFill>
                  <a:schemeClr val="bg1"/>
                </a:solidFill>
                <a:latin typeface="+mn-lt"/>
                <a:cs typeface="Arial" panose="020B0604020202020204" pitchFamily="34" charset="0"/>
              </a:defRPr>
            </a:lvl2pPr>
            <a:lvl3pPr marL="914400" indent="0">
              <a:lnSpc>
                <a:spcPct val="100000"/>
              </a:lnSpc>
              <a:buFontTx/>
              <a:buNone/>
              <a:defRPr sz="1400" b="1">
                <a:solidFill>
                  <a:schemeClr val="bg1"/>
                </a:solidFill>
                <a:latin typeface="+mn-lt"/>
                <a:cs typeface="Arial" panose="020B0604020202020204" pitchFamily="34" charset="0"/>
              </a:defRPr>
            </a:lvl3pPr>
            <a:lvl4pPr marL="1371600" indent="0">
              <a:lnSpc>
                <a:spcPct val="100000"/>
              </a:lnSpc>
              <a:buFontTx/>
              <a:buNone/>
              <a:defRPr sz="1400" b="1">
                <a:solidFill>
                  <a:schemeClr val="bg1"/>
                </a:solidFill>
                <a:latin typeface="+mn-lt"/>
                <a:cs typeface="Arial" panose="020B0604020202020204" pitchFamily="34" charset="0"/>
              </a:defRPr>
            </a:lvl4pPr>
            <a:lvl5pPr marL="1828800" indent="0">
              <a:lnSpc>
                <a:spcPct val="100000"/>
              </a:lnSpc>
              <a:buFontTx/>
              <a:buNone/>
              <a:defRPr sz="1400" b="1">
                <a:solidFill>
                  <a:schemeClr val="bg1"/>
                </a:solidFill>
                <a:latin typeface="+mn-lt"/>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0952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age Title 9 Slide">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CBB01454-0EF0-ED43-8FC4-DDF0AE387F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08000" y="383385"/>
            <a:ext cx="11190288" cy="1244600"/>
          </a:xfrm>
          <a:prstGeom prst="rect">
            <a:avLst/>
          </a:prstGeom>
        </p:spPr>
      </p:pic>
      <p:sp>
        <p:nvSpPr>
          <p:cNvPr id="12" name="Rectangle 11">
            <a:extLst>
              <a:ext uri="{FF2B5EF4-FFF2-40B4-BE49-F238E27FC236}">
                <a16:creationId xmlns="" xmlns:a16="http://schemas.microsoft.com/office/drawing/2014/main" id="{829EE19E-03B3-3244-A564-A13444E9B068}"/>
              </a:ext>
            </a:extLst>
          </p:cNvPr>
          <p:cNvSpPr/>
          <p:nvPr userDrawn="1"/>
        </p:nvSpPr>
        <p:spPr>
          <a:xfrm>
            <a:off x="508000" y="383385"/>
            <a:ext cx="11190288" cy="12446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 xmlns:a16="http://schemas.microsoft.com/office/drawing/2014/main" id="{684D7908-4F41-DB49-A512-6EC3A76D51F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508000" y="1828422"/>
            <a:ext cx="11190288" cy="4749800"/>
          </a:xfrm>
          <a:prstGeom prst="rect">
            <a:avLst/>
          </a:prstGeom>
        </p:spPr>
      </p:pic>
      <p:sp>
        <p:nvSpPr>
          <p:cNvPr id="9" name="Rectangle 8">
            <a:extLst>
              <a:ext uri="{FF2B5EF4-FFF2-40B4-BE49-F238E27FC236}">
                <a16:creationId xmlns="" xmlns:a16="http://schemas.microsoft.com/office/drawing/2014/main" id="{B7F8FC67-3458-454E-BB5F-7817F383506A}"/>
              </a:ext>
            </a:extLst>
          </p:cNvPr>
          <p:cNvSpPr/>
          <p:nvPr userDrawn="1"/>
        </p:nvSpPr>
        <p:spPr>
          <a:xfrm>
            <a:off x="508000" y="1828422"/>
            <a:ext cx="11190288" cy="47498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2" name="Title 1"/>
          <p:cNvSpPr>
            <a:spLocks noGrp="1"/>
          </p:cNvSpPr>
          <p:nvPr>
            <p:ph type="ctrTitle"/>
          </p:nvPr>
        </p:nvSpPr>
        <p:spPr>
          <a:xfrm>
            <a:off x="508000" y="713291"/>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3" name="Text Placeholder 9"/>
          <p:cNvSpPr>
            <a:spLocks noGrp="1"/>
          </p:cNvSpPr>
          <p:nvPr>
            <p:ph type="body" sz="quarter" idx="10"/>
          </p:nvPr>
        </p:nvSpPr>
        <p:spPr>
          <a:xfrm>
            <a:off x="1073625" y="2014249"/>
            <a:ext cx="4716817" cy="4563973"/>
          </a:xfrm>
        </p:spPr>
        <p:txBody>
          <a:bodyPr spcCol="182880">
            <a:normAutofit/>
          </a:bodyPr>
          <a:lstStyle>
            <a:lvl1pPr marL="0" indent="0">
              <a:lnSpc>
                <a:spcPct val="100000"/>
              </a:lnSpc>
              <a:buFontTx/>
              <a:buNone/>
              <a:defRPr sz="1300" b="1">
                <a:solidFill>
                  <a:schemeClr val="bg1"/>
                </a:solidFill>
                <a:latin typeface="+mn-lt"/>
                <a:cs typeface="Arial" panose="020B0604020202020204" pitchFamily="34" charset="0"/>
              </a:defRPr>
            </a:lvl1pPr>
            <a:lvl2pPr marL="457200" indent="0">
              <a:lnSpc>
                <a:spcPct val="100000"/>
              </a:lnSpc>
              <a:buFontTx/>
              <a:buNone/>
              <a:defRPr sz="1300" b="1">
                <a:solidFill>
                  <a:schemeClr val="bg1"/>
                </a:solidFill>
                <a:latin typeface="+mn-lt"/>
                <a:cs typeface="Arial" panose="020B0604020202020204" pitchFamily="34" charset="0"/>
              </a:defRPr>
            </a:lvl2pPr>
            <a:lvl3pPr marL="914400" indent="0">
              <a:lnSpc>
                <a:spcPct val="100000"/>
              </a:lnSpc>
              <a:buFontTx/>
              <a:buNone/>
              <a:defRPr sz="13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24" name="Text Placeholder 9"/>
          <p:cNvSpPr>
            <a:spLocks noGrp="1"/>
          </p:cNvSpPr>
          <p:nvPr>
            <p:ph type="body" sz="quarter" idx="11"/>
          </p:nvPr>
        </p:nvSpPr>
        <p:spPr>
          <a:xfrm>
            <a:off x="6298443" y="2014249"/>
            <a:ext cx="4874524" cy="4563973"/>
          </a:xfrm>
        </p:spPr>
        <p:txBody>
          <a:bodyPr spcCol="182880">
            <a:normAutofit/>
          </a:bodyPr>
          <a:lstStyle>
            <a:lvl1pPr marL="0" indent="0">
              <a:lnSpc>
                <a:spcPct val="100000"/>
              </a:lnSpc>
              <a:buFontTx/>
              <a:buNone/>
              <a:defRPr sz="1300" b="1">
                <a:solidFill>
                  <a:schemeClr val="bg1"/>
                </a:solidFill>
                <a:latin typeface="+mn-lt"/>
                <a:cs typeface="Arial" panose="020B0604020202020204" pitchFamily="34" charset="0"/>
              </a:defRPr>
            </a:lvl1pPr>
            <a:lvl2pPr marL="457200" indent="0">
              <a:lnSpc>
                <a:spcPct val="100000"/>
              </a:lnSpc>
              <a:buFontTx/>
              <a:buNone/>
              <a:defRPr sz="1300" b="1">
                <a:solidFill>
                  <a:schemeClr val="bg1"/>
                </a:solidFill>
                <a:latin typeface="+mn-lt"/>
                <a:cs typeface="Arial" panose="020B0604020202020204" pitchFamily="34" charset="0"/>
              </a:defRPr>
            </a:lvl2pPr>
            <a:lvl3pPr marL="914400" indent="0">
              <a:lnSpc>
                <a:spcPct val="100000"/>
              </a:lnSpc>
              <a:buFontTx/>
              <a:buNone/>
              <a:defRPr sz="13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44047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age Title 10 Slide">
    <p:bg>
      <p:bgPr>
        <a:blipFill>
          <a:blip r:embed="rId2"/>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C8F3F5FF-ADC8-E741-9DB1-F1231DA3E319}"/>
              </a:ext>
            </a:extLst>
          </p:cNvPr>
          <p:cNvSpPr/>
          <p:nvPr userDrawn="1"/>
        </p:nvSpPr>
        <p:spPr>
          <a:xfrm>
            <a:off x="1" y="377209"/>
            <a:ext cx="12192000" cy="1389279"/>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 xmlns:a16="http://schemas.microsoft.com/office/drawing/2014/main" id="{43BACA43-6442-844D-A783-F674F6A846F3}"/>
              </a:ext>
            </a:extLst>
          </p:cNvPr>
          <p:cNvSpPr/>
          <p:nvPr userDrawn="1"/>
        </p:nvSpPr>
        <p:spPr>
          <a:xfrm>
            <a:off x="508000" y="2162175"/>
            <a:ext cx="11125200" cy="43068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2" name="Title 1"/>
          <p:cNvSpPr>
            <a:spLocks noGrp="1"/>
          </p:cNvSpPr>
          <p:nvPr>
            <p:ph type="ctrTitle"/>
          </p:nvPr>
        </p:nvSpPr>
        <p:spPr>
          <a:xfrm>
            <a:off x="508000" y="786013"/>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3" name="Text Placeholder 9"/>
          <p:cNvSpPr>
            <a:spLocks noGrp="1"/>
          </p:cNvSpPr>
          <p:nvPr>
            <p:ph type="body" sz="quarter" idx="10"/>
          </p:nvPr>
        </p:nvSpPr>
        <p:spPr>
          <a:xfrm>
            <a:off x="1073625" y="2415654"/>
            <a:ext cx="4716817" cy="4053625"/>
          </a:xfrm>
        </p:spPr>
        <p:txBody>
          <a:bodyPr spcCol="182880">
            <a:normAutofit/>
          </a:bodyPr>
          <a:lstStyle>
            <a:lvl1pPr marL="0" indent="0">
              <a:lnSpc>
                <a:spcPct val="100000"/>
              </a:lnSpc>
              <a:buFontTx/>
              <a:buNone/>
              <a:defRPr sz="1600" b="1">
                <a:solidFill>
                  <a:schemeClr val="tx1"/>
                </a:solidFill>
                <a:latin typeface="+mn-lt"/>
                <a:cs typeface="Arial" panose="020B0604020202020204" pitchFamily="34" charset="0"/>
              </a:defRPr>
            </a:lvl1pPr>
            <a:lvl2pPr marL="457200" indent="0">
              <a:lnSpc>
                <a:spcPct val="100000"/>
              </a:lnSpc>
              <a:buFontTx/>
              <a:buNone/>
              <a:defRPr sz="1600" b="1">
                <a:solidFill>
                  <a:schemeClr val="tx1"/>
                </a:solidFill>
                <a:latin typeface="+mn-lt"/>
                <a:cs typeface="Arial" panose="020B0604020202020204" pitchFamily="34" charset="0"/>
              </a:defRPr>
            </a:lvl2pPr>
            <a:lvl3pPr marL="914400" indent="0">
              <a:lnSpc>
                <a:spcPct val="100000"/>
              </a:lnSpc>
              <a:buFontTx/>
              <a:buNone/>
              <a:defRPr sz="1600" b="1">
                <a:solidFill>
                  <a:schemeClr val="tx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24" name="Text Placeholder 9"/>
          <p:cNvSpPr>
            <a:spLocks noGrp="1"/>
          </p:cNvSpPr>
          <p:nvPr>
            <p:ph type="body" sz="quarter" idx="11"/>
          </p:nvPr>
        </p:nvSpPr>
        <p:spPr>
          <a:xfrm>
            <a:off x="6298443" y="2415654"/>
            <a:ext cx="4874524" cy="4053625"/>
          </a:xfrm>
        </p:spPr>
        <p:txBody>
          <a:bodyPr spcCol="182880">
            <a:normAutofit/>
          </a:bodyPr>
          <a:lstStyle>
            <a:lvl1pPr marL="0" indent="0">
              <a:lnSpc>
                <a:spcPct val="100000"/>
              </a:lnSpc>
              <a:buFontTx/>
              <a:buNone/>
              <a:defRPr sz="1600" b="1">
                <a:solidFill>
                  <a:schemeClr val="tx1"/>
                </a:solidFill>
                <a:latin typeface="+mn-lt"/>
                <a:cs typeface="Arial" panose="020B0604020202020204" pitchFamily="34" charset="0"/>
              </a:defRPr>
            </a:lvl1pPr>
            <a:lvl2pPr marL="457200" indent="0">
              <a:lnSpc>
                <a:spcPct val="100000"/>
              </a:lnSpc>
              <a:buFontTx/>
              <a:buNone/>
              <a:defRPr sz="1600" b="1">
                <a:solidFill>
                  <a:schemeClr val="tx1"/>
                </a:solidFill>
                <a:latin typeface="+mn-lt"/>
                <a:cs typeface="Arial" panose="020B0604020202020204" pitchFamily="34" charset="0"/>
              </a:defRPr>
            </a:lvl2pPr>
            <a:lvl3pPr marL="914400" indent="0">
              <a:lnSpc>
                <a:spcPct val="100000"/>
              </a:lnSpc>
              <a:buFontTx/>
              <a:buNone/>
              <a:defRPr sz="1600" b="1">
                <a:solidFill>
                  <a:schemeClr val="tx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377753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ycle / Process Option 1">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8D5A83B2-B368-0B40-A418-5F9BD277AAA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746"/>
          <a:stretch/>
        </p:blipFill>
        <p:spPr>
          <a:xfrm>
            <a:off x="0" y="1105397"/>
            <a:ext cx="12892558" cy="5752603"/>
          </a:xfrm>
          <a:prstGeom prst="rect">
            <a:avLst/>
          </a:prstGeom>
        </p:spPr>
      </p:pic>
      <p:sp>
        <p:nvSpPr>
          <p:cNvPr id="8" name="Oval 7">
            <a:extLst>
              <a:ext uri="{FF2B5EF4-FFF2-40B4-BE49-F238E27FC236}">
                <a16:creationId xmlns="" xmlns:a16="http://schemas.microsoft.com/office/drawing/2014/main" id="{3F211676-FA4B-9041-A1CD-960DCA3377DC}"/>
              </a:ext>
            </a:extLst>
          </p:cNvPr>
          <p:cNvSpPr/>
          <p:nvPr userDrawn="1"/>
        </p:nvSpPr>
        <p:spPr>
          <a:xfrm>
            <a:off x="4683989" y="1341347"/>
            <a:ext cx="2813970" cy="27382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sz="145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33400" y="187294"/>
            <a:ext cx="11125200" cy="899190"/>
          </a:xfrm>
        </p:spPr>
        <p:txBody>
          <a:bodyPr>
            <a:noAutofit/>
          </a:bodyPr>
          <a:lstStyle>
            <a:lvl1pPr marL="0" algn="ctr">
              <a:defRPr sz="5200" b="0">
                <a:solidFill>
                  <a:schemeClr val="tx1"/>
                </a:solidFill>
                <a:latin typeface="+mj-lt"/>
                <a:cs typeface="Arial" panose="020B0604020202020204" pitchFamily="34" charset="0"/>
              </a:defRPr>
            </a:lvl1pPr>
          </a:lstStyle>
          <a:p>
            <a:r>
              <a:rPr lang="en-US" smtClean="0"/>
              <a:t>Click to edit Master title style</a:t>
            </a:r>
            <a:endParaRPr lang="en-US" dirty="0"/>
          </a:p>
        </p:txBody>
      </p:sp>
      <p:sp>
        <p:nvSpPr>
          <p:cNvPr id="13" name="Text Placeholder 4"/>
          <p:cNvSpPr>
            <a:spLocks noGrp="1"/>
          </p:cNvSpPr>
          <p:nvPr>
            <p:ph type="body" sz="quarter" idx="16"/>
          </p:nvPr>
        </p:nvSpPr>
        <p:spPr>
          <a:xfrm>
            <a:off x="4865148" y="2058296"/>
            <a:ext cx="2451652" cy="1280214"/>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1" name="Oval 30">
            <a:extLst>
              <a:ext uri="{FF2B5EF4-FFF2-40B4-BE49-F238E27FC236}">
                <a16:creationId xmlns="" xmlns:a16="http://schemas.microsoft.com/office/drawing/2014/main" id="{178544B6-2101-744E-835F-174F541F2D2B}"/>
              </a:ext>
            </a:extLst>
          </p:cNvPr>
          <p:cNvSpPr/>
          <p:nvPr userDrawn="1"/>
        </p:nvSpPr>
        <p:spPr>
          <a:xfrm>
            <a:off x="6797522" y="3848963"/>
            <a:ext cx="2813970" cy="27382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sz="14500" dirty="0">
              <a:solidFill>
                <a:schemeClr val="bg1"/>
              </a:solidFill>
              <a:latin typeface="Arial" panose="020B0604020202020204" pitchFamily="34" charset="0"/>
              <a:cs typeface="Arial" panose="020B0604020202020204" pitchFamily="34" charset="0"/>
            </a:endParaRPr>
          </a:p>
        </p:txBody>
      </p:sp>
      <p:sp>
        <p:nvSpPr>
          <p:cNvPr id="35" name="Text Placeholder 4">
            <a:extLst>
              <a:ext uri="{FF2B5EF4-FFF2-40B4-BE49-F238E27FC236}">
                <a16:creationId xmlns="" xmlns:a16="http://schemas.microsoft.com/office/drawing/2014/main" id="{97005381-244B-DC45-9BF9-126B17A9581F}"/>
              </a:ext>
            </a:extLst>
          </p:cNvPr>
          <p:cNvSpPr>
            <a:spLocks noGrp="1"/>
          </p:cNvSpPr>
          <p:nvPr>
            <p:ph type="body" sz="quarter" idx="17"/>
          </p:nvPr>
        </p:nvSpPr>
        <p:spPr>
          <a:xfrm>
            <a:off x="6979118" y="4530989"/>
            <a:ext cx="2451652" cy="1280214"/>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6" name="Oval 35">
            <a:extLst>
              <a:ext uri="{FF2B5EF4-FFF2-40B4-BE49-F238E27FC236}">
                <a16:creationId xmlns="" xmlns:a16="http://schemas.microsoft.com/office/drawing/2014/main" id="{6357D1C3-09E4-A844-8278-E6598936708A}"/>
              </a:ext>
            </a:extLst>
          </p:cNvPr>
          <p:cNvSpPr/>
          <p:nvPr userDrawn="1"/>
        </p:nvSpPr>
        <p:spPr>
          <a:xfrm>
            <a:off x="2695658" y="3848963"/>
            <a:ext cx="2813970" cy="27382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sz="14500" dirty="0">
              <a:solidFill>
                <a:schemeClr val="bg1"/>
              </a:solidFill>
              <a:latin typeface="Arial" panose="020B0604020202020204" pitchFamily="34" charset="0"/>
              <a:cs typeface="Arial" panose="020B0604020202020204" pitchFamily="34" charset="0"/>
            </a:endParaRPr>
          </a:p>
        </p:txBody>
      </p:sp>
      <p:sp>
        <p:nvSpPr>
          <p:cNvPr id="40" name="Text Placeholder 4">
            <a:extLst>
              <a:ext uri="{FF2B5EF4-FFF2-40B4-BE49-F238E27FC236}">
                <a16:creationId xmlns="" xmlns:a16="http://schemas.microsoft.com/office/drawing/2014/main" id="{C09C843D-49F7-0840-8A34-82843E1E67DB}"/>
              </a:ext>
            </a:extLst>
          </p:cNvPr>
          <p:cNvSpPr>
            <a:spLocks noGrp="1"/>
          </p:cNvSpPr>
          <p:nvPr>
            <p:ph type="body" sz="quarter" idx="18"/>
          </p:nvPr>
        </p:nvSpPr>
        <p:spPr>
          <a:xfrm>
            <a:off x="2877254" y="4530989"/>
            <a:ext cx="2451652" cy="1280214"/>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5" name="Bent-Up Arrow 4">
            <a:extLst>
              <a:ext uri="{FF2B5EF4-FFF2-40B4-BE49-F238E27FC236}">
                <a16:creationId xmlns="" xmlns:a16="http://schemas.microsoft.com/office/drawing/2014/main" id="{7C42AE4F-27C7-CB45-8089-3333B75812F1}"/>
              </a:ext>
            </a:extLst>
          </p:cNvPr>
          <p:cNvSpPr/>
          <p:nvPr userDrawn="1"/>
        </p:nvSpPr>
        <p:spPr>
          <a:xfrm rot="5400000" flipH="1">
            <a:off x="3543096" y="2552325"/>
            <a:ext cx="603539" cy="895696"/>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sp>
        <p:nvSpPr>
          <p:cNvPr id="41" name="Bent-Up Arrow 40">
            <a:extLst>
              <a:ext uri="{FF2B5EF4-FFF2-40B4-BE49-F238E27FC236}">
                <a16:creationId xmlns="" xmlns:a16="http://schemas.microsoft.com/office/drawing/2014/main" id="{65F4C381-0E10-AB4F-AF60-5163B074CD4D}"/>
              </a:ext>
            </a:extLst>
          </p:cNvPr>
          <p:cNvSpPr/>
          <p:nvPr userDrawn="1"/>
        </p:nvSpPr>
        <p:spPr>
          <a:xfrm rot="16200000" flipH="1">
            <a:off x="5886995" y="5785776"/>
            <a:ext cx="603539" cy="895696"/>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sp>
        <p:nvSpPr>
          <p:cNvPr id="42" name="Bent-Up Arrow 41">
            <a:extLst>
              <a:ext uri="{FF2B5EF4-FFF2-40B4-BE49-F238E27FC236}">
                <a16:creationId xmlns="" xmlns:a16="http://schemas.microsoft.com/office/drawing/2014/main" id="{5C84F4BD-51E1-8246-8852-8BA7E226732A}"/>
              </a:ext>
            </a:extLst>
          </p:cNvPr>
          <p:cNvSpPr/>
          <p:nvPr userDrawn="1"/>
        </p:nvSpPr>
        <p:spPr>
          <a:xfrm rot="10800000" flipH="1">
            <a:off x="8122182" y="2698404"/>
            <a:ext cx="603539" cy="895696"/>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 xmlns:a16="http://schemas.microsoft.com/office/drawing/2014/main" id="{313D01B5-0B7D-8E46-8321-BD7B64948062}"/>
              </a:ext>
            </a:extLst>
          </p:cNvPr>
          <p:cNvGrpSpPr/>
          <p:nvPr userDrawn="1"/>
        </p:nvGrpSpPr>
        <p:grpSpPr>
          <a:xfrm>
            <a:off x="5850778" y="3507604"/>
            <a:ext cx="480391" cy="134938"/>
            <a:chOff x="5888659" y="3441700"/>
            <a:chExt cx="480391" cy="134938"/>
          </a:xfrm>
        </p:grpSpPr>
        <p:sp>
          <p:nvSpPr>
            <p:cNvPr id="9" name="Oval 8">
              <a:extLst>
                <a:ext uri="{FF2B5EF4-FFF2-40B4-BE49-F238E27FC236}">
                  <a16:creationId xmlns="" xmlns:a16="http://schemas.microsoft.com/office/drawing/2014/main" id="{1BB957DD-57EF-3645-AC81-D688F5E9A952}"/>
                </a:ext>
              </a:extLst>
            </p:cNvPr>
            <p:cNvSpPr/>
            <p:nvPr userDrawn="1"/>
          </p:nvSpPr>
          <p:spPr>
            <a:xfrm>
              <a:off x="6060109" y="3441700"/>
              <a:ext cx="137492"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 xmlns:a16="http://schemas.microsoft.com/office/drawing/2014/main" id="{A8CBBAEA-8418-EC4D-8B49-B19FEE94429E}"/>
                </a:ext>
              </a:extLst>
            </p:cNvPr>
            <p:cNvSpPr/>
            <p:nvPr userDrawn="1"/>
          </p:nvSpPr>
          <p:spPr>
            <a:xfrm>
              <a:off x="6234734"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2" name="Oval 21">
              <a:extLst>
                <a:ext uri="{FF2B5EF4-FFF2-40B4-BE49-F238E27FC236}">
                  <a16:creationId xmlns="" xmlns:a16="http://schemas.microsoft.com/office/drawing/2014/main" id="{3DAC8E92-114B-A74E-AF32-B30E816D7201}"/>
                </a:ext>
              </a:extLst>
            </p:cNvPr>
            <p:cNvSpPr/>
            <p:nvPr userDrawn="1"/>
          </p:nvSpPr>
          <p:spPr>
            <a:xfrm>
              <a:off x="5888659"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 xmlns:a16="http://schemas.microsoft.com/office/drawing/2014/main" id="{1EFA2363-C6CD-C948-B67D-C716CB9BC11B}"/>
              </a:ext>
            </a:extLst>
          </p:cNvPr>
          <p:cNvGrpSpPr/>
          <p:nvPr userDrawn="1"/>
        </p:nvGrpSpPr>
        <p:grpSpPr>
          <a:xfrm>
            <a:off x="3862447" y="5986132"/>
            <a:ext cx="480391" cy="134938"/>
            <a:chOff x="5888659" y="3441700"/>
            <a:chExt cx="480391" cy="134938"/>
          </a:xfrm>
        </p:grpSpPr>
        <p:sp>
          <p:nvSpPr>
            <p:cNvPr id="25" name="Oval 24">
              <a:extLst>
                <a:ext uri="{FF2B5EF4-FFF2-40B4-BE49-F238E27FC236}">
                  <a16:creationId xmlns="" xmlns:a16="http://schemas.microsoft.com/office/drawing/2014/main" id="{D6A33278-33DB-294A-9D29-8CA55703E413}"/>
                </a:ext>
              </a:extLst>
            </p:cNvPr>
            <p:cNvSpPr/>
            <p:nvPr userDrawn="1"/>
          </p:nvSpPr>
          <p:spPr>
            <a:xfrm>
              <a:off x="6060109" y="3441700"/>
              <a:ext cx="137492"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6" name="Oval 25">
              <a:extLst>
                <a:ext uri="{FF2B5EF4-FFF2-40B4-BE49-F238E27FC236}">
                  <a16:creationId xmlns="" xmlns:a16="http://schemas.microsoft.com/office/drawing/2014/main" id="{96CCED25-4B9C-A846-88FF-A3DAD428E54D}"/>
                </a:ext>
              </a:extLst>
            </p:cNvPr>
            <p:cNvSpPr/>
            <p:nvPr userDrawn="1"/>
          </p:nvSpPr>
          <p:spPr>
            <a:xfrm>
              <a:off x="6234734"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 xmlns:a16="http://schemas.microsoft.com/office/drawing/2014/main" id="{50C21DF1-10B1-CF49-81EA-733CF27F45C2}"/>
                </a:ext>
              </a:extLst>
            </p:cNvPr>
            <p:cNvSpPr/>
            <p:nvPr userDrawn="1"/>
          </p:nvSpPr>
          <p:spPr>
            <a:xfrm>
              <a:off x="5888659"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 xmlns:a16="http://schemas.microsoft.com/office/drawing/2014/main" id="{F3B40EC5-5E19-B34C-B4CF-C42A1AC1186A}"/>
              </a:ext>
            </a:extLst>
          </p:cNvPr>
          <p:cNvGrpSpPr/>
          <p:nvPr userDrawn="1"/>
        </p:nvGrpSpPr>
        <p:grpSpPr>
          <a:xfrm>
            <a:off x="7964311" y="5986132"/>
            <a:ext cx="480391" cy="134938"/>
            <a:chOff x="5888659" y="3441700"/>
            <a:chExt cx="480391" cy="134938"/>
          </a:xfrm>
        </p:grpSpPr>
        <p:sp>
          <p:nvSpPr>
            <p:cNvPr id="29" name="Oval 28">
              <a:extLst>
                <a:ext uri="{FF2B5EF4-FFF2-40B4-BE49-F238E27FC236}">
                  <a16:creationId xmlns="" xmlns:a16="http://schemas.microsoft.com/office/drawing/2014/main" id="{001502CE-1988-8047-9CD1-BFBC4457C00B}"/>
                </a:ext>
              </a:extLst>
            </p:cNvPr>
            <p:cNvSpPr/>
            <p:nvPr userDrawn="1"/>
          </p:nvSpPr>
          <p:spPr>
            <a:xfrm>
              <a:off x="6060109" y="3441700"/>
              <a:ext cx="137492"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30" name="Oval 29">
              <a:extLst>
                <a:ext uri="{FF2B5EF4-FFF2-40B4-BE49-F238E27FC236}">
                  <a16:creationId xmlns="" xmlns:a16="http://schemas.microsoft.com/office/drawing/2014/main" id="{9D35D92F-6265-F746-B463-BA32A94307BB}"/>
                </a:ext>
              </a:extLst>
            </p:cNvPr>
            <p:cNvSpPr/>
            <p:nvPr userDrawn="1"/>
          </p:nvSpPr>
          <p:spPr>
            <a:xfrm>
              <a:off x="6234734"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43" name="Oval 42">
              <a:extLst>
                <a:ext uri="{FF2B5EF4-FFF2-40B4-BE49-F238E27FC236}">
                  <a16:creationId xmlns="" xmlns:a16="http://schemas.microsoft.com/office/drawing/2014/main" id="{EF6CC73E-2080-3F4C-9152-0411336792C5}"/>
                </a:ext>
              </a:extLst>
            </p:cNvPr>
            <p:cNvSpPr/>
            <p:nvPr userDrawn="1"/>
          </p:nvSpPr>
          <p:spPr>
            <a:xfrm>
              <a:off x="5888659"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5400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fltVal val="0"/>
                                          </p:val>
                                        </p:tav>
                                        <p:tav tm="100000">
                                          <p:val>
                                            <p:strVal val="#ppt_h"/>
                                          </p:val>
                                        </p:tav>
                                      </p:tavLst>
                                    </p:anim>
                                    <p:animEffect transition="in" filter="fade">
                                      <p:cBhvr>
                                        <p:cTn id="1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1" grpId="0" animBg="1"/>
      <p:bldP spid="36"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Option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E13AC31F-52A9-C448-A1DF-63E7D0E17D56}"/>
              </a:ext>
            </a:extLst>
          </p:cNvPr>
          <p:cNvSpPr/>
          <p:nvPr userDrawn="1"/>
        </p:nvSpPr>
        <p:spPr>
          <a:xfrm>
            <a:off x="398463" y="381000"/>
            <a:ext cx="11430000" cy="6096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715633"/>
            <a:ext cx="11125200" cy="584789"/>
          </a:xfrm>
        </p:spPr>
        <p:txBody>
          <a:bodyPr>
            <a:noAutofit/>
          </a:bodyPr>
          <a:lstStyle>
            <a:lvl1pPr marL="228600" algn="l">
              <a:defRPr sz="42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 y="1635053"/>
            <a:ext cx="9547725" cy="841248"/>
          </a:xfrm>
          <a:solidFill>
            <a:schemeClr val="tx1"/>
          </a:solidFill>
          <a:ln>
            <a:noFill/>
          </a:ln>
        </p:spPr>
        <p:txBody>
          <a:bodyPr anchor="ctr">
            <a:noAutofit/>
          </a:bodyPr>
          <a:lstStyle>
            <a:lvl1pPr marL="640080" indent="0" algn="l">
              <a:buNone/>
              <a:defRPr sz="2800" i="0">
                <a:solidFill>
                  <a:schemeClr val="bg1"/>
                </a:solidFill>
                <a:latin typeface="+mj-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80624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8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 xmlns:a16="http://schemas.microsoft.com/office/drawing/2014/main" id="{3D856B2B-578E-5744-BC86-72C6E0CDE008}"/>
              </a:ext>
            </a:extLst>
          </p:cNvPr>
          <p:cNvSpPr/>
          <p:nvPr userDrawn="1"/>
        </p:nvSpPr>
        <p:spPr>
          <a:xfrm>
            <a:off x="-1588" y="13252"/>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 xmlns:a16="http://schemas.microsoft.com/office/drawing/2014/main" id="{D8B24191-1F6B-E34A-BF32-8BDC797C5DCF}"/>
              </a:ext>
            </a:extLst>
          </p:cNvPr>
          <p:cNvSpPr/>
          <p:nvPr userDrawn="1"/>
        </p:nvSpPr>
        <p:spPr>
          <a:xfrm>
            <a:off x="508000" y="4440437"/>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 xmlns:a16="http://schemas.microsoft.com/office/drawing/2014/main" id="{42AF578D-49C5-6541-BFD4-97DE1E3F01F6}"/>
              </a:ext>
            </a:extLst>
          </p:cNvPr>
          <p:cNvSpPr/>
          <p:nvPr userDrawn="1"/>
        </p:nvSpPr>
        <p:spPr>
          <a:xfrm>
            <a:off x="4389886" y="4440437"/>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 xmlns:a16="http://schemas.microsoft.com/office/drawing/2014/main" id="{FF82F957-D9E9-B74C-A1D2-5E8B04D09658}"/>
              </a:ext>
            </a:extLst>
          </p:cNvPr>
          <p:cNvSpPr/>
          <p:nvPr userDrawn="1"/>
        </p:nvSpPr>
        <p:spPr>
          <a:xfrm>
            <a:off x="507999" y="2070195"/>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 xmlns:a16="http://schemas.microsoft.com/office/drawing/2014/main" id="{A5DE6B86-7B9E-1049-9DC7-40F2A18FEBE1}"/>
              </a:ext>
            </a:extLst>
          </p:cNvPr>
          <p:cNvSpPr/>
          <p:nvPr userDrawn="1"/>
        </p:nvSpPr>
        <p:spPr>
          <a:xfrm>
            <a:off x="4366266" y="2090043"/>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8" name="Rectangle 27">
            <a:extLst>
              <a:ext uri="{FF2B5EF4-FFF2-40B4-BE49-F238E27FC236}">
                <a16:creationId xmlns="" xmlns:a16="http://schemas.microsoft.com/office/drawing/2014/main" id="{38284D0E-9C8D-014C-BAB0-E537B337F35B}"/>
              </a:ext>
            </a:extLst>
          </p:cNvPr>
          <p:cNvSpPr/>
          <p:nvPr userDrawn="1"/>
        </p:nvSpPr>
        <p:spPr>
          <a:xfrm>
            <a:off x="8195056" y="2090043"/>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 xmlns:a16="http://schemas.microsoft.com/office/drawing/2014/main" id="{A533F0CE-36C5-FA4B-9BED-B9B707F8BFFD}"/>
              </a:ext>
            </a:extLst>
          </p:cNvPr>
          <p:cNvSpPr/>
          <p:nvPr userDrawn="1"/>
        </p:nvSpPr>
        <p:spPr>
          <a:xfrm>
            <a:off x="8180199" y="4411552"/>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856701"/>
            <a:ext cx="11125200" cy="584789"/>
          </a:xfrm>
        </p:spPr>
        <p:txBody>
          <a:bodyPr>
            <a:noAutofit/>
          </a:bodyPr>
          <a:lstStyle>
            <a:lvl1pPr marL="0" algn="ctr">
              <a:defRPr sz="52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7" name="Text Placeholder 4"/>
          <p:cNvSpPr>
            <a:spLocks noGrp="1"/>
          </p:cNvSpPr>
          <p:nvPr>
            <p:ph type="body" sz="quarter" idx="16"/>
          </p:nvPr>
        </p:nvSpPr>
        <p:spPr>
          <a:xfrm>
            <a:off x="539576" y="2072789"/>
            <a:ext cx="3253153"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8" name="Text Placeholder 4"/>
          <p:cNvSpPr>
            <a:spLocks noGrp="1"/>
          </p:cNvSpPr>
          <p:nvPr>
            <p:ph type="body" sz="quarter" idx="17"/>
          </p:nvPr>
        </p:nvSpPr>
        <p:spPr>
          <a:xfrm>
            <a:off x="4428245" y="2092637"/>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9" name="Text Placeholder 4"/>
          <p:cNvSpPr>
            <a:spLocks noGrp="1"/>
          </p:cNvSpPr>
          <p:nvPr>
            <p:ph type="body" sz="quarter" idx="18"/>
          </p:nvPr>
        </p:nvSpPr>
        <p:spPr>
          <a:xfrm>
            <a:off x="8256915" y="2105319"/>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0" name="Text Placeholder 4"/>
          <p:cNvSpPr>
            <a:spLocks noGrp="1"/>
          </p:cNvSpPr>
          <p:nvPr>
            <p:ph type="body" sz="quarter" idx="19"/>
          </p:nvPr>
        </p:nvSpPr>
        <p:spPr>
          <a:xfrm>
            <a:off x="539576" y="4420589"/>
            <a:ext cx="3253153"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1" name="Text Placeholder 4"/>
          <p:cNvSpPr>
            <a:spLocks noGrp="1"/>
          </p:cNvSpPr>
          <p:nvPr>
            <p:ph type="body" sz="quarter" idx="20"/>
          </p:nvPr>
        </p:nvSpPr>
        <p:spPr>
          <a:xfrm>
            <a:off x="4466594" y="4443031"/>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2" name="Text Placeholder 4"/>
          <p:cNvSpPr>
            <a:spLocks noGrp="1"/>
          </p:cNvSpPr>
          <p:nvPr>
            <p:ph type="body" sz="quarter" idx="21"/>
          </p:nvPr>
        </p:nvSpPr>
        <p:spPr>
          <a:xfrm>
            <a:off x="8256915" y="4398870"/>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3406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down)">
                                      <p:cBhvr>
                                        <p:cTn id="11" dur="500"/>
                                        <p:tgtEl>
                                          <p:spTgt spid="2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down)">
                                      <p:cBhvr>
                                        <p:cTn id="23" dur="500"/>
                                        <p:tgtEl>
                                          <p:spTgt spid="27"/>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down)">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animBg="1"/>
      <p:bldP spid="25" grpId="0" animBg="1"/>
      <p:bldP spid="27" grpId="0" animBg="1"/>
      <p:bldP spid="28" grpId="0" animBg="1"/>
      <p:bldP spid="29"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9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42ADF475-C159-FF41-9E59-BB977A7DA82C}"/>
              </a:ext>
            </a:extLst>
          </p:cNvPr>
          <p:cNvSpPr/>
          <p:nvPr userDrawn="1"/>
        </p:nvSpPr>
        <p:spPr>
          <a:xfrm>
            <a:off x="263456" y="251791"/>
            <a:ext cx="11663501" cy="6347792"/>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1073625" y="358446"/>
            <a:ext cx="10008359" cy="1164472"/>
          </a:xfrm>
        </p:spPr>
        <p:txBody>
          <a:bodyPr anchor="b">
            <a:noAutofit/>
          </a:bodyPr>
          <a:lstStyle>
            <a:lvl1pPr marL="0" algn="l">
              <a:defRPr sz="4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4" name="Text Placeholder 9"/>
          <p:cNvSpPr>
            <a:spLocks noGrp="1"/>
          </p:cNvSpPr>
          <p:nvPr>
            <p:ph type="body" sz="quarter" idx="10"/>
          </p:nvPr>
        </p:nvSpPr>
        <p:spPr>
          <a:xfrm>
            <a:off x="1073625" y="1665028"/>
            <a:ext cx="10008359" cy="4811973"/>
          </a:xfrm>
        </p:spPr>
        <p:txBody>
          <a:bodyPr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7419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0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1E829C82-6520-C047-AE04-0A13168D6BD7}"/>
              </a:ext>
            </a:extLst>
          </p:cNvPr>
          <p:cNvSpPr/>
          <p:nvPr userDrawn="1"/>
        </p:nvSpPr>
        <p:spPr>
          <a:xfrm>
            <a:off x="6010275" y="0"/>
            <a:ext cx="6181725" cy="6884988"/>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6096000" y="303854"/>
            <a:ext cx="5537200" cy="760670"/>
          </a:xfrm>
        </p:spPr>
        <p:txBody>
          <a:bodyPr anchor="t">
            <a:noAutofit/>
          </a:bodyPr>
          <a:lstStyle>
            <a:lvl1pPr marL="0" algn="ctr">
              <a:defRPr sz="3200" b="0">
                <a:solidFill>
                  <a:schemeClr val="bg1"/>
                </a:solidFill>
                <a:latin typeface="+mj-lt"/>
              </a:defRPr>
            </a:lvl1pPr>
          </a:lstStyle>
          <a:p>
            <a:r>
              <a:rPr lang="en-US" smtClean="0"/>
              <a:t>Click to edit Master title style</a:t>
            </a:r>
            <a:endParaRPr lang="en-US" dirty="0"/>
          </a:p>
        </p:txBody>
      </p:sp>
      <p:sp>
        <p:nvSpPr>
          <p:cNvPr id="24" name="Text Placeholder 9"/>
          <p:cNvSpPr>
            <a:spLocks noGrp="1"/>
          </p:cNvSpPr>
          <p:nvPr>
            <p:ph type="body" sz="quarter" idx="10"/>
          </p:nvPr>
        </p:nvSpPr>
        <p:spPr>
          <a:xfrm>
            <a:off x="6096000" y="1269241"/>
            <a:ext cx="5537200" cy="5098576"/>
          </a:xfrm>
        </p:spPr>
        <p:txBody>
          <a:bodyPr spcCol="182880">
            <a:normAutofit/>
          </a:bodyPr>
          <a:lstStyle>
            <a:lvl1pPr marL="0" indent="0" algn="l">
              <a:lnSpc>
                <a:spcPct val="100000"/>
              </a:lnSpc>
              <a:spcAft>
                <a:spcPts val="1000"/>
              </a:spcAft>
              <a:buFontTx/>
              <a:buNone/>
              <a:defRPr sz="1600" b="1">
                <a:solidFill>
                  <a:schemeClr val="bg1"/>
                </a:solidFill>
                <a:latin typeface="+mn-lt"/>
              </a:defRPr>
            </a:lvl1pPr>
            <a:lvl2pPr marL="457200" indent="0" algn="l">
              <a:lnSpc>
                <a:spcPct val="100000"/>
              </a:lnSpc>
              <a:spcAft>
                <a:spcPts val="1000"/>
              </a:spcAft>
              <a:buFontTx/>
              <a:buNone/>
              <a:defRPr sz="1600" b="1">
                <a:solidFill>
                  <a:schemeClr val="bg1"/>
                </a:solidFill>
                <a:latin typeface="+mn-lt"/>
              </a:defRPr>
            </a:lvl2pPr>
            <a:lvl3pPr marL="914400" indent="0" algn="l">
              <a:lnSpc>
                <a:spcPct val="100000"/>
              </a:lnSpc>
              <a:spcAft>
                <a:spcPts val="1000"/>
              </a:spcAft>
              <a:buFontTx/>
              <a:buNone/>
              <a:defRPr sz="1600" b="1">
                <a:solidFill>
                  <a:schemeClr val="bg1"/>
                </a:solidFill>
                <a:latin typeface="+mn-lt"/>
              </a:defRPr>
            </a:lvl3pPr>
            <a:lvl4pPr marL="1371600" indent="0" algn="l">
              <a:lnSpc>
                <a:spcPct val="100000"/>
              </a:lnSpc>
              <a:spcAft>
                <a:spcPts val="1000"/>
              </a:spcAft>
              <a:buFontTx/>
              <a:buNone/>
              <a:defRPr sz="1600" b="1">
                <a:solidFill>
                  <a:schemeClr val="bg1"/>
                </a:solidFill>
                <a:latin typeface="+mn-lt"/>
              </a:defRPr>
            </a:lvl4pPr>
            <a:lvl5pPr marL="1828800" indent="0" algn="l">
              <a:lnSpc>
                <a:spcPct val="100000"/>
              </a:lnSpc>
              <a:spcAft>
                <a:spcPts val="1000"/>
              </a:spcAft>
              <a:buFontTx/>
              <a:buNone/>
              <a:defRPr sz="1600" b="1">
                <a:solidFill>
                  <a:schemeClr val="bg1"/>
                </a:soli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04657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1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4D0538F4-3F8A-5743-84C7-D216AB93D9A9}"/>
              </a:ext>
            </a:extLst>
          </p:cNvPr>
          <p:cNvSpPr/>
          <p:nvPr userDrawn="1"/>
        </p:nvSpPr>
        <p:spPr>
          <a:xfrm>
            <a:off x="-1" y="0"/>
            <a:ext cx="12192001" cy="6868319"/>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417539"/>
            <a:ext cx="11125200" cy="1017225"/>
          </a:xfrm>
          <a:solidFill>
            <a:srgbClr val="FFFFFF"/>
          </a:solidFill>
        </p:spPr>
        <p:txBody>
          <a:bodyPr>
            <a:noAutofit/>
          </a:bodyPr>
          <a:lstStyle>
            <a:lvl1pPr marL="0" algn="ctr">
              <a:defRPr sz="3300" b="0">
                <a:solidFill>
                  <a:schemeClr val="tx1"/>
                </a:solidFill>
                <a:latin typeface="+mj-lt"/>
                <a:cs typeface="Arial" panose="020B0604020202020204" pitchFamily="34" charset="0"/>
              </a:defRPr>
            </a:lvl1pPr>
          </a:lstStyle>
          <a:p>
            <a:r>
              <a:rPr lang="en-US" smtClean="0"/>
              <a:t>Click to edit Master title style</a:t>
            </a:r>
            <a:endParaRPr lang="en-US" dirty="0"/>
          </a:p>
        </p:txBody>
      </p:sp>
      <p:sp>
        <p:nvSpPr>
          <p:cNvPr id="39" name="Text Placeholder 4"/>
          <p:cNvSpPr>
            <a:spLocks noGrp="1"/>
          </p:cNvSpPr>
          <p:nvPr>
            <p:ph type="body" sz="quarter" idx="17"/>
          </p:nvPr>
        </p:nvSpPr>
        <p:spPr>
          <a:xfrm>
            <a:off x="1364974" y="2904209"/>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40" name="Text Placeholder 4"/>
          <p:cNvSpPr>
            <a:spLocks noGrp="1"/>
          </p:cNvSpPr>
          <p:nvPr>
            <p:ph type="body" sz="quarter" idx="18"/>
          </p:nvPr>
        </p:nvSpPr>
        <p:spPr>
          <a:xfrm>
            <a:off x="1364974" y="3827739"/>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59" name="Text Placeholder 4"/>
          <p:cNvSpPr>
            <a:spLocks noGrp="1"/>
          </p:cNvSpPr>
          <p:nvPr>
            <p:ph type="body" sz="quarter" idx="23"/>
          </p:nvPr>
        </p:nvSpPr>
        <p:spPr>
          <a:xfrm>
            <a:off x="1364974" y="5674800"/>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3" name="Text Placeholder 4"/>
          <p:cNvSpPr>
            <a:spLocks noGrp="1"/>
          </p:cNvSpPr>
          <p:nvPr>
            <p:ph type="body" sz="quarter" idx="16"/>
          </p:nvPr>
        </p:nvSpPr>
        <p:spPr>
          <a:xfrm>
            <a:off x="1364974" y="1980679"/>
            <a:ext cx="10268226"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58" name="Text Placeholder 4"/>
          <p:cNvSpPr>
            <a:spLocks noGrp="1"/>
          </p:cNvSpPr>
          <p:nvPr>
            <p:ph type="body" sz="quarter" idx="22"/>
          </p:nvPr>
        </p:nvSpPr>
        <p:spPr>
          <a:xfrm>
            <a:off x="1364974" y="4751269"/>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7" name="Freeform 7">
            <a:extLst>
              <a:ext uri="{FF2B5EF4-FFF2-40B4-BE49-F238E27FC236}">
                <a16:creationId xmlns="" xmlns:a16="http://schemas.microsoft.com/office/drawing/2014/main" id="{CDEACDAE-C3F8-1048-A7CC-793954924CB3}"/>
              </a:ext>
            </a:extLst>
          </p:cNvPr>
          <p:cNvSpPr>
            <a:spLocks/>
          </p:cNvSpPr>
          <p:nvPr userDrawn="1"/>
        </p:nvSpPr>
        <p:spPr bwMode="auto">
          <a:xfrm>
            <a:off x="516525" y="1994268"/>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8" name="Freeform 8">
            <a:extLst>
              <a:ext uri="{FF2B5EF4-FFF2-40B4-BE49-F238E27FC236}">
                <a16:creationId xmlns="" xmlns:a16="http://schemas.microsoft.com/office/drawing/2014/main" id="{17E29689-BB0B-8B4A-BAF0-A6D7F50E216E}"/>
              </a:ext>
            </a:extLst>
          </p:cNvPr>
          <p:cNvSpPr>
            <a:spLocks/>
          </p:cNvSpPr>
          <p:nvPr userDrawn="1"/>
        </p:nvSpPr>
        <p:spPr bwMode="auto">
          <a:xfrm>
            <a:off x="516525" y="5693561"/>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9" name="Freeform 9">
            <a:extLst>
              <a:ext uri="{FF2B5EF4-FFF2-40B4-BE49-F238E27FC236}">
                <a16:creationId xmlns="" xmlns:a16="http://schemas.microsoft.com/office/drawing/2014/main" id="{8BB91098-2754-E349-A793-9D15048F8530}"/>
              </a:ext>
            </a:extLst>
          </p:cNvPr>
          <p:cNvSpPr>
            <a:spLocks/>
          </p:cNvSpPr>
          <p:nvPr userDrawn="1"/>
        </p:nvSpPr>
        <p:spPr bwMode="auto">
          <a:xfrm>
            <a:off x="516525" y="2922970"/>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 name="Freeform 11">
            <a:extLst>
              <a:ext uri="{FF2B5EF4-FFF2-40B4-BE49-F238E27FC236}">
                <a16:creationId xmlns="" xmlns:a16="http://schemas.microsoft.com/office/drawing/2014/main" id="{AC4503A5-AD67-CF47-B3A5-E56FCC7E8D29}"/>
              </a:ext>
            </a:extLst>
          </p:cNvPr>
          <p:cNvSpPr>
            <a:spLocks/>
          </p:cNvSpPr>
          <p:nvPr userDrawn="1"/>
        </p:nvSpPr>
        <p:spPr bwMode="auto">
          <a:xfrm>
            <a:off x="516525" y="4788791"/>
            <a:ext cx="627476" cy="599765"/>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1" name="Freeform 9">
            <a:extLst>
              <a:ext uri="{FF2B5EF4-FFF2-40B4-BE49-F238E27FC236}">
                <a16:creationId xmlns="" xmlns:a16="http://schemas.microsoft.com/office/drawing/2014/main" id="{CBB3E28C-8603-1D41-B293-9DF5BFDFBCF5}"/>
              </a:ext>
            </a:extLst>
          </p:cNvPr>
          <p:cNvSpPr>
            <a:spLocks/>
          </p:cNvSpPr>
          <p:nvPr userDrawn="1"/>
        </p:nvSpPr>
        <p:spPr bwMode="auto">
          <a:xfrm>
            <a:off x="516525" y="3846500"/>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52439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2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 xmlns:a16="http://schemas.microsoft.com/office/drawing/2014/main" id="{7440CF9C-9865-C14F-8547-FDEBF02D4683}"/>
              </a:ext>
            </a:extLst>
          </p:cNvPr>
          <p:cNvSpPr/>
          <p:nvPr userDrawn="1"/>
        </p:nvSpPr>
        <p:spPr>
          <a:xfrm>
            <a:off x="-1" y="0"/>
            <a:ext cx="12192001" cy="6868319"/>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 xmlns:a16="http://schemas.microsoft.com/office/drawing/2014/main" id="{A94B338F-AE2E-9142-8F9E-6626076CFC4A}"/>
              </a:ext>
            </a:extLst>
          </p:cNvPr>
          <p:cNvSpPr/>
          <p:nvPr userDrawn="1"/>
        </p:nvSpPr>
        <p:spPr>
          <a:xfrm>
            <a:off x="625922"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ctrTitle"/>
          </p:nvPr>
        </p:nvSpPr>
        <p:spPr>
          <a:xfrm>
            <a:off x="508000" y="358446"/>
            <a:ext cx="11125200" cy="787966"/>
          </a:xfrm>
        </p:spPr>
        <p:txBody>
          <a:bodyPr anchor="b">
            <a:noAutofit/>
          </a:bodyPr>
          <a:lstStyle>
            <a:lvl1pPr marL="0" algn="ctr">
              <a:defRPr sz="33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3" name="Text Placeholder 4"/>
          <p:cNvSpPr>
            <a:spLocks noGrp="1"/>
          </p:cNvSpPr>
          <p:nvPr>
            <p:ph type="body" sz="quarter" idx="20"/>
          </p:nvPr>
        </p:nvSpPr>
        <p:spPr>
          <a:xfrm>
            <a:off x="768626"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9" name="Oval 28">
            <a:extLst>
              <a:ext uri="{FF2B5EF4-FFF2-40B4-BE49-F238E27FC236}">
                <a16:creationId xmlns="" xmlns:a16="http://schemas.microsoft.com/office/drawing/2014/main" id="{C96F7DA9-1422-B349-80C8-F6098E551491}"/>
              </a:ext>
            </a:extLst>
          </p:cNvPr>
          <p:cNvSpPr/>
          <p:nvPr userDrawn="1"/>
        </p:nvSpPr>
        <p:spPr>
          <a:xfrm>
            <a:off x="3383980"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Text Placeholder 4">
            <a:extLst>
              <a:ext uri="{FF2B5EF4-FFF2-40B4-BE49-F238E27FC236}">
                <a16:creationId xmlns="" xmlns:a16="http://schemas.microsoft.com/office/drawing/2014/main" id="{29E66F15-EB17-AD4A-9BEF-22D7AE048276}"/>
              </a:ext>
            </a:extLst>
          </p:cNvPr>
          <p:cNvSpPr>
            <a:spLocks noGrp="1"/>
          </p:cNvSpPr>
          <p:nvPr>
            <p:ph type="body" sz="quarter" idx="24"/>
          </p:nvPr>
        </p:nvSpPr>
        <p:spPr>
          <a:xfrm>
            <a:off x="3526684"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2" name="Oval 31">
            <a:extLst>
              <a:ext uri="{FF2B5EF4-FFF2-40B4-BE49-F238E27FC236}">
                <a16:creationId xmlns="" xmlns:a16="http://schemas.microsoft.com/office/drawing/2014/main" id="{64FFDAC1-065C-3646-A1C6-0E78782241E2}"/>
              </a:ext>
            </a:extLst>
          </p:cNvPr>
          <p:cNvSpPr/>
          <p:nvPr userDrawn="1"/>
        </p:nvSpPr>
        <p:spPr>
          <a:xfrm>
            <a:off x="6142038"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3" name="Text Placeholder 4">
            <a:extLst>
              <a:ext uri="{FF2B5EF4-FFF2-40B4-BE49-F238E27FC236}">
                <a16:creationId xmlns="" xmlns:a16="http://schemas.microsoft.com/office/drawing/2014/main" id="{26BA6EB9-9A1E-0E4F-B17C-1039D0C8AE97}"/>
              </a:ext>
            </a:extLst>
          </p:cNvPr>
          <p:cNvSpPr>
            <a:spLocks noGrp="1"/>
          </p:cNvSpPr>
          <p:nvPr>
            <p:ph type="body" sz="quarter" idx="25"/>
          </p:nvPr>
        </p:nvSpPr>
        <p:spPr>
          <a:xfrm>
            <a:off x="6284742"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4" name="Oval 33">
            <a:extLst>
              <a:ext uri="{FF2B5EF4-FFF2-40B4-BE49-F238E27FC236}">
                <a16:creationId xmlns="" xmlns:a16="http://schemas.microsoft.com/office/drawing/2014/main" id="{08EFBF7C-6968-4148-B375-E409AE0A88DC}"/>
              </a:ext>
            </a:extLst>
          </p:cNvPr>
          <p:cNvSpPr/>
          <p:nvPr userDrawn="1"/>
        </p:nvSpPr>
        <p:spPr>
          <a:xfrm>
            <a:off x="8900096"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Text Placeholder 4">
            <a:extLst>
              <a:ext uri="{FF2B5EF4-FFF2-40B4-BE49-F238E27FC236}">
                <a16:creationId xmlns="" xmlns:a16="http://schemas.microsoft.com/office/drawing/2014/main" id="{738E026D-A054-7147-91B8-23B56B534678}"/>
              </a:ext>
            </a:extLst>
          </p:cNvPr>
          <p:cNvSpPr>
            <a:spLocks noGrp="1"/>
          </p:cNvSpPr>
          <p:nvPr>
            <p:ph type="body" sz="quarter" idx="26"/>
          </p:nvPr>
        </p:nvSpPr>
        <p:spPr>
          <a:xfrm>
            <a:off x="9042800"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6" name="Oval 35">
            <a:extLst>
              <a:ext uri="{FF2B5EF4-FFF2-40B4-BE49-F238E27FC236}">
                <a16:creationId xmlns="" xmlns:a16="http://schemas.microsoft.com/office/drawing/2014/main" id="{736A21DA-E9DA-8C45-801A-A9A90826C338}"/>
              </a:ext>
            </a:extLst>
          </p:cNvPr>
          <p:cNvSpPr/>
          <p:nvPr userDrawn="1"/>
        </p:nvSpPr>
        <p:spPr>
          <a:xfrm>
            <a:off x="508000"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Text Placeholder 4">
            <a:extLst>
              <a:ext uri="{FF2B5EF4-FFF2-40B4-BE49-F238E27FC236}">
                <a16:creationId xmlns="" xmlns:a16="http://schemas.microsoft.com/office/drawing/2014/main" id="{B7455404-DA79-C54C-8A77-FBCAC682E79C}"/>
              </a:ext>
            </a:extLst>
          </p:cNvPr>
          <p:cNvSpPr>
            <a:spLocks noGrp="1"/>
          </p:cNvSpPr>
          <p:nvPr>
            <p:ph type="body" sz="quarter" idx="27"/>
          </p:nvPr>
        </p:nvSpPr>
        <p:spPr>
          <a:xfrm>
            <a:off x="650704"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8" name="Oval 37">
            <a:extLst>
              <a:ext uri="{FF2B5EF4-FFF2-40B4-BE49-F238E27FC236}">
                <a16:creationId xmlns="" xmlns:a16="http://schemas.microsoft.com/office/drawing/2014/main" id="{63068BB9-E420-D745-8DC9-69A11E13608E}"/>
              </a:ext>
            </a:extLst>
          </p:cNvPr>
          <p:cNvSpPr/>
          <p:nvPr userDrawn="1"/>
        </p:nvSpPr>
        <p:spPr>
          <a:xfrm>
            <a:off x="3266058"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Text Placeholder 4">
            <a:extLst>
              <a:ext uri="{FF2B5EF4-FFF2-40B4-BE49-F238E27FC236}">
                <a16:creationId xmlns="" xmlns:a16="http://schemas.microsoft.com/office/drawing/2014/main" id="{8875DCA5-9C96-ED49-B522-6FF06A33AAF2}"/>
              </a:ext>
            </a:extLst>
          </p:cNvPr>
          <p:cNvSpPr>
            <a:spLocks noGrp="1"/>
          </p:cNvSpPr>
          <p:nvPr>
            <p:ph type="body" sz="quarter" idx="28"/>
          </p:nvPr>
        </p:nvSpPr>
        <p:spPr>
          <a:xfrm>
            <a:off x="3408762"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40" name="Oval 39">
            <a:extLst>
              <a:ext uri="{FF2B5EF4-FFF2-40B4-BE49-F238E27FC236}">
                <a16:creationId xmlns="" xmlns:a16="http://schemas.microsoft.com/office/drawing/2014/main" id="{BB2DD266-D8D8-4141-8755-CE9D044B5253}"/>
              </a:ext>
            </a:extLst>
          </p:cNvPr>
          <p:cNvSpPr/>
          <p:nvPr userDrawn="1"/>
        </p:nvSpPr>
        <p:spPr>
          <a:xfrm>
            <a:off x="6024116"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 name="Text Placeholder 4">
            <a:extLst>
              <a:ext uri="{FF2B5EF4-FFF2-40B4-BE49-F238E27FC236}">
                <a16:creationId xmlns="" xmlns:a16="http://schemas.microsoft.com/office/drawing/2014/main" id="{FD698468-EBF3-1C44-B0D1-3C24AE49087D}"/>
              </a:ext>
            </a:extLst>
          </p:cNvPr>
          <p:cNvSpPr>
            <a:spLocks noGrp="1"/>
          </p:cNvSpPr>
          <p:nvPr>
            <p:ph type="body" sz="quarter" idx="29"/>
          </p:nvPr>
        </p:nvSpPr>
        <p:spPr>
          <a:xfrm>
            <a:off x="6166820"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42" name="Oval 41">
            <a:extLst>
              <a:ext uri="{FF2B5EF4-FFF2-40B4-BE49-F238E27FC236}">
                <a16:creationId xmlns="" xmlns:a16="http://schemas.microsoft.com/office/drawing/2014/main" id="{4DCEE813-0741-CC41-958D-6ADED6ED43E4}"/>
              </a:ext>
            </a:extLst>
          </p:cNvPr>
          <p:cNvSpPr/>
          <p:nvPr userDrawn="1"/>
        </p:nvSpPr>
        <p:spPr>
          <a:xfrm>
            <a:off x="8782174"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 name="Text Placeholder 4">
            <a:extLst>
              <a:ext uri="{FF2B5EF4-FFF2-40B4-BE49-F238E27FC236}">
                <a16:creationId xmlns="" xmlns:a16="http://schemas.microsoft.com/office/drawing/2014/main" id="{04E1351F-777F-3E48-809F-22D7CF35997F}"/>
              </a:ext>
            </a:extLst>
          </p:cNvPr>
          <p:cNvSpPr>
            <a:spLocks noGrp="1"/>
          </p:cNvSpPr>
          <p:nvPr>
            <p:ph type="body" sz="quarter" idx="30"/>
          </p:nvPr>
        </p:nvSpPr>
        <p:spPr>
          <a:xfrm>
            <a:off x="8924878"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8636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fill="hold"/>
                                        <p:tgtEl>
                                          <p:spTgt spid="29"/>
                                        </p:tgtEl>
                                        <p:attrNameLst>
                                          <p:attrName>ppt_w</p:attrName>
                                        </p:attrNameLst>
                                      </p:cBhvr>
                                      <p:tavLst>
                                        <p:tav tm="0">
                                          <p:val>
                                            <p:fltVal val="0"/>
                                          </p:val>
                                        </p:tav>
                                        <p:tav tm="100000">
                                          <p:val>
                                            <p:strVal val="#ppt_w"/>
                                          </p:val>
                                        </p:tav>
                                      </p:tavLst>
                                    </p:anim>
                                    <p:anim calcmode="lin" valueType="num">
                                      <p:cBhvr>
                                        <p:cTn id="14" dur="500" fill="hold"/>
                                        <p:tgtEl>
                                          <p:spTgt spid="29"/>
                                        </p:tgtEl>
                                        <p:attrNameLst>
                                          <p:attrName>ppt_h</p:attrName>
                                        </p:attrNameLst>
                                      </p:cBhvr>
                                      <p:tavLst>
                                        <p:tav tm="0">
                                          <p:val>
                                            <p:fltVal val="0"/>
                                          </p:val>
                                        </p:tav>
                                        <p:tav tm="100000">
                                          <p:val>
                                            <p:strVal val="#ppt_h"/>
                                          </p:val>
                                        </p:tav>
                                      </p:tavLst>
                                    </p:anim>
                                    <p:animEffect transition="in" filter="fade">
                                      <p:cBhvr>
                                        <p:cTn id="15" dur="500"/>
                                        <p:tgtEl>
                                          <p:spTgt spid="2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p:cTn id="25" dur="500" fill="hold"/>
                                        <p:tgtEl>
                                          <p:spTgt spid="34"/>
                                        </p:tgtEl>
                                        <p:attrNameLst>
                                          <p:attrName>ppt_w</p:attrName>
                                        </p:attrNameLst>
                                      </p:cBhvr>
                                      <p:tavLst>
                                        <p:tav tm="0">
                                          <p:val>
                                            <p:fltVal val="0"/>
                                          </p:val>
                                        </p:tav>
                                        <p:tav tm="100000">
                                          <p:val>
                                            <p:strVal val="#ppt_w"/>
                                          </p:val>
                                        </p:tav>
                                      </p:tavLst>
                                    </p:anim>
                                    <p:anim calcmode="lin" valueType="num">
                                      <p:cBhvr>
                                        <p:cTn id="26" dur="500" fill="hold"/>
                                        <p:tgtEl>
                                          <p:spTgt spid="34"/>
                                        </p:tgtEl>
                                        <p:attrNameLst>
                                          <p:attrName>ppt_h</p:attrName>
                                        </p:attrNameLst>
                                      </p:cBhvr>
                                      <p:tavLst>
                                        <p:tav tm="0">
                                          <p:val>
                                            <p:fltVal val="0"/>
                                          </p:val>
                                        </p:tav>
                                        <p:tav tm="100000">
                                          <p:val>
                                            <p:strVal val="#ppt_h"/>
                                          </p:val>
                                        </p:tav>
                                      </p:tavLst>
                                    </p:anim>
                                    <p:animEffect transition="in" filter="fade">
                                      <p:cBhvr>
                                        <p:cTn id="27" dur="500"/>
                                        <p:tgtEl>
                                          <p:spTgt spid="34"/>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500" fill="hold"/>
                                        <p:tgtEl>
                                          <p:spTgt spid="36"/>
                                        </p:tgtEl>
                                        <p:attrNameLst>
                                          <p:attrName>ppt_w</p:attrName>
                                        </p:attrNameLst>
                                      </p:cBhvr>
                                      <p:tavLst>
                                        <p:tav tm="0">
                                          <p:val>
                                            <p:fltVal val="0"/>
                                          </p:val>
                                        </p:tav>
                                        <p:tav tm="100000">
                                          <p:val>
                                            <p:strVal val="#ppt_w"/>
                                          </p:val>
                                        </p:tav>
                                      </p:tavLst>
                                    </p:anim>
                                    <p:anim calcmode="lin" valueType="num">
                                      <p:cBhvr>
                                        <p:cTn id="32" dur="500" fill="hold"/>
                                        <p:tgtEl>
                                          <p:spTgt spid="36"/>
                                        </p:tgtEl>
                                        <p:attrNameLst>
                                          <p:attrName>ppt_h</p:attrName>
                                        </p:attrNameLst>
                                      </p:cBhvr>
                                      <p:tavLst>
                                        <p:tav tm="0">
                                          <p:val>
                                            <p:fltVal val="0"/>
                                          </p:val>
                                        </p:tav>
                                        <p:tav tm="100000">
                                          <p:val>
                                            <p:strVal val="#ppt_h"/>
                                          </p:val>
                                        </p:tav>
                                      </p:tavLst>
                                    </p:anim>
                                    <p:animEffect transition="in" filter="fade">
                                      <p:cBhvr>
                                        <p:cTn id="33" dur="500"/>
                                        <p:tgtEl>
                                          <p:spTgt spid="36"/>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500" fill="hold"/>
                                        <p:tgtEl>
                                          <p:spTgt spid="40"/>
                                        </p:tgtEl>
                                        <p:attrNameLst>
                                          <p:attrName>ppt_w</p:attrName>
                                        </p:attrNameLst>
                                      </p:cBhvr>
                                      <p:tavLst>
                                        <p:tav tm="0">
                                          <p:val>
                                            <p:fltVal val="0"/>
                                          </p:val>
                                        </p:tav>
                                        <p:tav tm="100000">
                                          <p:val>
                                            <p:strVal val="#ppt_w"/>
                                          </p:val>
                                        </p:tav>
                                      </p:tavLst>
                                    </p:anim>
                                    <p:anim calcmode="lin" valueType="num">
                                      <p:cBhvr>
                                        <p:cTn id="44" dur="500" fill="hold"/>
                                        <p:tgtEl>
                                          <p:spTgt spid="40"/>
                                        </p:tgtEl>
                                        <p:attrNameLst>
                                          <p:attrName>ppt_h</p:attrName>
                                        </p:attrNameLst>
                                      </p:cBhvr>
                                      <p:tavLst>
                                        <p:tav tm="0">
                                          <p:val>
                                            <p:fltVal val="0"/>
                                          </p:val>
                                        </p:tav>
                                        <p:tav tm="100000">
                                          <p:val>
                                            <p:strVal val="#ppt_h"/>
                                          </p:val>
                                        </p:tav>
                                      </p:tavLst>
                                    </p:anim>
                                    <p:animEffect transition="in" filter="fade">
                                      <p:cBhvr>
                                        <p:cTn id="45" dur="500"/>
                                        <p:tgtEl>
                                          <p:spTgt spid="40"/>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fade">
                                      <p:cBhvr>
                                        <p:cTn id="5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27" grpId="0" animBg="1"/>
      <p:bldP spid="29" grpId="0" animBg="1"/>
      <p:bldP spid="32" grpId="0" animBg="1"/>
      <p:bldP spid="34" grpId="0" animBg="1"/>
      <p:bldP spid="36" grpId="0" animBg="1"/>
      <p:bldP spid="38" grpId="0" animBg="1"/>
      <p:bldP spid="40" grpId="0" animBg="1"/>
      <p:bldP spid="42"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Play Slide">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BB187E1-9D4E-3847-8318-1DF406E4E76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60363" y="351693"/>
            <a:ext cx="11471275" cy="6154616"/>
          </a:xfrm>
          <a:prstGeom prst="rect">
            <a:avLst/>
          </a:prstGeom>
        </p:spPr>
      </p:pic>
      <p:sp>
        <p:nvSpPr>
          <p:cNvPr id="16" name="Rectangle 15">
            <a:extLst>
              <a:ext uri="{FF2B5EF4-FFF2-40B4-BE49-F238E27FC236}">
                <a16:creationId xmlns="" xmlns:a16="http://schemas.microsoft.com/office/drawing/2014/main" id="{095AD243-15AB-0A40-A83C-ACFE191B75C2}"/>
              </a:ext>
            </a:extLst>
          </p:cNvPr>
          <p:cNvSpPr/>
          <p:nvPr userDrawn="1"/>
        </p:nvSpPr>
        <p:spPr>
          <a:xfrm>
            <a:off x="360363" y="351692"/>
            <a:ext cx="11471275" cy="6154616"/>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1" name="Title 1"/>
          <p:cNvSpPr>
            <a:spLocks noGrp="1"/>
          </p:cNvSpPr>
          <p:nvPr>
            <p:ph type="ctrTitle"/>
          </p:nvPr>
        </p:nvSpPr>
        <p:spPr>
          <a:xfrm>
            <a:off x="360363" y="2476559"/>
            <a:ext cx="11471275" cy="1767882"/>
          </a:xfrm>
        </p:spPr>
        <p:txBody>
          <a:bodyPr>
            <a:noAutofit/>
          </a:bodyPr>
          <a:lstStyle>
            <a:lvl1pPr marL="0" algn="ctr">
              <a:defRPr sz="6600" b="1">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2" name="Text Placeholder 4"/>
          <p:cNvSpPr>
            <a:spLocks noGrp="1"/>
          </p:cNvSpPr>
          <p:nvPr>
            <p:ph type="body" sz="quarter" idx="16"/>
          </p:nvPr>
        </p:nvSpPr>
        <p:spPr>
          <a:xfrm>
            <a:off x="360363" y="816939"/>
            <a:ext cx="11471275" cy="637287"/>
          </a:xfrm>
        </p:spPr>
        <p:txBody>
          <a:bodyPr anchor="ctr">
            <a:noAutofit/>
          </a:bodyPr>
          <a:lstStyle>
            <a:lvl1pPr marL="182880" indent="0" algn="ctr">
              <a:spcBef>
                <a:spcPts val="0"/>
              </a:spcBef>
              <a:buFontTx/>
              <a:buNone/>
              <a:defRPr sz="3200" b="1"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3" name="Freeform 9">
            <a:extLst>
              <a:ext uri="{FF2B5EF4-FFF2-40B4-BE49-F238E27FC236}">
                <a16:creationId xmlns="" xmlns:a16="http://schemas.microsoft.com/office/drawing/2014/main" id="{C1ED0E79-26C1-B248-89EC-66F36D8A0D3C}"/>
              </a:ext>
            </a:extLst>
          </p:cNvPr>
          <p:cNvSpPr>
            <a:spLocks/>
          </p:cNvSpPr>
          <p:nvPr userDrawn="1"/>
        </p:nvSpPr>
        <p:spPr bwMode="auto">
          <a:xfrm>
            <a:off x="5501395" y="4831309"/>
            <a:ext cx="1138410" cy="108813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endParaRPr>
          </a:p>
        </p:txBody>
      </p:sp>
      <p:sp>
        <p:nvSpPr>
          <p:cNvPr id="14" name="Freeform 9">
            <a:extLst>
              <a:ext uri="{FF2B5EF4-FFF2-40B4-BE49-F238E27FC236}">
                <a16:creationId xmlns="" xmlns:a16="http://schemas.microsoft.com/office/drawing/2014/main" id="{0D1DB5DC-3ECA-FA44-905E-15ACAF4B8ECF}"/>
              </a:ext>
            </a:extLst>
          </p:cNvPr>
          <p:cNvSpPr>
            <a:spLocks/>
          </p:cNvSpPr>
          <p:nvPr userDrawn="1"/>
        </p:nvSpPr>
        <p:spPr bwMode="auto">
          <a:xfrm>
            <a:off x="6912751" y="4831309"/>
            <a:ext cx="1138410" cy="108813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endParaRPr>
          </a:p>
        </p:txBody>
      </p:sp>
      <p:sp>
        <p:nvSpPr>
          <p:cNvPr id="15" name="Freeform 9">
            <a:extLst>
              <a:ext uri="{FF2B5EF4-FFF2-40B4-BE49-F238E27FC236}">
                <a16:creationId xmlns="" xmlns:a16="http://schemas.microsoft.com/office/drawing/2014/main" id="{CD1D295F-F7ED-D447-BC31-6D586338FD4C}"/>
              </a:ext>
            </a:extLst>
          </p:cNvPr>
          <p:cNvSpPr>
            <a:spLocks/>
          </p:cNvSpPr>
          <p:nvPr userDrawn="1"/>
        </p:nvSpPr>
        <p:spPr bwMode="auto">
          <a:xfrm>
            <a:off x="4090039" y="4831308"/>
            <a:ext cx="1138410" cy="108813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endParaRPr>
          </a:p>
        </p:txBody>
      </p:sp>
    </p:spTree>
    <p:extLst>
      <p:ext uri="{BB962C8B-B14F-4D97-AF65-F5344CB8AC3E}">
        <p14:creationId xmlns:p14="http://schemas.microsoft.com/office/powerpoint/2010/main" val="244210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Outline Slide Option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1C183CF7-6CD8-3441-9A59-3867AE608C2B}"/>
              </a:ext>
            </a:extLst>
          </p:cNvPr>
          <p:cNvSpPr/>
          <p:nvPr userDrawn="1"/>
        </p:nvSpPr>
        <p:spPr>
          <a:xfrm>
            <a:off x="541338" y="390525"/>
            <a:ext cx="11125200" cy="6097588"/>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0" name="Oval 9">
            <a:extLst>
              <a:ext uri="{FF2B5EF4-FFF2-40B4-BE49-F238E27FC236}">
                <a16:creationId xmlns="" xmlns:a16="http://schemas.microsoft.com/office/drawing/2014/main" id="{96CE3C0D-1B0D-3240-98E1-7C9A277F7935}"/>
              </a:ext>
            </a:extLst>
          </p:cNvPr>
          <p:cNvSpPr/>
          <p:nvPr userDrawn="1"/>
        </p:nvSpPr>
        <p:spPr>
          <a:xfrm>
            <a:off x="3503613" y="2833688"/>
            <a:ext cx="60325" cy="46037"/>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Oval 10">
            <a:extLst>
              <a:ext uri="{FF2B5EF4-FFF2-40B4-BE49-F238E27FC236}">
                <a16:creationId xmlns="" xmlns:a16="http://schemas.microsoft.com/office/drawing/2014/main" id="{00A5CAE6-CBA2-FC49-82F7-D847EBE3EA63}"/>
              </a:ext>
            </a:extLst>
          </p:cNvPr>
          <p:cNvSpPr/>
          <p:nvPr userDrawn="1"/>
        </p:nvSpPr>
        <p:spPr>
          <a:xfrm>
            <a:off x="3606800" y="2833688"/>
            <a:ext cx="61913" cy="46037"/>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Oval 11">
            <a:extLst>
              <a:ext uri="{FF2B5EF4-FFF2-40B4-BE49-F238E27FC236}">
                <a16:creationId xmlns="" xmlns:a16="http://schemas.microsoft.com/office/drawing/2014/main" id="{C706A284-BA80-5F45-9123-71EE52CAA741}"/>
              </a:ext>
            </a:extLst>
          </p:cNvPr>
          <p:cNvSpPr/>
          <p:nvPr userDrawn="1"/>
        </p:nvSpPr>
        <p:spPr>
          <a:xfrm>
            <a:off x="3397250" y="2833688"/>
            <a:ext cx="61913" cy="46037"/>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Oval 13">
            <a:extLst>
              <a:ext uri="{FF2B5EF4-FFF2-40B4-BE49-F238E27FC236}">
                <a16:creationId xmlns="" xmlns:a16="http://schemas.microsoft.com/office/drawing/2014/main" id="{882EC0BD-2A54-9944-8ACD-EB06ED78EF06}"/>
              </a:ext>
            </a:extLst>
          </p:cNvPr>
          <p:cNvSpPr/>
          <p:nvPr userDrawn="1"/>
        </p:nvSpPr>
        <p:spPr>
          <a:xfrm>
            <a:off x="6604000" y="2833688"/>
            <a:ext cx="61913" cy="46037"/>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Oval 14">
            <a:extLst>
              <a:ext uri="{FF2B5EF4-FFF2-40B4-BE49-F238E27FC236}">
                <a16:creationId xmlns="" xmlns:a16="http://schemas.microsoft.com/office/drawing/2014/main" id="{A5831615-C365-2446-B852-770DA000D06A}"/>
              </a:ext>
            </a:extLst>
          </p:cNvPr>
          <p:cNvSpPr/>
          <p:nvPr userDrawn="1"/>
        </p:nvSpPr>
        <p:spPr>
          <a:xfrm>
            <a:off x="6710363" y="2833688"/>
            <a:ext cx="60325" cy="46037"/>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 name="Oval 15">
            <a:extLst>
              <a:ext uri="{FF2B5EF4-FFF2-40B4-BE49-F238E27FC236}">
                <a16:creationId xmlns="" xmlns:a16="http://schemas.microsoft.com/office/drawing/2014/main" id="{D6AE0C90-A9C7-5F40-970E-C6FBCD1CF140}"/>
              </a:ext>
            </a:extLst>
          </p:cNvPr>
          <p:cNvSpPr/>
          <p:nvPr userDrawn="1"/>
        </p:nvSpPr>
        <p:spPr>
          <a:xfrm>
            <a:off x="6500813" y="2833688"/>
            <a:ext cx="58737" cy="46037"/>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Oval 16">
            <a:extLst>
              <a:ext uri="{FF2B5EF4-FFF2-40B4-BE49-F238E27FC236}">
                <a16:creationId xmlns="" xmlns:a16="http://schemas.microsoft.com/office/drawing/2014/main" id="{344AA589-0B05-9147-B459-2A8AA9F2728C}"/>
              </a:ext>
            </a:extLst>
          </p:cNvPr>
          <p:cNvSpPr/>
          <p:nvPr userDrawn="1"/>
        </p:nvSpPr>
        <p:spPr>
          <a:xfrm>
            <a:off x="9736138" y="2833688"/>
            <a:ext cx="61912" cy="46037"/>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Oval 17">
            <a:extLst>
              <a:ext uri="{FF2B5EF4-FFF2-40B4-BE49-F238E27FC236}">
                <a16:creationId xmlns="" xmlns:a16="http://schemas.microsoft.com/office/drawing/2014/main" id="{F5604EB2-3996-1C46-9ACF-737F9705C921}"/>
              </a:ext>
            </a:extLst>
          </p:cNvPr>
          <p:cNvSpPr/>
          <p:nvPr userDrawn="1"/>
        </p:nvSpPr>
        <p:spPr>
          <a:xfrm>
            <a:off x="9842500" y="2833688"/>
            <a:ext cx="58738" cy="46037"/>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 name="Oval 19">
            <a:extLst>
              <a:ext uri="{FF2B5EF4-FFF2-40B4-BE49-F238E27FC236}">
                <a16:creationId xmlns="" xmlns:a16="http://schemas.microsoft.com/office/drawing/2014/main" id="{9B54A111-0E40-DA44-A4C5-EBD1069315F8}"/>
              </a:ext>
            </a:extLst>
          </p:cNvPr>
          <p:cNvSpPr/>
          <p:nvPr userDrawn="1"/>
        </p:nvSpPr>
        <p:spPr>
          <a:xfrm>
            <a:off x="9631363" y="2833688"/>
            <a:ext cx="60325" cy="46037"/>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1" name="Oval 20">
            <a:extLst>
              <a:ext uri="{FF2B5EF4-FFF2-40B4-BE49-F238E27FC236}">
                <a16:creationId xmlns="" xmlns:a16="http://schemas.microsoft.com/office/drawing/2014/main" id="{6E7B3ADB-AC37-BD43-8F32-8D4149E461C0}"/>
              </a:ext>
            </a:extLst>
          </p:cNvPr>
          <p:cNvSpPr/>
          <p:nvPr userDrawn="1"/>
        </p:nvSpPr>
        <p:spPr>
          <a:xfrm>
            <a:off x="3503613" y="5505450"/>
            <a:ext cx="60325" cy="46038"/>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 name="Oval 21">
            <a:extLst>
              <a:ext uri="{FF2B5EF4-FFF2-40B4-BE49-F238E27FC236}">
                <a16:creationId xmlns="" xmlns:a16="http://schemas.microsoft.com/office/drawing/2014/main" id="{87136EFC-543F-2C42-88D7-AD534D22CF48}"/>
              </a:ext>
            </a:extLst>
          </p:cNvPr>
          <p:cNvSpPr/>
          <p:nvPr userDrawn="1"/>
        </p:nvSpPr>
        <p:spPr>
          <a:xfrm>
            <a:off x="3606800" y="5505450"/>
            <a:ext cx="61913" cy="46038"/>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Oval 23">
            <a:extLst>
              <a:ext uri="{FF2B5EF4-FFF2-40B4-BE49-F238E27FC236}">
                <a16:creationId xmlns="" xmlns:a16="http://schemas.microsoft.com/office/drawing/2014/main" id="{E93B2E69-5C75-564D-A308-D180A3903B23}"/>
              </a:ext>
            </a:extLst>
          </p:cNvPr>
          <p:cNvSpPr/>
          <p:nvPr userDrawn="1"/>
        </p:nvSpPr>
        <p:spPr>
          <a:xfrm>
            <a:off x="3397250" y="5505450"/>
            <a:ext cx="61913" cy="46038"/>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5" name="Oval 24">
            <a:extLst>
              <a:ext uri="{FF2B5EF4-FFF2-40B4-BE49-F238E27FC236}">
                <a16:creationId xmlns="" xmlns:a16="http://schemas.microsoft.com/office/drawing/2014/main" id="{ED9FDF74-1C7F-334F-9A68-ADE646758E1C}"/>
              </a:ext>
            </a:extLst>
          </p:cNvPr>
          <p:cNvSpPr/>
          <p:nvPr userDrawn="1"/>
        </p:nvSpPr>
        <p:spPr>
          <a:xfrm>
            <a:off x="6604000" y="5505450"/>
            <a:ext cx="61913" cy="46038"/>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Oval 25">
            <a:extLst>
              <a:ext uri="{FF2B5EF4-FFF2-40B4-BE49-F238E27FC236}">
                <a16:creationId xmlns="" xmlns:a16="http://schemas.microsoft.com/office/drawing/2014/main" id="{FE37FD00-9F73-C149-804D-E2BDEF046768}"/>
              </a:ext>
            </a:extLst>
          </p:cNvPr>
          <p:cNvSpPr/>
          <p:nvPr userDrawn="1"/>
        </p:nvSpPr>
        <p:spPr>
          <a:xfrm>
            <a:off x="6710363" y="5505450"/>
            <a:ext cx="60325" cy="46038"/>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7" name="Oval 26">
            <a:extLst>
              <a:ext uri="{FF2B5EF4-FFF2-40B4-BE49-F238E27FC236}">
                <a16:creationId xmlns="" xmlns:a16="http://schemas.microsoft.com/office/drawing/2014/main" id="{E99D0A55-E8F8-824F-8E68-EAAA98F79FBD}"/>
              </a:ext>
            </a:extLst>
          </p:cNvPr>
          <p:cNvSpPr/>
          <p:nvPr userDrawn="1"/>
        </p:nvSpPr>
        <p:spPr>
          <a:xfrm>
            <a:off x="6500813" y="5505450"/>
            <a:ext cx="58737" cy="46038"/>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Oval 28">
            <a:extLst>
              <a:ext uri="{FF2B5EF4-FFF2-40B4-BE49-F238E27FC236}">
                <a16:creationId xmlns="" xmlns:a16="http://schemas.microsoft.com/office/drawing/2014/main" id="{8B5C7976-0B8C-9E41-B9A3-D61BCC2CEBDD}"/>
              </a:ext>
            </a:extLst>
          </p:cNvPr>
          <p:cNvSpPr/>
          <p:nvPr userDrawn="1"/>
        </p:nvSpPr>
        <p:spPr>
          <a:xfrm>
            <a:off x="9736138" y="5505450"/>
            <a:ext cx="61912" cy="46038"/>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 name="Oval 29">
            <a:extLst>
              <a:ext uri="{FF2B5EF4-FFF2-40B4-BE49-F238E27FC236}">
                <a16:creationId xmlns="" xmlns:a16="http://schemas.microsoft.com/office/drawing/2014/main" id="{760B51DC-FE13-4E49-A78C-BF5A2B9C6086}"/>
              </a:ext>
            </a:extLst>
          </p:cNvPr>
          <p:cNvSpPr/>
          <p:nvPr userDrawn="1"/>
        </p:nvSpPr>
        <p:spPr>
          <a:xfrm>
            <a:off x="9842500" y="5505450"/>
            <a:ext cx="58738" cy="46038"/>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Oval 30">
            <a:extLst>
              <a:ext uri="{FF2B5EF4-FFF2-40B4-BE49-F238E27FC236}">
                <a16:creationId xmlns="" xmlns:a16="http://schemas.microsoft.com/office/drawing/2014/main" id="{6AFB3094-E1B9-CF47-B56B-50E35397FA31}"/>
              </a:ext>
            </a:extLst>
          </p:cNvPr>
          <p:cNvSpPr/>
          <p:nvPr userDrawn="1"/>
        </p:nvSpPr>
        <p:spPr>
          <a:xfrm>
            <a:off x="9631363" y="5505450"/>
            <a:ext cx="60325" cy="46038"/>
          </a:xfrm>
          <a:prstGeom prst="ellipse">
            <a:avLst/>
          </a:prstGeom>
          <a:solidFill>
            <a:srgbClr val="9B9B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Oval 31">
            <a:extLst>
              <a:ext uri="{FF2B5EF4-FFF2-40B4-BE49-F238E27FC236}">
                <a16:creationId xmlns="" xmlns:a16="http://schemas.microsoft.com/office/drawing/2014/main" id="{989A109A-17E3-AE48-A89B-9166F226F9FA}"/>
              </a:ext>
            </a:extLst>
          </p:cNvPr>
          <p:cNvSpPr/>
          <p:nvPr userDrawn="1"/>
        </p:nvSpPr>
        <p:spPr>
          <a:xfrm>
            <a:off x="2311400" y="3659188"/>
            <a:ext cx="2408238" cy="2393950"/>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3" name="Oval 32">
            <a:extLst>
              <a:ext uri="{FF2B5EF4-FFF2-40B4-BE49-F238E27FC236}">
                <a16:creationId xmlns="" xmlns:a16="http://schemas.microsoft.com/office/drawing/2014/main" id="{9B76505E-7264-034D-B57A-3F46EFB53CED}"/>
              </a:ext>
            </a:extLst>
          </p:cNvPr>
          <p:cNvSpPr/>
          <p:nvPr userDrawn="1"/>
        </p:nvSpPr>
        <p:spPr>
          <a:xfrm>
            <a:off x="5416550" y="3659188"/>
            <a:ext cx="2408238" cy="2393950"/>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Oval 34">
            <a:extLst>
              <a:ext uri="{FF2B5EF4-FFF2-40B4-BE49-F238E27FC236}">
                <a16:creationId xmlns="" xmlns:a16="http://schemas.microsoft.com/office/drawing/2014/main" id="{795A3A19-4E1E-A741-8BE9-432894F50D43}"/>
              </a:ext>
            </a:extLst>
          </p:cNvPr>
          <p:cNvSpPr/>
          <p:nvPr userDrawn="1"/>
        </p:nvSpPr>
        <p:spPr>
          <a:xfrm>
            <a:off x="2311400" y="836613"/>
            <a:ext cx="2408238" cy="2393950"/>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Oval 35">
            <a:extLst>
              <a:ext uri="{FF2B5EF4-FFF2-40B4-BE49-F238E27FC236}">
                <a16:creationId xmlns="" xmlns:a16="http://schemas.microsoft.com/office/drawing/2014/main" id="{7C067705-75FA-F043-AECC-2E157E73C1EE}"/>
              </a:ext>
            </a:extLst>
          </p:cNvPr>
          <p:cNvSpPr/>
          <p:nvPr userDrawn="1"/>
        </p:nvSpPr>
        <p:spPr>
          <a:xfrm>
            <a:off x="8545513" y="3659188"/>
            <a:ext cx="2408237" cy="2393950"/>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Oval 36">
            <a:extLst>
              <a:ext uri="{FF2B5EF4-FFF2-40B4-BE49-F238E27FC236}">
                <a16:creationId xmlns="" xmlns:a16="http://schemas.microsoft.com/office/drawing/2014/main" id="{7BD266AD-9346-5D44-B70D-EC0556C9B06E}"/>
              </a:ext>
            </a:extLst>
          </p:cNvPr>
          <p:cNvSpPr/>
          <p:nvPr userDrawn="1"/>
        </p:nvSpPr>
        <p:spPr>
          <a:xfrm>
            <a:off x="5416550" y="836613"/>
            <a:ext cx="2408238" cy="2393950"/>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Oval 38">
            <a:extLst>
              <a:ext uri="{FF2B5EF4-FFF2-40B4-BE49-F238E27FC236}">
                <a16:creationId xmlns="" xmlns:a16="http://schemas.microsoft.com/office/drawing/2014/main" id="{A85E8EE4-C239-1743-880A-1AE574F4DE36}"/>
              </a:ext>
            </a:extLst>
          </p:cNvPr>
          <p:cNvSpPr/>
          <p:nvPr userDrawn="1"/>
        </p:nvSpPr>
        <p:spPr>
          <a:xfrm>
            <a:off x="8545513" y="836613"/>
            <a:ext cx="2408237" cy="2393950"/>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ctrTitle"/>
          </p:nvPr>
        </p:nvSpPr>
        <p:spPr>
          <a:xfrm rot="16200000">
            <a:off x="-1691409" y="3039142"/>
            <a:ext cx="6096000" cy="779719"/>
          </a:xfrm>
        </p:spPr>
        <p:txBody>
          <a:bodyPr>
            <a:noAutofit/>
          </a:bodyPr>
          <a:lstStyle>
            <a:lvl1pPr marL="0" algn="ctr">
              <a:defRPr sz="3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3" name="Text Placeholder 4"/>
          <p:cNvSpPr>
            <a:spLocks noGrp="1"/>
          </p:cNvSpPr>
          <p:nvPr>
            <p:ph type="body" sz="quarter" idx="16"/>
          </p:nvPr>
        </p:nvSpPr>
        <p:spPr>
          <a:xfrm>
            <a:off x="2410691" y="1472944"/>
            <a:ext cx="2161309" cy="1094509"/>
          </a:xfrm>
        </p:spPr>
        <p:txBody>
          <a:bodyPr anchor="ctr">
            <a:noAutofit/>
          </a:bodyPr>
          <a:lstStyle>
            <a:lvl1pPr marL="0" indent="0" algn="ctr">
              <a:spcBef>
                <a:spcPts val="0"/>
              </a:spcBef>
              <a:buFontTx/>
              <a:buNone/>
              <a:defRPr sz="24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9" name="Text Placeholder 4"/>
          <p:cNvSpPr>
            <a:spLocks noGrp="1"/>
          </p:cNvSpPr>
          <p:nvPr>
            <p:ph type="body" sz="quarter" idx="17"/>
          </p:nvPr>
        </p:nvSpPr>
        <p:spPr>
          <a:xfrm>
            <a:off x="5512424" y="1472944"/>
            <a:ext cx="2161309" cy="1094509"/>
          </a:xfrm>
        </p:spPr>
        <p:txBody>
          <a:bodyPr anchor="ctr">
            <a:noAutofit/>
          </a:bodyPr>
          <a:lstStyle>
            <a:lvl1pPr marL="0" indent="0" algn="ctr">
              <a:spcBef>
                <a:spcPts val="0"/>
              </a:spcBef>
              <a:buFontTx/>
              <a:buNone/>
              <a:defRPr sz="24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3" name="Text Placeholder 4"/>
          <p:cNvSpPr>
            <a:spLocks noGrp="1"/>
          </p:cNvSpPr>
          <p:nvPr>
            <p:ph type="body" sz="quarter" idx="18"/>
          </p:nvPr>
        </p:nvSpPr>
        <p:spPr>
          <a:xfrm>
            <a:off x="8644794" y="1472944"/>
            <a:ext cx="2161309" cy="1094509"/>
          </a:xfrm>
        </p:spPr>
        <p:txBody>
          <a:bodyPr anchor="ctr">
            <a:noAutofit/>
          </a:bodyPr>
          <a:lstStyle>
            <a:lvl1pPr marL="0" indent="0" algn="ctr">
              <a:spcBef>
                <a:spcPts val="0"/>
              </a:spcBef>
              <a:buFontTx/>
              <a:buNone/>
              <a:defRPr sz="24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8" name="Text Placeholder 4"/>
          <p:cNvSpPr>
            <a:spLocks noGrp="1"/>
          </p:cNvSpPr>
          <p:nvPr>
            <p:ph type="body" sz="quarter" idx="21"/>
          </p:nvPr>
        </p:nvSpPr>
        <p:spPr>
          <a:xfrm>
            <a:off x="8644794" y="4294909"/>
            <a:ext cx="2161309" cy="1094509"/>
          </a:xfrm>
        </p:spPr>
        <p:txBody>
          <a:bodyPr anchor="ctr">
            <a:noAutofit/>
          </a:bodyPr>
          <a:lstStyle>
            <a:lvl1pPr marL="0" indent="0" algn="ctr">
              <a:spcBef>
                <a:spcPts val="0"/>
              </a:spcBef>
              <a:buFontTx/>
              <a:buNone/>
              <a:defRPr sz="2400" b="1"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4" name="Text Placeholder 4"/>
          <p:cNvSpPr>
            <a:spLocks noGrp="1"/>
          </p:cNvSpPr>
          <p:nvPr>
            <p:ph type="body" sz="quarter" idx="20"/>
          </p:nvPr>
        </p:nvSpPr>
        <p:spPr>
          <a:xfrm>
            <a:off x="5512424" y="4294909"/>
            <a:ext cx="2161309" cy="1094509"/>
          </a:xfrm>
        </p:spPr>
        <p:txBody>
          <a:bodyPr anchor="ctr">
            <a:noAutofit/>
          </a:bodyPr>
          <a:lstStyle>
            <a:lvl1pPr marL="0" indent="0" algn="ctr">
              <a:spcBef>
                <a:spcPts val="0"/>
              </a:spcBef>
              <a:buFontTx/>
              <a:buNone/>
              <a:defRPr sz="2400" b="1"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8" name="Text Placeholder 4"/>
          <p:cNvSpPr>
            <a:spLocks noGrp="1"/>
          </p:cNvSpPr>
          <p:nvPr>
            <p:ph type="body" sz="quarter" idx="19"/>
          </p:nvPr>
        </p:nvSpPr>
        <p:spPr>
          <a:xfrm>
            <a:off x="2410691" y="4294909"/>
            <a:ext cx="2161309" cy="1094509"/>
          </a:xfrm>
        </p:spPr>
        <p:txBody>
          <a:bodyPr anchor="ctr">
            <a:noAutofit/>
          </a:bodyPr>
          <a:lstStyle>
            <a:lvl1pPr marL="0" indent="0" algn="ctr">
              <a:spcBef>
                <a:spcPts val="0"/>
              </a:spcBef>
              <a:buFontTx/>
              <a:buNone/>
              <a:defRPr sz="24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66121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anim calcmode="lin" valueType="num">
                                      <p:cBhvr>
                                        <p:cTn id="23" dur="500" fill="hold"/>
                                        <p:tgtEl>
                                          <p:spTgt spid="16"/>
                                        </p:tgtEl>
                                        <p:attrNameLst>
                                          <p:attrName>ppt_x</p:attrName>
                                        </p:attrNameLst>
                                      </p:cBhvr>
                                      <p:tavLst>
                                        <p:tav tm="0">
                                          <p:val>
                                            <p:strVal val="#ppt_x"/>
                                          </p:val>
                                        </p:tav>
                                        <p:tav tm="100000">
                                          <p:val>
                                            <p:strVal val="#ppt_x"/>
                                          </p:val>
                                        </p:tav>
                                      </p:tavLst>
                                    </p:anim>
                                    <p:anim calcmode="lin" valueType="num">
                                      <p:cBhvr>
                                        <p:cTn id="24" dur="500" fill="hold"/>
                                        <p:tgtEl>
                                          <p:spTgt spid="16"/>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anim calcmode="lin" valueType="num">
                                      <p:cBhvr>
                                        <p:cTn id="28" dur="500" fill="hold"/>
                                        <p:tgtEl>
                                          <p:spTgt spid="14"/>
                                        </p:tgtEl>
                                        <p:attrNameLst>
                                          <p:attrName>ppt_x</p:attrName>
                                        </p:attrNameLst>
                                      </p:cBhvr>
                                      <p:tavLst>
                                        <p:tav tm="0">
                                          <p:val>
                                            <p:strVal val="#ppt_x"/>
                                          </p:val>
                                        </p:tav>
                                        <p:tav tm="100000">
                                          <p:val>
                                            <p:strVal val="#ppt_x"/>
                                          </p:val>
                                        </p:tav>
                                      </p:tavLst>
                                    </p:anim>
                                    <p:anim calcmode="lin" valueType="num">
                                      <p:cBhvr>
                                        <p:cTn id="29" dur="500" fill="hold"/>
                                        <p:tgtEl>
                                          <p:spTgt spid="14"/>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anim calcmode="lin" valueType="num">
                                      <p:cBhvr>
                                        <p:cTn id="33" dur="500" fill="hold"/>
                                        <p:tgtEl>
                                          <p:spTgt spid="15"/>
                                        </p:tgtEl>
                                        <p:attrNameLst>
                                          <p:attrName>ppt_x</p:attrName>
                                        </p:attrNameLst>
                                      </p:cBhvr>
                                      <p:tavLst>
                                        <p:tav tm="0">
                                          <p:val>
                                            <p:strVal val="#ppt_x"/>
                                          </p:val>
                                        </p:tav>
                                        <p:tav tm="100000">
                                          <p:val>
                                            <p:strVal val="#ppt_x"/>
                                          </p:val>
                                        </p:tav>
                                      </p:tavLst>
                                    </p:anim>
                                    <p:anim calcmode="lin" valueType="num">
                                      <p:cBhvr>
                                        <p:cTn id="34" dur="500" fill="hold"/>
                                        <p:tgtEl>
                                          <p:spTgt spid="15"/>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anim calcmode="lin" valueType="num">
                                      <p:cBhvr>
                                        <p:cTn id="38" dur="500" fill="hold"/>
                                        <p:tgtEl>
                                          <p:spTgt spid="20"/>
                                        </p:tgtEl>
                                        <p:attrNameLst>
                                          <p:attrName>ppt_x</p:attrName>
                                        </p:attrNameLst>
                                      </p:cBhvr>
                                      <p:tavLst>
                                        <p:tav tm="0">
                                          <p:val>
                                            <p:strVal val="#ppt_x"/>
                                          </p:val>
                                        </p:tav>
                                        <p:tav tm="100000">
                                          <p:val>
                                            <p:strVal val="#ppt_x"/>
                                          </p:val>
                                        </p:tav>
                                      </p:tavLst>
                                    </p:anim>
                                    <p:anim calcmode="lin" valueType="num">
                                      <p:cBhvr>
                                        <p:cTn id="39" dur="500" fill="hold"/>
                                        <p:tgtEl>
                                          <p:spTgt spid="20"/>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anim calcmode="lin" valueType="num">
                                      <p:cBhvr>
                                        <p:cTn id="43" dur="500" fill="hold"/>
                                        <p:tgtEl>
                                          <p:spTgt spid="17"/>
                                        </p:tgtEl>
                                        <p:attrNameLst>
                                          <p:attrName>ppt_x</p:attrName>
                                        </p:attrNameLst>
                                      </p:cBhvr>
                                      <p:tavLst>
                                        <p:tav tm="0">
                                          <p:val>
                                            <p:strVal val="#ppt_x"/>
                                          </p:val>
                                        </p:tav>
                                        <p:tav tm="100000">
                                          <p:val>
                                            <p:strVal val="#ppt_x"/>
                                          </p:val>
                                        </p:tav>
                                      </p:tavLst>
                                    </p:anim>
                                    <p:anim calcmode="lin" valueType="num">
                                      <p:cBhvr>
                                        <p:cTn id="44" dur="500" fill="hold"/>
                                        <p:tgtEl>
                                          <p:spTgt spid="17"/>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anim calcmode="lin" valueType="num">
                                      <p:cBhvr>
                                        <p:cTn id="53" dur="500" fill="hold"/>
                                        <p:tgtEl>
                                          <p:spTgt spid="24"/>
                                        </p:tgtEl>
                                        <p:attrNameLst>
                                          <p:attrName>ppt_x</p:attrName>
                                        </p:attrNameLst>
                                      </p:cBhvr>
                                      <p:tavLst>
                                        <p:tav tm="0">
                                          <p:val>
                                            <p:strVal val="#ppt_x"/>
                                          </p:val>
                                        </p:tav>
                                        <p:tav tm="100000">
                                          <p:val>
                                            <p:strVal val="#ppt_x"/>
                                          </p:val>
                                        </p:tav>
                                      </p:tavLst>
                                    </p:anim>
                                    <p:anim calcmode="lin" valueType="num">
                                      <p:cBhvr>
                                        <p:cTn id="54" dur="500" fill="hold"/>
                                        <p:tgtEl>
                                          <p:spTgt spid="24"/>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anim calcmode="lin" valueType="num">
                                      <p:cBhvr>
                                        <p:cTn id="63" dur="500" fill="hold"/>
                                        <p:tgtEl>
                                          <p:spTgt spid="22"/>
                                        </p:tgtEl>
                                        <p:attrNameLst>
                                          <p:attrName>ppt_x</p:attrName>
                                        </p:attrNameLst>
                                      </p:cBhvr>
                                      <p:tavLst>
                                        <p:tav tm="0">
                                          <p:val>
                                            <p:strVal val="#ppt_x"/>
                                          </p:val>
                                        </p:tav>
                                        <p:tav tm="100000">
                                          <p:val>
                                            <p:strVal val="#ppt_x"/>
                                          </p:val>
                                        </p:tav>
                                      </p:tavLst>
                                    </p:anim>
                                    <p:anim calcmode="lin" valueType="num">
                                      <p:cBhvr>
                                        <p:cTn id="64" dur="500" fill="hold"/>
                                        <p:tgtEl>
                                          <p:spTgt spid="22"/>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anim calcmode="lin" valueType="num">
                                      <p:cBhvr>
                                        <p:cTn id="68" dur="500" fill="hold"/>
                                        <p:tgtEl>
                                          <p:spTgt spid="27"/>
                                        </p:tgtEl>
                                        <p:attrNameLst>
                                          <p:attrName>ppt_x</p:attrName>
                                        </p:attrNameLst>
                                      </p:cBhvr>
                                      <p:tavLst>
                                        <p:tav tm="0">
                                          <p:val>
                                            <p:strVal val="#ppt_x"/>
                                          </p:val>
                                        </p:tav>
                                        <p:tav tm="100000">
                                          <p:val>
                                            <p:strVal val="#ppt_x"/>
                                          </p:val>
                                        </p:tav>
                                      </p:tavLst>
                                    </p:anim>
                                    <p:anim calcmode="lin" valueType="num">
                                      <p:cBhvr>
                                        <p:cTn id="69" dur="500" fill="hold"/>
                                        <p:tgtEl>
                                          <p:spTgt spid="27"/>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fade">
                                      <p:cBhvr>
                                        <p:cTn id="72" dur="500"/>
                                        <p:tgtEl>
                                          <p:spTgt spid="25"/>
                                        </p:tgtEl>
                                      </p:cBhvr>
                                    </p:animEffect>
                                    <p:anim calcmode="lin" valueType="num">
                                      <p:cBhvr>
                                        <p:cTn id="73" dur="500" fill="hold"/>
                                        <p:tgtEl>
                                          <p:spTgt spid="25"/>
                                        </p:tgtEl>
                                        <p:attrNameLst>
                                          <p:attrName>ppt_x</p:attrName>
                                        </p:attrNameLst>
                                      </p:cBhvr>
                                      <p:tavLst>
                                        <p:tav tm="0">
                                          <p:val>
                                            <p:strVal val="#ppt_x"/>
                                          </p:val>
                                        </p:tav>
                                        <p:tav tm="100000">
                                          <p:val>
                                            <p:strVal val="#ppt_x"/>
                                          </p:val>
                                        </p:tav>
                                      </p:tavLst>
                                    </p:anim>
                                    <p:anim calcmode="lin" valueType="num">
                                      <p:cBhvr>
                                        <p:cTn id="74" dur="500" fill="hold"/>
                                        <p:tgtEl>
                                          <p:spTgt spid="25"/>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anim calcmode="lin" valueType="num">
                                      <p:cBhvr>
                                        <p:cTn id="78" dur="500" fill="hold"/>
                                        <p:tgtEl>
                                          <p:spTgt spid="26"/>
                                        </p:tgtEl>
                                        <p:attrNameLst>
                                          <p:attrName>ppt_x</p:attrName>
                                        </p:attrNameLst>
                                      </p:cBhvr>
                                      <p:tavLst>
                                        <p:tav tm="0">
                                          <p:val>
                                            <p:strVal val="#ppt_x"/>
                                          </p:val>
                                        </p:tav>
                                        <p:tav tm="100000">
                                          <p:val>
                                            <p:strVal val="#ppt_x"/>
                                          </p:val>
                                        </p:tav>
                                      </p:tavLst>
                                    </p:anim>
                                    <p:anim calcmode="lin" valueType="num">
                                      <p:cBhvr>
                                        <p:cTn id="79" dur="500" fill="hold"/>
                                        <p:tgtEl>
                                          <p:spTgt spid="26"/>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500"/>
                                        <p:tgtEl>
                                          <p:spTgt spid="31"/>
                                        </p:tgtEl>
                                      </p:cBhvr>
                                    </p:animEffect>
                                    <p:anim calcmode="lin" valueType="num">
                                      <p:cBhvr>
                                        <p:cTn id="83" dur="500" fill="hold"/>
                                        <p:tgtEl>
                                          <p:spTgt spid="31"/>
                                        </p:tgtEl>
                                        <p:attrNameLst>
                                          <p:attrName>ppt_x</p:attrName>
                                        </p:attrNameLst>
                                      </p:cBhvr>
                                      <p:tavLst>
                                        <p:tav tm="0">
                                          <p:val>
                                            <p:strVal val="#ppt_x"/>
                                          </p:val>
                                        </p:tav>
                                        <p:tav tm="100000">
                                          <p:val>
                                            <p:strVal val="#ppt_x"/>
                                          </p:val>
                                        </p:tav>
                                      </p:tavLst>
                                    </p:anim>
                                    <p:anim calcmode="lin" valueType="num">
                                      <p:cBhvr>
                                        <p:cTn id="84" dur="500" fill="hold"/>
                                        <p:tgtEl>
                                          <p:spTgt spid="31"/>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anim calcmode="lin" valueType="num">
                                      <p:cBhvr>
                                        <p:cTn id="88" dur="500" fill="hold"/>
                                        <p:tgtEl>
                                          <p:spTgt spid="29"/>
                                        </p:tgtEl>
                                        <p:attrNameLst>
                                          <p:attrName>ppt_x</p:attrName>
                                        </p:attrNameLst>
                                      </p:cBhvr>
                                      <p:tavLst>
                                        <p:tav tm="0">
                                          <p:val>
                                            <p:strVal val="#ppt_x"/>
                                          </p:val>
                                        </p:tav>
                                        <p:tav tm="100000">
                                          <p:val>
                                            <p:strVal val="#ppt_x"/>
                                          </p:val>
                                        </p:tav>
                                      </p:tavLst>
                                    </p:anim>
                                    <p:anim calcmode="lin" valueType="num">
                                      <p:cBhvr>
                                        <p:cTn id="89" dur="500" fill="hold"/>
                                        <p:tgtEl>
                                          <p:spTgt spid="29"/>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anim calcmode="lin" valueType="num">
                                      <p:cBhvr>
                                        <p:cTn id="93" dur="500" fill="hold"/>
                                        <p:tgtEl>
                                          <p:spTgt spid="30"/>
                                        </p:tgtEl>
                                        <p:attrNameLst>
                                          <p:attrName>ppt_x</p:attrName>
                                        </p:attrNameLst>
                                      </p:cBhvr>
                                      <p:tavLst>
                                        <p:tav tm="0">
                                          <p:val>
                                            <p:strVal val="#ppt_x"/>
                                          </p:val>
                                        </p:tav>
                                        <p:tav tm="100000">
                                          <p:val>
                                            <p:strVal val="#ppt_x"/>
                                          </p:val>
                                        </p:tav>
                                      </p:tavLst>
                                    </p:anim>
                                    <p:anim calcmode="lin" valueType="num">
                                      <p:cBhvr>
                                        <p:cTn id="94" dur="500" fill="hold"/>
                                        <p:tgtEl>
                                          <p:spTgt spid="30"/>
                                        </p:tgtEl>
                                        <p:attrNameLst>
                                          <p:attrName>ppt_y</p:attrName>
                                        </p:attrNameLst>
                                      </p:cBhvr>
                                      <p:tavLst>
                                        <p:tav tm="0">
                                          <p:val>
                                            <p:strVal val="#ppt_y+.1"/>
                                          </p:val>
                                        </p:tav>
                                        <p:tav tm="100000">
                                          <p:val>
                                            <p:strVal val="#ppt_y"/>
                                          </p:val>
                                        </p:tav>
                                      </p:tavLst>
                                    </p:anim>
                                  </p:childTnLst>
                                </p:cTn>
                              </p:par>
                            </p:childTnLst>
                          </p:cTn>
                        </p:par>
                        <p:par>
                          <p:cTn id="95" fill="hold">
                            <p:stCondLst>
                              <p:cond delay="500"/>
                            </p:stCondLst>
                            <p:childTnLst>
                              <p:par>
                                <p:cTn id="96" presetID="53" presetClass="entr" presetSubtype="16" fill="hold" grpId="0" nodeType="afterEffect">
                                  <p:stCondLst>
                                    <p:cond delay="0"/>
                                  </p:stCondLst>
                                  <p:childTnLst>
                                    <p:set>
                                      <p:cBhvr>
                                        <p:cTn id="97" dur="1" fill="hold">
                                          <p:stCondLst>
                                            <p:cond delay="0"/>
                                          </p:stCondLst>
                                        </p:cTn>
                                        <p:tgtEl>
                                          <p:spTgt spid="32"/>
                                        </p:tgtEl>
                                        <p:attrNameLst>
                                          <p:attrName>style.visibility</p:attrName>
                                        </p:attrNameLst>
                                      </p:cBhvr>
                                      <p:to>
                                        <p:strVal val="visible"/>
                                      </p:to>
                                    </p:set>
                                    <p:anim calcmode="lin" valueType="num">
                                      <p:cBhvr>
                                        <p:cTn id="98" dur="500" fill="hold"/>
                                        <p:tgtEl>
                                          <p:spTgt spid="32"/>
                                        </p:tgtEl>
                                        <p:attrNameLst>
                                          <p:attrName>ppt_w</p:attrName>
                                        </p:attrNameLst>
                                      </p:cBhvr>
                                      <p:tavLst>
                                        <p:tav tm="0">
                                          <p:val>
                                            <p:fltVal val="0"/>
                                          </p:val>
                                        </p:tav>
                                        <p:tav tm="100000">
                                          <p:val>
                                            <p:strVal val="#ppt_w"/>
                                          </p:val>
                                        </p:tav>
                                      </p:tavLst>
                                    </p:anim>
                                    <p:anim calcmode="lin" valueType="num">
                                      <p:cBhvr>
                                        <p:cTn id="99" dur="500" fill="hold"/>
                                        <p:tgtEl>
                                          <p:spTgt spid="32"/>
                                        </p:tgtEl>
                                        <p:attrNameLst>
                                          <p:attrName>ppt_h</p:attrName>
                                        </p:attrNameLst>
                                      </p:cBhvr>
                                      <p:tavLst>
                                        <p:tav tm="0">
                                          <p:val>
                                            <p:fltVal val="0"/>
                                          </p:val>
                                        </p:tav>
                                        <p:tav tm="100000">
                                          <p:val>
                                            <p:strVal val="#ppt_h"/>
                                          </p:val>
                                        </p:tav>
                                      </p:tavLst>
                                    </p:anim>
                                    <p:animEffect transition="in" filter="fade">
                                      <p:cBhvr>
                                        <p:cTn id="100" dur="500"/>
                                        <p:tgtEl>
                                          <p:spTgt spid="32"/>
                                        </p:tgtEl>
                                      </p:cBhvr>
                                    </p:animEffect>
                                  </p:childTnLst>
                                </p:cTn>
                              </p:par>
                            </p:childTnLst>
                          </p:cTn>
                        </p:par>
                        <p:par>
                          <p:cTn id="101" fill="hold">
                            <p:stCondLst>
                              <p:cond delay="1000"/>
                            </p:stCondLst>
                            <p:childTnLst>
                              <p:par>
                                <p:cTn id="102" presetID="53" presetClass="entr" presetSubtype="16" fill="hold" grpId="0" nodeType="afterEffect">
                                  <p:stCondLst>
                                    <p:cond delay="0"/>
                                  </p:stCondLst>
                                  <p:childTnLst>
                                    <p:set>
                                      <p:cBhvr>
                                        <p:cTn id="103" dur="1" fill="hold">
                                          <p:stCondLst>
                                            <p:cond delay="0"/>
                                          </p:stCondLst>
                                        </p:cTn>
                                        <p:tgtEl>
                                          <p:spTgt spid="33"/>
                                        </p:tgtEl>
                                        <p:attrNameLst>
                                          <p:attrName>style.visibility</p:attrName>
                                        </p:attrNameLst>
                                      </p:cBhvr>
                                      <p:to>
                                        <p:strVal val="visible"/>
                                      </p:to>
                                    </p:set>
                                    <p:anim calcmode="lin" valueType="num">
                                      <p:cBhvr>
                                        <p:cTn id="104" dur="500" fill="hold"/>
                                        <p:tgtEl>
                                          <p:spTgt spid="33"/>
                                        </p:tgtEl>
                                        <p:attrNameLst>
                                          <p:attrName>ppt_w</p:attrName>
                                        </p:attrNameLst>
                                      </p:cBhvr>
                                      <p:tavLst>
                                        <p:tav tm="0">
                                          <p:val>
                                            <p:fltVal val="0"/>
                                          </p:val>
                                        </p:tav>
                                        <p:tav tm="100000">
                                          <p:val>
                                            <p:strVal val="#ppt_w"/>
                                          </p:val>
                                        </p:tav>
                                      </p:tavLst>
                                    </p:anim>
                                    <p:anim calcmode="lin" valueType="num">
                                      <p:cBhvr>
                                        <p:cTn id="105" dur="500" fill="hold"/>
                                        <p:tgtEl>
                                          <p:spTgt spid="33"/>
                                        </p:tgtEl>
                                        <p:attrNameLst>
                                          <p:attrName>ppt_h</p:attrName>
                                        </p:attrNameLst>
                                      </p:cBhvr>
                                      <p:tavLst>
                                        <p:tav tm="0">
                                          <p:val>
                                            <p:fltVal val="0"/>
                                          </p:val>
                                        </p:tav>
                                        <p:tav tm="100000">
                                          <p:val>
                                            <p:strVal val="#ppt_h"/>
                                          </p:val>
                                        </p:tav>
                                      </p:tavLst>
                                    </p:anim>
                                    <p:animEffect transition="in" filter="fade">
                                      <p:cBhvr>
                                        <p:cTn id="106" dur="500"/>
                                        <p:tgtEl>
                                          <p:spTgt spid="33"/>
                                        </p:tgtEl>
                                      </p:cBhvr>
                                    </p:animEffect>
                                  </p:childTnLst>
                                </p:cTn>
                              </p:par>
                            </p:childTnLst>
                          </p:cTn>
                        </p:par>
                        <p:par>
                          <p:cTn id="107" fill="hold">
                            <p:stCondLst>
                              <p:cond delay="1500"/>
                            </p:stCondLst>
                            <p:childTnLst>
                              <p:par>
                                <p:cTn id="108" presetID="53" presetClass="entr" presetSubtype="16" fill="hold" grpId="0" nodeType="afterEffect">
                                  <p:stCondLst>
                                    <p:cond delay="0"/>
                                  </p:stCondLst>
                                  <p:childTnLst>
                                    <p:set>
                                      <p:cBhvr>
                                        <p:cTn id="109" dur="1" fill="hold">
                                          <p:stCondLst>
                                            <p:cond delay="0"/>
                                          </p:stCondLst>
                                        </p:cTn>
                                        <p:tgtEl>
                                          <p:spTgt spid="36"/>
                                        </p:tgtEl>
                                        <p:attrNameLst>
                                          <p:attrName>style.visibility</p:attrName>
                                        </p:attrNameLst>
                                      </p:cBhvr>
                                      <p:to>
                                        <p:strVal val="visible"/>
                                      </p:to>
                                    </p:set>
                                    <p:anim calcmode="lin" valueType="num">
                                      <p:cBhvr>
                                        <p:cTn id="110" dur="500" fill="hold"/>
                                        <p:tgtEl>
                                          <p:spTgt spid="36"/>
                                        </p:tgtEl>
                                        <p:attrNameLst>
                                          <p:attrName>ppt_w</p:attrName>
                                        </p:attrNameLst>
                                      </p:cBhvr>
                                      <p:tavLst>
                                        <p:tav tm="0">
                                          <p:val>
                                            <p:fltVal val="0"/>
                                          </p:val>
                                        </p:tav>
                                        <p:tav tm="100000">
                                          <p:val>
                                            <p:strVal val="#ppt_w"/>
                                          </p:val>
                                        </p:tav>
                                      </p:tavLst>
                                    </p:anim>
                                    <p:anim calcmode="lin" valueType="num">
                                      <p:cBhvr>
                                        <p:cTn id="111" dur="500" fill="hold"/>
                                        <p:tgtEl>
                                          <p:spTgt spid="36"/>
                                        </p:tgtEl>
                                        <p:attrNameLst>
                                          <p:attrName>ppt_h</p:attrName>
                                        </p:attrNameLst>
                                      </p:cBhvr>
                                      <p:tavLst>
                                        <p:tav tm="0">
                                          <p:val>
                                            <p:fltVal val="0"/>
                                          </p:val>
                                        </p:tav>
                                        <p:tav tm="100000">
                                          <p:val>
                                            <p:strVal val="#ppt_h"/>
                                          </p:val>
                                        </p:tav>
                                      </p:tavLst>
                                    </p:anim>
                                    <p:animEffect transition="in" filter="fade">
                                      <p:cBhvr>
                                        <p:cTn id="112" dur="500"/>
                                        <p:tgtEl>
                                          <p:spTgt spid="36"/>
                                        </p:tgtEl>
                                      </p:cBhvr>
                                    </p:animEffect>
                                  </p:childTnLst>
                                </p:cTn>
                              </p:par>
                            </p:childTnLst>
                          </p:cTn>
                        </p:par>
                        <p:par>
                          <p:cTn id="113" fill="hold">
                            <p:stCondLst>
                              <p:cond delay="2000"/>
                            </p:stCondLst>
                            <p:childTnLst>
                              <p:par>
                                <p:cTn id="114" presetID="53" presetClass="entr" presetSubtype="16" fill="hold" grpId="0" nodeType="afterEffect">
                                  <p:stCondLst>
                                    <p:cond delay="0"/>
                                  </p:stCondLst>
                                  <p:childTnLst>
                                    <p:set>
                                      <p:cBhvr>
                                        <p:cTn id="115" dur="1" fill="hold">
                                          <p:stCondLst>
                                            <p:cond delay="0"/>
                                          </p:stCondLst>
                                        </p:cTn>
                                        <p:tgtEl>
                                          <p:spTgt spid="35"/>
                                        </p:tgtEl>
                                        <p:attrNameLst>
                                          <p:attrName>style.visibility</p:attrName>
                                        </p:attrNameLst>
                                      </p:cBhvr>
                                      <p:to>
                                        <p:strVal val="visible"/>
                                      </p:to>
                                    </p:set>
                                    <p:anim calcmode="lin" valueType="num">
                                      <p:cBhvr>
                                        <p:cTn id="116" dur="500" fill="hold"/>
                                        <p:tgtEl>
                                          <p:spTgt spid="35"/>
                                        </p:tgtEl>
                                        <p:attrNameLst>
                                          <p:attrName>ppt_w</p:attrName>
                                        </p:attrNameLst>
                                      </p:cBhvr>
                                      <p:tavLst>
                                        <p:tav tm="0">
                                          <p:val>
                                            <p:fltVal val="0"/>
                                          </p:val>
                                        </p:tav>
                                        <p:tav tm="100000">
                                          <p:val>
                                            <p:strVal val="#ppt_w"/>
                                          </p:val>
                                        </p:tav>
                                      </p:tavLst>
                                    </p:anim>
                                    <p:anim calcmode="lin" valueType="num">
                                      <p:cBhvr>
                                        <p:cTn id="117" dur="500" fill="hold"/>
                                        <p:tgtEl>
                                          <p:spTgt spid="35"/>
                                        </p:tgtEl>
                                        <p:attrNameLst>
                                          <p:attrName>ppt_h</p:attrName>
                                        </p:attrNameLst>
                                      </p:cBhvr>
                                      <p:tavLst>
                                        <p:tav tm="0">
                                          <p:val>
                                            <p:fltVal val="0"/>
                                          </p:val>
                                        </p:tav>
                                        <p:tav tm="100000">
                                          <p:val>
                                            <p:strVal val="#ppt_h"/>
                                          </p:val>
                                        </p:tav>
                                      </p:tavLst>
                                    </p:anim>
                                    <p:animEffect transition="in" filter="fade">
                                      <p:cBhvr>
                                        <p:cTn id="118" dur="500"/>
                                        <p:tgtEl>
                                          <p:spTgt spid="35"/>
                                        </p:tgtEl>
                                      </p:cBhvr>
                                    </p:animEffect>
                                  </p:childTnLst>
                                </p:cTn>
                              </p:par>
                            </p:childTnLst>
                          </p:cTn>
                        </p:par>
                        <p:par>
                          <p:cTn id="119" fill="hold">
                            <p:stCondLst>
                              <p:cond delay="2500"/>
                            </p:stCondLst>
                            <p:childTnLst>
                              <p:par>
                                <p:cTn id="120" presetID="53" presetClass="entr" presetSubtype="16" fill="hold" grpId="0" nodeType="after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500" fill="hold"/>
                                        <p:tgtEl>
                                          <p:spTgt spid="37"/>
                                        </p:tgtEl>
                                        <p:attrNameLst>
                                          <p:attrName>ppt_w</p:attrName>
                                        </p:attrNameLst>
                                      </p:cBhvr>
                                      <p:tavLst>
                                        <p:tav tm="0">
                                          <p:val>
                                            <p:fltVal val="0"/>
                                          </p:val>
                                        </p:tav>
                                        <p:tav tm="100000">
                                          <p:val>
                                            <p:strVal val="#ppt_w"/>
                                          </p:val>
                                        </p:tav>
                                      </p:tavLst>
                                    </p:anim>
                                    <p:anim calcmode="lin" valueType="num">
                                      <p:cBhvr>
                                        <p:cTn id="123" dur="500" fill="hold"/>
                                        <p:tgtEl>
                                          <p:spTgt spid="37"/>
                                        </p:tgtEl>
                                        <p:attrNameLst>
                                          <p:attrName>ppt_h</p:attrName>
                                        </p:attrNameLst>
                                      </p:cBhvr>
                                      <p:tavLst>
                                        <p:tav tm="0">
                                          <p:val>
                                            <p:fltVal val="0"/>
                                          </p:val>
                                        </p:tav>
                                        <p:tav tm="100000">
                                          <p:val>
                                            <p:strVal val="#ppt_h"/>
                                          </p:val>
                                        </p:tav>
                                      </p:tavLst>
                                    </p:anim>
                                    <p:animEffect transition="in" filter="fade">
                                      <p:cBhvr>
                                        <p:cTn id="124" dur="500"/>
                                        <p:tgtEl>
                                          <p:spTgt spid="37"/>
                                        </p:tgtEl>
                                      </p:cBhvr>
                                    </p:animEffect>
                                  </p:childTnLst>
                                </p:cTn>
                              </p:par>
                            </p:childTnLst>
                          </p:cTn>
                        </p:par>
                        <p:par>
                          <p:cTn id="125" fill="hold">
                            <p:stCondLst>
                              <p:cond delay="3000"/>
                            </p:stCondLst>
                            <p:childTnLst>
                              <p:par>
                                <p:cTn id="126" presetID="53" presetClass="entr" presetSubtype="16" fill="hold" grpId="0" nodeType="afterEffect">
                                  <p:stCondLst>
                                    <p:cond delay="0"/>
                                  </p:stCondLst>
                                  <p:childTnLst>
                                    <p:set>
                                      <p:cBhvr>
                                        <p:cTn id="127" dur="1" fill="hold">
                                          <p:stCondLst>
                                            <p:cond delay="0"/>
                                          </p:stCondLst>
                                        </p:cTn>
                                        <p:tgtEl>
                                          <p:spTgt spid="39"/>
                                        </p:tgtEl>
                                        <p:attrNameLst>
                                          <p:attrName>style.visibility</p:attrName>
                                        </p:attrNameLst>
                                      </p:cBhvr>
                                      <p:to>
                                        <p:strVal val="visible"/>
                                      </p:to>
                                    </p:set>
                                    <p:anim calcmode="lin" valueType="num">
                                      <p:cBhvr>
                                        <p:cTn id="128" dur="500" fill="hold"/>
                                        <p:tgtEl>
                                          <p:spTgt spid="39"/>
                                        </p:tgtEl>
                                        <p:attrNameLst>
                                          <p:attrName>ppt_w</p:attrName>
                                        </p:attrNameLst>
                                      </p:cBhvr>
                                      <p:tavLst>
                                        <p:tav tm="0">
                                          <p:val>
                                            <p:fltVal val="0"/>
                                          </p:val>
                                        </p:tav>
                                        <p:tav tm="100000">
                                          <p:val>
                                            <p:strVal val="#ppt_w"/>
                                          </p:val>
                                        </p:tav>
                                      </p:tavLst>
                                    </p:anim>
                                    <p:anim calcmode="lin" valueType="num">
                                      <p:cBhvr>
                                        <p:cTn id="129" dur="500" fill="hold"/>
                                        <p:tgtEl>
                                          <p:spTgt spid="39"/>
                                        </p:tgtEl>
                                        <p:attrNameLst>
                                          <p:attrName>ppt_h</p:attrName>
                                        </p:attrNameLst>
                                      </p:cBhvr>
                                      <p:tavLst>
                                        <p:tav tm="0">
                                          <p:val>
                                            <p:fltVal val="0"/>
                                          </p:val>
                                        </p:tav>
                                        <p:tav tm="100000">
                                          <p:val>
                                            <p:strVal val="#ppt_h"/>
                                          </p:val>
                                        </p:tav>
                                      </p:tavLst>
                                    </p:anim>
                                    <p:animEffect transition="in" filter="fade">
                                      <p:cBhvr>
                                        <p:cTn id="130" dur="500"/>
                                        <p:tgtEl>
                                          <p:spTgt spid="39"/>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P spid="15" grpId="0" animBg="1"/>
      <p:bldP spid="16" grpId="0" animBg="1"/>
      <p:bldP spid="17" grpId="0" animBg="1"/>
      <p:bldP spid="18" grpId="0" animBg="1"/>
      <p:bldP spid="20" grpId="0" animBg="1"/>
      <p:bldP spid="21" grpId="0" animBg="1"/>
      <p:bldP spid="22" grpId="0" animBg="1"/>
      <p:bldP spid="24" grpId="0" animBg="1"/>
      <p:bldP spid="25" grpId="0" animBg="1"/>
      <p:bldP spid="26" grpId="0" animBg="1"/>
      <p:bldP spid="27" grpId="0" animBg="1"/>
      <p:bldP spid="29" grpId="0" animBg="1"/>
      <p:bldP spid="30" grpId="0" animBg="1"/>
      <p:bldP spid="31" grpId="0" animBg="1"/>
      <p:bldP spid="32" grpId="0" animBg="1"/>
      <p:bldP spid="33" grpId="0" animBg="1"/>
      <p:bldP spid="35" grpId="0" animBg="1"/>
      <p:bldP spid="36" grpId="0" animBg="1"/>
      <p:bldP spid="37" grpId="0" animBg="1"/>
      <p:bldP spid="39"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 xmlns:a16="http://schemas.microsoft.com/office/drawing/2014/main" id="{C8FEB73F-1A3E-394A-AA59-620BB482D3AD}"/>
              </a:ext>
            </a:extLst>
          </p:cNvPr>
          <p:cNvSpPr/>
          <p:nvPr userDrawn="1"/>
        </p:nvSpPr>
        <p:spPr>
          <a:xfrm>
            <a:off x="398463" y="1692275"/>
            <a:ext cx="11430000" cy="478472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 xmlns:a16="http://schemas.microsoft.com/office/drawing/2014/main" id="{A14A5D69-7F02-4A46-B9BB-35EF24D95F74}"/>
              </a:ext>
            </a:extLst>
          </p:cNvPr>
          <p:cNvSpPr/>
          <p:nvPr userDrawn="1"/>
        </p:nvSpPr>
        <p:spPr>
          <a:xfrm>
            <a:off x="398463" y="393700"/>
            <a:ext cx="11430000" cy="1298575"/>
          </a:xfrm>
          <a:prstGeom prst="rect">
            <a:avLst/>
          </a:prstGeom>
          <a:solidFill>
            <a:schemeClr val="tx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7" name="Freeform 8">
            <a:extLst>
              <a:ext uri="{FF2B5EF4-FFF2-40B4-BE49-F238E27FC236}">
                <a16:creationId xmlns="" xmlns:a16="http://schemas.microsoft.com/office/drawing/2014/main" id="{96D10121-2170-DB42-A21F-4C57A7B80790}"/>
              </a:ext>
            </a:extLst>
          </p:cNvPr>
          <p:cNvSpPr>
            <a:spLocks/>
          </p:cNvSpPr>
          <p:nvPr userDrawn="1"/>
        </p:nvSpPr>
        <p:spPr bwMode="auto">
          <a:xfrm>
            <a:off x="1211263" y="242252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8" name="Freeform 9">
            <a:extLst>
              <a:ext uri="{FF2B5EF4-FFF2-40B4-BE49-F238E27FC236}">
                <a16:creationId xmlns="" xmlns:a16="http://schemas.microsoft.com/office/drawing/2014/main" id="{E68D13C5-9DF3-0242-973D-78A6E9E7A421}"/>
              </a:ext>
            </a:extLst>
          </p:cNvPr>
          <p:cNvSpPr>
            <a:spLocks/>
          </p:cNvSpPr>
          <p:nvPr userDrawn="1"/>
        </p:nvSpPr>
        <p:spPr bwMode="auto">
          <a:xfrm>
            <a:off x="1211263" y="3838575"/>
            <a:ext cx="503237" cy="479425"/>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9" name="Freeform 10">
            <a:extLst>
              <a:ext uri="{FF2B5EF4-FFF2-40B4-BE49-F238E27FC236}">
                <a16:creationId xmlns="" xmlns:a16="http://schemas.microsoft.com/office/drawing/2014/main" id="{528EB13B-D870-8D4E-BCC8-469F47FBD02A}"/>
              </a:ext>
            </a:extLst>
          </p:cNvPr>
          <p:cNvSpPr>
            <a:spLocks/>
          </p:cNvSpPr>
          <p:nvPr userDrawn="1"/>
        </p:nvSpPr>
        <p:spPr bwMode="auto">
          <a:xfrm>
            <a:off x="1211263" y="5295900"/>
            <a:ext cx="503237" cy="479425"/>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 name="Freeform 11">
            <a:extLst>
              <a:ext uri="{FF2B5EF4-FFF2-40B4-BE49-F238E27FC236}">
                <a16:creationId xmlns="" xmlns:a16="http://schemas.microsoft.com/office/drawing/2014/main" id="{113ABE86-2528-5C4D-95C0-8EDFB1DFCD7B}"/>
              </a:ext>
            </a:extLst>
          </p:cNvPr>
          <p:cNvSpPr>
            <a:spLocks/>
          </p:cNvSpPr>
          <p:nvPr userDrawn="1"/>
        </p:nvSpPr>
        <p:spPr bwMode="auto">
          <a:xfrm>
            <a:off x="6370641" y="2444750"/>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1" name="Freeform 12">
            <a:extLst>
              <a:ext uri="{FF2B5EF4-FFF2-40B4-BE49-F238E27FC236}">
                <a16:creationId xmlns="" xmlns:a16="http://schemas.microsoft.com/office/drawing/2014/main" id="{DAAB2BAB-3473-3441-964A-9419A3797339}"/>
              </a:ext>
            </a:extLst>
          </p:cNvPr>
          <p:cNvSpPr>
            <a:spLocks/>
          </p:cNvSpPr>
          <p:nvPr userDrawn="1"/>
        </p:nvSpPr>
        <p:spPr bwMode="auto">
          <a:xfrm>
            <a:off x="6370641" y="3860800"/>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2" name="Freeform 13">
            <a:extLst>
              <a:ext uri="{FF2B5EF4-FFF2-40B4-BE49-F238E27FC236}">
                <a16:creationId xmlns="" xmlns:a16="http://schemas.microsoft.com/office/drawing/2014/main" id="{1B5AA16D-9E77-8A4D-B8F6-F4BB571D9169}"/>
              </a:ext>
            </a:extLst>
          </p:cNvPr>
          <p:cNvSpPr>
            <a:spLocks/>
          </p:cNvSpPr>
          <p:nvPr userDrawn="1"/>
        </p:nvSpPr>
        <p:spPr bwMode="auto">
          <a:xfrm>
            <a:off x="6370641" y="531812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 name="Title 1">
            <a:extLst>
              <a:ext uri="{FF2B5EF4-FFF2-40B4-BE49-F238E27FC236}">
                <a16:creationId xmlns="" xmlns:a16="http://schemas.microsoft.com/office/drawing/2014/main" id="{88938BB2-A07B-5445-BD83-273EC0D45DAF}"/>
              </a:ext>
            </a:extLst>
          </p:cNvPr>
          <p:cNvSpPr>
            <a:spLocks noGrp="1"/>
          </p:cNvSpPr>
          <p:nvPr>
            <p:ph type="ctrTitle"/>
          </p:nvPr>
        </p:nvSpPr>
        <p:spPr>
          <a:xfrm>
            <a:off x="517728" y="753589"/>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9" name="Text Placeholder 4">
            <a:extLst>
              <a:ext uri="{FF2B5EF4-FFF2-40B4-BE49-F238E27FC236}">
                <a16:creationId xmlns="" xmlns:a16="http://schemas.microsoft.com/office/drawing/2014/main" id="{5F794336-3DC0-D649-8BEF-CADEEBEECD34}"/>
              </a:ext>
            </a:extLst>
          </p:cNvPr>
          <p:cNvSpPr>
            <a:spLocks noGrp="1"/>
          </p:cNvSpPr>
          <p:nvPr>
            <p:ph type="body" sz="quarter" idx="16"/>
          </p:nvPr>
        </p:nvSpPr>
        <p:spPr>
          <a:xfrm>
            <a:off x="1929492" y="234843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0" name="Text Placeholder 4">
            <a:extLst>
              <a:ext uri="{FF2B5EF4-FFF2-40B4-BE49-F238E27FC236}">
                <a16:creationId xmlns="" xmlns:a16="http://schemas.microsoft.com/office/drawing/2014/main" id="{8A8BE200-0CAE-1A48-BBFB-8AB094DBBDC4}"/>
              </a:ext>
            </a:extLst>
          </p:cNvPr>
          <p:cNvSpPr>
            <a:spLocks noGrp="1"/>
          </p:cNvSpPr>
          <p:nvPr>
            <p:ph type="body" sz="quarter" idx="17"/>
          </p:nvPr>
        </p:nvSpPr>
        <p:spPr>
          <a:xfrm>
            <a:off x="1929492" y="375958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1" name="Text Placeholder 4">
            <a:extLst>
              <a:ext uri="{FF2B5EF4-FFF2-40B4-BE49-F238E27FC236}">
                <a16:creationId xmlns="" xmlns:a16="http://schemas.microsoft.com/office/drawing/2014/main" id="{51F7BEA8-2B68-A94D-84BF-46B8DC081B34}"/>
              </a:ext>
            </a:extLst>
          </p:cNvPr>
          <p:cNvSpPr>
            <a:spLocks noGrp="1"/>
          </p:cNvSpPr>
          <p:nvPr>
            <p:ph type="body" sz="quarter" idx="18"/>
          </p:nvPr>
        </p:nvSpPr>
        <p:spPr>
          <a:xfrm>
            <a:off x="1929492" y="5216909"/>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2" name="Text Placeholder 4">
            <a:extLst>
              <a:ext uri="{FF2B5EF4-FFF2-40B4-BE49-F238E27FC236}">
                <a16:creationId xmlns="" xmlns:a16="http://schemas.microsoft.com/office/drawing/2014/main" id="{FF78FDE7-159F-5C4F-94E0-AC1225D5EA9C}"/>
              </a:ext>
            </a:extLst>
          </p:cNvPr>
          <p:cNvSpPr>
            <a:spLocks noGrp="1"/>
          </p:cNvSpPr>
          <p:nvPr>
            <p:ph type="body" sz="quarter" idx="22"/>
          </p:nvPr>
        </p:nvSpPr>
        <p:spPr>
          <a:xfrm>
            <a:off x="7087536" y="234843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3" name="Text Placeholder 4">
            <a:extLst>
              <a:ext uri="{FF2B5EF4-FFF2-40B4-BE49-F238E27FC236}">
                <a16:creationId xmlns="" xmlns:a16="http://schemas.microsoft.com/office/drawing/2014/main" id="{9DAFA1B1-FE49-2445-92A8-ECFF97140230}"/>
              </a:ext>
            </a:extLst>
          </p:cNvPr>
          <p:cNvSpPr>
            <a:spLocks noGrp="1"/>
          </p:cNvSpPr>
          <p:nvPr>
            <p:ph type="body" sz="quarter" idx="23"/>
          </p:nvPr>
        </p:nvSpPr>
        <p:spPr>
          <a:xfrm>
            <a:off x="7087536" y="375958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4" name="Text Placeholder 4">
            <a:extLst>
              <a:ext uri="{FF2B5EF4-FFF2-40B4-BE49-F238E27FC236}">
                <a16:creationId xmlns="" xmlns:a16="http://schemas.microsoft.com/office/drawing/2014/main" id="{9C9039BA-C8BD-6A46-A9D0-BD29E1F0EAF3}"/>
              </a:ext>
            </a:extLst>
          </p:cNvPr>
          <p:cNvSpPr>
            <a:spLocks noGrp="1"/>
          </p:cNvSpPr>
          <p:nvPr>
            <p:ph type="body" sz="quarter" idx="24"/>
          </p:nvPr>
        </p:nvSpPr>
        <p:spPr>
          <a:xfrm>
            <a:off x="7087536" y="5230764"/>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09830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Objectives Option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72F497B6-986D-804C-81F3-B7BE26DCF083}"/>
              </a:ext>
            </a:extLst>
          </p:cNvPr>
          <p:cNvSpPr/>
          <p:nvPr userDrawn="1"/>
        </p:nvSpPr>
        <p:spPr>
          <a:xfrm>
            <a:off x="-1588" y="0"/>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9" name="Freeform 7">
            <a:extLst>
              <a:ext uri="{FF2B5EF4-FFF2-40B4-BE49-F238E27FC236}">
                <a16:creationId xmlns="" xmlns:a16="http://schemas.microsoft.com/office/drawing/2014/main" id="{CD9FD14F-866B-CE48-9941-4F2304B4C46E}"/>
              </a:ext>
            </a:extLst>
          </p:cNvPr>
          <p:cNvSpPr>
            <a:spLocks/>
          </p:cNvSpPr>
          <p:nvPr userDrawn="1"/>
        </p:nvSpPr>
        <p:spPr bwMode="auto">
          <a:xfrm>
            <a:off x="830263" y="2011363"/>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 name="Freeform 8">
            <a:extLst>
              <a:ext uri="{FF2B5EF4-FFF2-40B4-BE49-F238E27FC236}">
                <a16:creationId xmlns="" xmlns:a16="http://schemas.microsoft.com/office/drawing/2014/main" id="{70717FAF-6EEA-0D4B-9F85-3DB240679A7A}"/>
              </a:ext>
            </a:extLst>
          </p:cNvPr>
          <p:cNvSpPr>
            <a:spLocks/>
          </p:cNvSpPr>
          <p:nvPr userDrawn="1"/>
        </p:nvSpPr>
        <p:spPr bwMode="auto">
          <a:xfrm>
            <a:off x="830263" y="4760913"/>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 name="Freeform 9">
            <a:extLst>
              <a:ext uri="{FF2B5EF4-FFF2-40B4-BE49-F238E27FC236}">
                <a16:creationId xmlns="" xmlns:a16="http://schemas.microsoft.com/office/drawing/2014/main" id="{9A5DF538-8BAA-4546-8249-1124F5FCC2EA}"/>
              </a:ext>
            </a:extLst>
          </p:cNvPr>
          <p:cNvSpPr>
            <a:spLocks/>
          </p:cNvSpPr>
          <p:nvPr userDrawn="1"/>
        </p:nvSpPr>
        <p:spPr bwMode="auto">
          <a:xfrm>
            <a:off x="830263" y="2894013"/>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2" name="Freeform 10">
            <a:extLst>
              <a:ext uri="{FF2B5EF4-FFF2-40B4-BE49-F238E27FC236}">
                <a16:creationId xmlns="" xmlns:a16="http://schemas.microsoft.com/office/drawing/2014/main" id="{3D993824-973D-7C4F-9EBA-880A7D66BFFE}"/>
              </a:ext>
            </a:extLst>
          </p:cNvPr>
          <p:cNvSpPr>
            <a:spLocks/>
          </p:cNvSpPr>
          <p:nvPr userDrawn="1"/>
        </p:nvSpPr>
        <p:spPr bwMode="auto">
          <a:xfrm>
            <a:off x="830263" y="5684838"/>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4" name="Freeform 11">
            <a:extLst>
              <a:ext uri="{FF2B5EF4-FFF2-40B4-BE49-F238E27FC236}">
                <a16:creationId xmlns="" xmlns:a16="http://schemas.microsoft.com/office/drawing/2014/main" id="{3EC16C0A-A32A-C44A-9BE1-D13D0DD8E7BB}"/>
              </a:ext>
            </a:extLst>
          </p:cNvPr>
          <p:cNvSpPr>
            <a:spLocks/>
          </p:cNvSpPr>
          <p:nvPr userDrawn="1"/>
        </p:nvSpPr>
        <p:spPr bwMode="auto">
          <a:xfrm>
            <a:off x="830263" y="383857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 name="Title 1"/>
          <p:cNvSpPr>
            <a:spLocks noGrp="1"/>
          </p:cNvSpPr>
          <p:nvPr>
            <p:ph type="ctrTitle"/>
          </p:nvPr>
        </p:nvSpPr>
        <p:spPr>
          <a:xfrm>
            <a:off x="508000" y="713291"/>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39" name="Text Placeholder 4"/>
          <p:cNvSpPr>
            <a:spLocks noGrp="1"/>
          </p:cNvSpPr>
          <p:nvPr>
            <p:ph type="body" sz="quarter" idx="17"/>
          </p:nvPr>
        </p:nvSpPr>
        <p:spPr>
          <a:xfrm>
            <a:off x="1638301" y="2835866"/>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40" name="Text Placeholder 4"/>
          <p:cNvSpPr>
            <a:spLocks noGrp="1"/>
          </p:cNvSpPr>
          <p:nvPr>
            <p:ph type="body" sz="quarter" idx="18"/>
          </p:nvPr>
        </p:nvSpPr>
        <p:spPr>
          <a:xfrm>
            <a:off x="1638301" y="3759396"/>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59" name="Text Placeholder 4"/>
          <p:cNvSpPr>
            <a:spLocks noGrp="1"/>
          </p:cNvSpPr>
          <p:nvPr>
            <p:ph type="body" sz="quarter" idx="23"/>
          </p:nvPr>
        </p:nvSpPr>
        <p:spPr>
          <a:xfrm>
            <a:off x="1638301" y="5606457"/>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3" name="Text Placeholder 4"/>
          <p:cNvSpPr>
            <a:spLocks noGrp="1"/>
          </p:cNvSpPr>
          <p:nvPr>
            <p:ph type="body" sz="quarter" idx="16"/>
          </p:nvPr>
        </p:nvSpPr>
        <p:spPr>
          <a:xfrm>
            <a:off x="1638301" y="1912336"/>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58" name="Text Placeholder 4"/>
          <p:cNvSpPr>
            <a:spLocks noGrp="1"/>
          </p:cNvSpPr>
          <p:nvPr>
            <p:ph type="body" sz="quarter" idx="22"/>
          </p:nvPr>
        </p:nvSpPr>
        <p:spPr>
          <a:xfrm>
            <a:off x="1638301" y="4682926"/>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08082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Objectives Option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68BB21E7-06DA-EB48-ABBE-2AE4753EB39F}"/>
              </a:ext>
            </a:extLst>
          </p:cNvPr>
          <p:cNvSpPr/>
          <p:nvPr userDrawn="1"/>
        </p:nvSpPr>
        <p:spPr>
          <a:xfrm>
            <a:off x="508000" y="390525"/>
            <a:ext cx="11125200" cy="152717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7" name="Oval 6">
            <a:extLst>
              <a:ext uri="{FF2B5EF4-FFF2-40B4-BE49-F238E27FC236}">
                <a16:creationId xmlns="" xmlns:a16="http://schemas.microsoft.com/office/drawing/2014/main" id="{1A45808E-35EF-5542-BDDD-D8F68893B782}"/>
              </a:ext>
            </a:extLst>
          </p:cNvPr>
          <p:cNvSpPr/>
          <p:nvPr userDrawn="1"/>
        </p:nvSpPr>
        <p:spPr>
          <a:xfrm>
            <a:off x="508000" y="2552700"/>
            <a:ext cx="3322638" cy="33035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Oval 7">
            <a:extLst>
              <a:ext uri="{FF2B5EF4-FFF2-40B4-BE49-F238E27FC236}">
                <a16:creationId xmlns="" xmlns:a16="http://schemas.microsoft.com/office/drawing/2014/main" id="{E795F482-83D3-9242-A0BD-90FA8A982523}"/>
              </a:ext>
            </a:extLst>
          </p:cNvPr>
          <p:cNvSpPr/>
          <p:nvPr userDrawn="1"/>
        </p:nvSpPr>
        <p:spPr>
          <a:xfrm>
            <a:off x="8267700" y="2552700"/>
            <a:ext cx="3322638" cy="33035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Oval 8">
            <a:extLst>
              <a:ext uri="{FF2B5EF4-FFF2-40B4-BE49-F238E27FC236}">
                <a16:creationId xmlns="" xmlns:a16="http://schemas.microsoft.com/office/drawing/2014/main" id="{0331901F-74D3-5B40-960F-970A3C8B14B9}"/>
              </a:ext>
            </a:extLst>
          </p:cNvPr>
          <p:cNvSpPr/>
          <p:nvPr userDrawn="1"/>
        </p:nvSpPr>
        <p:spPr>
          <a:xfrm>
            <a:off x="4387850" y="2552700"/>
            <a:ext cx="3322638" cy="33035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ctrTitle"/>
          </p:nvPr>
        </p:nvSpPr>
        <p:spPr>
          <a:xfrm>
            <a:off x="508000" y="856701"/>
            <a:ext cx="11125200" cy="584789"/>
          </a:xfrm>
        </p:spPr>
        <p:txBody>
          <a:bodyPr>
            <a:noAutofit/>
          </a:bodyPr>
          <a:lstStyle>
            <a:lvl1pPr marL="0" algn="ctr">
              <a:defRPr sz="52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3" name="Text Placeholder 4"/>
          <p:cNvSpPr>
            <a:spLocks noGrp="1"/>
          </p:cNvSpPr>
          <p:nvPr>
            <p:ph type="body" sz="quarter" idx="16"/>
          </p:nvPr>
        </p:nvSpPr>
        <p:spPr>
          <a:xfrm>
            <a:off x="649357" y="3564835"/>
            <a:ext cx="3021496" cy="1197665"/>
          </a:xfrm>
        </p:spPr>
        <p:txBody>
          <a:bodyPr anchor="ctr">
            <a:noAutofit/>
          </a:bodyPr>
          <a:lstStyle>
            <a:lvl1pPr marL="0" indent="0" algn="ctr">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9" name="Text Placeholder 4">
            <a:extLst>
              <a:ext uri="{FF2B5EF4-FFF2-40B4-BE49-F238E27FC236}">
                <a16:creationId xmlns="" xmlns:a16="http://schemas.microsoft.com/office/drawing/2014/main" id="{4A9ECE79-3623-1742-B02D-0EF962C69227}"/>
              </a:ext>
            </a:extLst>
          </p:cNvPr>
          <p:cNvSpPr>
            <a:spLocks noGrp="1"/>
          </p:cNvSpPr>
          <p:nvPr>
            <p:ph type="body" sz="quarter" idx="17"/>
          </p:nvPr>
        </p:nvSpPr>
        <p:spPr>
          <a:xfrm>
            <a:off x="8415131" y="3564835"/>
            <a:ext cx="3034748" cy="1197665"/>
          </a:xfrm>
        </p:spPr>
        <p:txBody>
          <a:bodyPr anchor="ctr">
            <a:noAutofit/>
          </a:bodyPr>
          <a:lstStyle>
            <a:lvl1pPr marL="0" indent="0" algn="ctr">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1" name="Text Placeholder 4">
            <a:extLst>
              <a:ext uri="{FF2B5EF4-FFF2-40B4-BE49-F238E27FC236}">
                <a16:creationId xmlns="" xmlns:a16="http://schemas.microsoft.com/office/drawing/2014/main" id="{F5159A3A-4068-1E45-96E8-79A4A1FDA763}"/>
              </a:ext>
            </a:extLst>
          </p:cNvPr>
          <p:cNvSpPr>
            <a:spLocks noGrp="1"/>
          </p:cNvSpPr>
          <p:nvPr>
            <p:ph type="body" sz="quarter" idx="18"/>
          </p:nvPr>
        </p:nvSpPr>
        <p:spPr>
          <a:xfrm>
            <a:off x="4505739" y="3564835"/>
            <a:ext cx="3048000" cy="1197665"/>
          </a:xfrm>
        </p:spPr>
        <p:txBody>
          <a:bodyPr anchor="ctr">
            <a:noAutofit/>
          </a:bodyPr>
          <a:lstStyle>
            <a:lvl1pPr marL="0" indent="0" algn="ctr">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57968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Module Title Option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BCD73E3C-5E60-2441-9C1C-2FD2C9604D75}"/>
              </a:ext>
            </a:extLst>
          </p:cNvPr>
          <p:cNvSpPr/>
          <p:nvPr userDrawn="1"/>
        </p:nvSpPr>
        <p:spPr>
          <a:xfrm>
            <a:off x="508000" y="390525"/>
            <a:ext cx="11125200" cy="152717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893277"/>
            <a:ext cx="11125200" cy="584789"/>
          </a:xfrm>
        </p:spPr>
        <p:txBody>
          <a:bodyPr>
            <a:noAutofit/>
          </a:bodyPr>
          <a:lstStyle>
            <a:lvl1pPr marL="0" algn="ctr">
              <a:defRPr sz="5200" b="0">
                <a:solidFill>
                  <a:schemeClr val="bg1"/>
                </a:solidFill>
                <a:latin typeface="+mj-lt"/>
                <a:cs typeface="Arial" panose="020B0604020202020204"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16616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Module Title Option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05F7F835-DAC2-214C-A864-CEAE615374F0}"/>
              </a:ext>
            </a:extLst>
          </p:cNvPr>
          <p:cNvSpPr/>
          <p:nvPr userDrawn="1"/>
        </p:nvSpPr>
        <p:spPr>
          <a:xfrm>
            <a:off x="0" y="0"/>
            <a:ext cx="12172950"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 xmlns:a16="http://schemas.microsoft.com/office/drawing/2014/main" id="{8B3D2A36-C834-944C-B484-0557693020A6}"/>
              </a:ext>
            </a:extLst>
          </p:cNvPr>
          <p:cNvSpPr/>
          <p:nvPr userDrawn="1"/>
        </p:nvSpPr>
        <p:spPr>
          <a:xfrm>
            <a:off x="220663" y="700088"/>
            <a:ext cx="5489575" cy="5457825"/>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Freeform 8">
            <a:extLst>
              <a:ext uri="{FF2B5EF4-FFF2-40B4-BE49-F238E27FC236}">
                <a16:creationId xmlns="" xmlns:a16="http://schemas.microsoft.com/office/drawing/2014/main" id="{04E32299-C0AC-0E46-9874-4681EE319FE5}"/>
              </a:ext>
            </a:extLst>
          </p:cNvPr>
          <p:cNvSpPr>
            <a:spLocks/>
          </p:cNvSpPr>
          <p:nvPr userDrawn="1"/>
        </p:nvSpPr>
        <p:spPr bwMode="auto">
          <a:xfrm>
            <a:off x="6189663" y="178752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4" name="Freeform 9">
            <a:extLst>
              <a:ext uri="{FF2B5EF4-FFF2-40B4-BE49-F238E27FC236}">
                <a16:creationId xmlns="" xmlns:a16="http://schemas.microsoft.com/office/drawing/2014/main" id="{CB86CF74-4F4C-F64E-936A-F3F3252F74D1}"/>
              </a:ext>
            </a:extLst>
          </p:cNvPr>
          <p:cNvSpPr>
            <a:spLocks/>
          </p:cNvSpPr>
          <p:nvPr userDrawn="1"/>
        </p:nvSpPr>
        <p:spPr bwMode="auto">
          <a:xfrm>
            <a:off x="6189663" y="2716213"/>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5" name="Freeform 10">
            <a:extLst>
              <a:ext uri="{FF2B5EF4-FFF2-40B4-BE49-F238E27FC236}">
                <a16:creationId xmlns="" xmlns:a16="http://schemas.microsoft.com/office/drawing/2014/main" id="{B875EAA0-4721-CB4D-A35B-37CDBFED00D4}"/>
              </a:ext>
            </a:extLst>
          </p:cNvPr>
          <p:cNvSpPr>
            <a:spLocks/>
          </p:cNvSpPr>
          <p:nvPr userDrawn="1"/>
        </p:nvSpPr>
        <p:spPr bwMode="auto">
          <a:xfrm>
            <a:off x="6189663" y="3644900"/>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6" name="Freeform 11">
            <a:extLst>
              <a:ext uri="{FF2B5EF4-FFF2-40B4-BE49-F238E27FC236}">
                <a16:creationId xmlns="" xmlns:a16="http://schemas.microsoft.com/office/drawing/2014/main" id="{82864287-1380-A64F-A391-FF65C7D04F93}"/>
              </a:ext>
            </a:extLst>
          </p:cNvPr>
          <p:cNvSpPr>
            <a:spLocks/>
          </p:cNvSpPr>
          <p:nvPr userDrawn="1"/>
        </p:nvSpPr>
        <p:spPr bwMode="auto">
          <a:xfrm>
            <a:off x="6189663" y="4573588"/>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 name="Title 1"/>
          <p:cNvSpPr>
            <a:spLocks noGrp="1"/>
          </p:cNvSpPr>
          <p:nvPr>
            <p:ph type="ctrTitle"/>
          </p:nvPr>
        </p:nvSpPr>
        <p:spPr>
          <a:xfrm>
            <a:off x="429491" y="2452256"/>
            <a:ext cx="5084618" cy="1925780"/>
          </a:xfrm>
        </p:spPr>
        <p:txBody>
          <a:bodyPr>
            <a:noAutofit/>
          </a:bodyPr>
          <a:lstStyle>
            <a:lvl1pPr marL="0" algn="ctr">
              <a:defRPr sz="36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9" name="Text Placeholder 4"/>
          <p:cNvSpPr>
            <a:spLocks noGrp="1"/>
          </p:cNvSpPr>
          <p:nvPr>
            <p:ph type="body" sz="quarter" idx="17"/>
          </p:nvPr>
        </p:nvSpPr>
        <p:spPr>
          <a:xfrm>
            <a:off x="6969458" y="2636890"/>
            <a:ext cx="4663741" cy="637287"/>
          </a:xfrm>
        </p:spPr>
        <p:txBody>
          <a:bodyPr anchor="ctr">
            <a:noAutofit/>
          </a:bodyPr>
          <a:lstStyle>
            <a:lvl1pPr marL="182880" indent="0" algn="l">
              <a:spcBef>
                <a:spcPts val="0"/>
              </a:spcBef>
              <a:buFontTx/>
              <a:buNone/>
              <a:defRPr sz="23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0" name="Text Placeholder 4"/>
          <p:cNvSpPr>
            <a:spLocks noGrp="1"/>
          </p:cNvSpPr>
          <p:nvPr>
            <p:ph type="body" sz="quarter" idx="18"/>
          </p:nvPr>
        </p:nvSpPr>
        <p:spPr>
          <a:xfrm>
            <a:off x="6969458" y="3564425"/>
            <a:ext cx="4663741" cy="637287"/>
          </a:xfrm>
        </p:spPr>
        <p:txBody>
          <a:bodyPr anchor="ctr">
            <a:noAutofit/>
          </a:bodyPr>
          <a:lstStyle>
            <a:lvl1pPr marL="182880" indent="0" algn="l">
              <a:spcBef>
                <a:spcPts val="0"/>
              </a:spcBef>
              <a:buFontTx/>
              <a:buNone/>
              <a:defRPr sz="23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1" name="Text Placeholder 4"/>
          <p:cNvSpPr>
            <a:spLocks noGrp="1"/>
          </p:cNvSpPr>
          <p:nvPr>
            <p:ph type="body" sz="quarter" idx="16"/>
          </p:nvPr>
        </p:nvSpPr>
        <p:spPr>
          <a:xfrm>
            <a:off x="6969458" y="1709355"/>
            <a:ext cx="4663741" cy="637287"/>
          </a:xfrm>
        </p:spPr>
        <p:txBody>
          <a:bodyPr anchor="ctr">
            <a:noAutofit/>
          </a:bodyPr>
          <a:lstStyle>
            <a:lvl1pPr marL="182880" indent="0" algn="l">
              <a:spcBef>
                <a:spcPts val="0"/>
              </a:spcBef>
              <a:buFontTx/>
              <a:buNone/>
              <a:defRPr sz="23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2" name="Text Placeholder 4"/>
          <p:cNvSpPr>
            <a:spLocks noGrp="1"/>
          </p:cNvSpPr>
          <p:nvPr>
            <p:ph type="body" sz="quarter" idx="19"/>
          </p:nvPr>
        </p:nvSpPr>
        <p:spPr>
          <a:xfrm>
            <a:off x="6969458" y="4491960"/>
            <a:ext cx="4663741" cy="637287"/>
          </a:xfrm>
        </p:spPr>
        <p:txBody>
          <a:bodyPr anchor="ctr">
            <a:noAutofit/>
          </a:bodyPr>
          <a:lstStyle>
            <a:lvl1pPr marL="182880" indent="0" algn="l">
              <a:spcBef>
                <a:spcPts val="0"/>
              </a:spcBef>
              <a:buFontTx/>
              <a:buNone/>
              <a:defRPr sz="23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12062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age Title 1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9C5EC5E4-83ED-514F-853E-AB724778CD15}"/>
              </a:ext>
            </a:extLst>
          </p:cNvPr>
          <p:cNvSpPr/>
          <p:nvPr userDrawn="1"/>
        </p:nvSpPr>
        <p:spPr>
          <a:xfrm>
            <a:off x="515938" y="358775"/>
            <a:ext cx="11125200" cy="611822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5" name="Title 1">
            <a:extLst>
              <a:ext uri="{FF2B5EF4-FFF2-40B4-BE49-F238E27FC236}">
                <a16:creationId xmlns="" xmlns:a16="http://schemas.microsoft.com/office/drawing/2014/main" id="{C0FD9902-EDC6-AD4E-A5CD-9FBCAF7DE62F}"/>
              </a:ext>
            </a:extLst>
          </p:cNvPr>
          <p:cNvSpPr>
            <a:spLocks noGrp="1"/>
          </p:cNvSpPr>
          <p:nvPr>
            <p:ph type="ctrTitle"/>
          </p:nvPr>
        </p:nvSpPr>
        <p:spPr>
          <a:xfrm>
            <a:off x="1073625" y="461317"/>
            <a:ext cx="10008359" cy="1211047"/>
          </a:xfrm>
        </p:spPr>
        <p:txBody>
          <a:bodyPr>
            <a:noAutofit/>
          </a:bodyPr>
          <a:lstStyle>
            <a:lvl1pPr marL="0" algn="l">
              <a:defRPr sz="57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6" name="Text Placeholder 9">
            <a:extLst>
              <a:ext uri="{FF2B5EF4-FFF2-40B4-BE49-F238E27FC236}">
                <a16:creationId xmlns="" xmlns:a16="http://schemas.microsoft.com/office/drawing/2014/main" id="{67DDD03F-8E78-EA4B-A5F1-C9F6D3307B0C}"/>
              </a:ext>
            </a:extLst>
          </p:cNvPr>
          <p:cNvSpPr>
            <a:spLocks noGrp="1"/>
          </p:cNvSpPr>
          <p:nvPr>
            <p:ph type="body" sz="quarter" idx="10" hasCustomPrompt="1"/>
          </p:nvPr>
        </p:nvSpPr>
        <p:spPr>
          <a:xfrm>
            <a:off x="1073623" y="1874520"/>
            <a:ext cx="10008361" cy="4360024"/>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137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D1C1A299-D8D3-684F-907C-2CDEC1AD505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a:extLst>
              <a:ext uri="{FF2B5EF4-FFF2-40B4-BE49-F238E27FC236}">
                <a16:creationId xmlns="" xmlns:a16="http://schemas.microsoft.com/office/drawing/2014/main" id="{FA0D0651-86F5-D44D-B5E6-CBD1D6869B6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5947D4A8-B509-9F41-95E2-FA9222474A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43458A7-00DB-2F4D-A10D-863E6495F149}" type="datetimeFigureOut">
              <a:rPr lang="en-US"/>
              <a:pPr>
                <a:defRPr/>
              </a:pPr>
              <a:t>2/12/2022</a:t>
            </a:fld>
            <a:endParaRPr lang="en-US"/>
          </a:p>
        </p:txBody>
      </p:sp>
      <p:sp>
        <p:nvSpPr>
          <p:cNvPr id="5" name="Footer Placeholder 4">
            <a:extLst>
              <a:ext uri="{FF2B5EF4-FFF2-40B4-BE49-F238E27FC236}">
                <a16:creationId xmlns="" xmlns:a16="http://schemas.microsoft.com/office/drawing/2014/main" id="{6C9BBAED-22F8-C546-AC32-8B7E19298D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 xmlns:a16="http://schemas.microsoft.com/office/drawing/2014/main" id="{A4C0B6A8-315C-1D47-8330-9680D2C2B7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84B6B05-D73D-1A49-8C93-5682AA18860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 id="2147483931" r:id="rId12"/>
    <p:sldLayoutId id="2147483932" r:id="rId13"/>
    <p:sldLayoutId id="2147483933" r:id="rId14"/>
    <p:sldLayoutId id="2147483934" r:id="rId15"/>
    <p:sldLayoutId id="2147483935" r:id="rId16"/>
    <p:sldLayoutId id="2147483936" r:id="rId17"/>
    <p:sldLayoutId id="2147483937" r:id="rId18"/>
    <p:sldLayoutId id="2147483938" r:id="rId19"/>
    <p:sldLayoutId id="2147483939" r:id="rId20"/>
    <p:sldLayoutId id="2147483940" r:id="rId21"/>
    <p:sldLayoutId id="2147483941" r:id="rId22"/>
    <p:sldLayoutId id="2147483942" r:id="rId23"/>
    <p:sldLayoutId id="2147483943" r:id="rId24"/>
    <p:sldLayoutId id="2147483944" r:id="rId25"/>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2">
            <a:extLst>
              <a:ext uri="{FF2B5EF4-FFF2-40B4-BE49-F238E27FC236}">
                <a16:creationId xmlns="" xmlns:a16="http://schemas.microsoft.com/office/drawing/2014/main" id="{26569B9A-5FC2-8040-BF84-F3F35E2950EC}"/>
              </a:ext>
            </a:extLst>
          </p:cNvPr>
          <p:cNvSpPr>
            <a:spLocks noGrp="1" noChangeArrowheads="1"/>
          </p:cNvSpPr>
          <p:nvPr>
            <p:ph type="ctrTitle"/>
          </p:nvPr>
        </p:nvSpPr>
        <p:spPr>
          <a:xfrm>
            <a:off x="3590925" y="2346325"/>
            <a:ext cx="4983163" cy="584200"/>
          </a:xfrm>
        </p:spPr>
        <p:txBody>
          <a:bodyPr/>
          <a:lstStyle/>
          <a:p>
            <a:pPr eaLnBrk="1" hangingPunct="1"/>
            <a:r>
              <a:rPr lang="en-US" altLang="en-US" dirty="0" smtClean="0"/>
              <a:t>Judas and John</a:t>
            </a:r>
            <a:endParaRPr lang="en-US" altLang="en-US" dirty="0"/>
          </a:p>
        </p:txBody>
      </p:sp>
      <p:sp>
        <p:nvSpPr>
          <p:cNvPr id="28674" name="Subtitle 3">
            <a:extLst>
              <a:ext uri="{FF2B5EF4-FFF2-40B4-BE49-F238E27FC236}">
                <a16:creationId xmlns="" xmlns:a16="http://schemas.microsoft.com/office/drawing/2014/main" id="{53C3E4A7-412A-9C43-80F1-77487C4A7563}"/>
              </a:ext>
            </a:extLst>
          </p:cNvPr>
          <p:cNvSpPr>
            <a:spLocks noGrp="1" noChangeArrowheads="1"/>
          </p:cNvSpPr>
          <p:nvPr>
            <p:ph type="subTitle" idx="1"/>
          </p:nvPr>
        </p:nvSpPr>
        <p:spPr>
          <a:xfrm>
            <a:off x="3590925" y="3948113"/>
            <a:ext cx="4983163" cy="538162"/>
          </a:xfrm>
        </p:spPr>
        <p:txBody>
          <a:bodyPr/>
          <a:lstStyle/>
          <a:p>
            <a:pPr eaLnBrk="1" hangingPunct="1"/>
            <a:r>
              <a:rPr lang="en-US" altLang="en-US" dirty="0" smtClean="0">
                <a:ea typeface="Glegoo" pitchFamily="2" charset="0"/>
                <a:cs typeface="Glegoo" pitchFamily="2" charset="0"/>
              </a:rPr>
              <a:t>Lesson 7</a:t>
            </a:r>
            <a:endParaRPr lang="en-US" altLang="en-US" dirty="0">
              <a:ea typeface="Glegoo" pitchFamily="2" charset="0"/>
              <a:cs typeface="Glegoo" pitchFamily="2" charset="0"/>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Judas</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rgbClr val="C00000"/>
          </a:solidFill>
        </p:spPr>
        <p:txBody>
          <a:bodyPr/>
          <a:lstStyle/>
          <a:p>
            <a:pPr marL="639763" eaLnBrk="1" hangingPunct="1"/>
            <a:r>
              <a:rPr lang="en-US" altLang="en-US" i="1" dirty="0" smtClean="0">
                <a:ea typeface="Glegoo" pitchFamily="2" charset="0"/>
                <a:cs typeface="Glegoo" pitchFamily="2" charset="0"/>
              </a:rPr>
              <a:t>The Desire of Ages</a:t>
            </a:r>
            <a:r>
              <a:rPr lang="en-US" altLang="en-US" dirty="0" smtClean="0">
                <a:ea typeface="Glegoo" pitchFamily="2" charset="0"/>
                <a:cs typeface="Glegoo" pitchFamily="2" charset="0"/>
              </a:rPr>
              <a:t>, pg. 718</a:t>
            </a:r>
            <a:endParaRPr lang="en-US" altLang="en-US" dirty="0">
              <a:ea typeface="Glegoo" pitchFamily="2" charset="0"/>
              <a:cs typeface="Glegoo" pitchFamily="2" charset="0"/>
            </a:endParaRPr>
          </a:p>
        </p:txBody>
      </p:sp>
      <p:sp>
        <p:nvSpPr>
          <p:cNvPr id="3" name="Rectangle 2"/>
          <p:cNvSpPr/>
          <p:nvPr/>
        </p:nvSpPr>
        <p:spPr>
          <a:xfrm>
            <a:off x="534988" y="2137453"/>
            <a:ext cx="11105632" cy="4401205"/>
          </a:xfrm>
          <a:prstGeom prst="rect">
            <a:avLst/>
          </a:prstGeom>
        </p:spPr>
        <p:txBody>
          <a:bodyPr wrap="square">
            <a:spAutoFit/>
          </a:bodyPr>
          <a:lstStyle/>
          <a:p>
            <a:r>
              <a:rPr lang="en-US" sz="2000" b="1" dirty="0">
                <a:latin typeface="+mn-lt"/>
              </a:rPr>
              <a:t>Christ's oft-repeated statement that His kingdom was not of this world offended Judas... The prospect of having a high place in the new kingdom had led Judas to espouse the cause of Christ. Were his hopes to be disappointed</a:t>
            </a:r>
            <a:r>
              <a:rPr lang="en-US" sz="2000" b="1" dirty="0" smtClean="0">
                <a:latin typeface="+mn-lt"/>
              </a:rPr>
              <a:t>?…Notwithstanding </a:t>
            </a:r>
            <a:r>
              <a:rPr lang="en-US" sz="2000" b="1" dirty="0">
                <a:latin typeface="+mn-lt"/>
              </a:rPr>
              <a:t>the </a:t>
            </a:r>
            <a:r>
              <a:rPr lang="en-US" sz="2000" b="1" dirty="0" err="1">
                <a:latin typeface="+mn-lt"/>
              </a:rPr>
              <a:t>Saviour's</a:t>
            </a:r>
            <a:r>
              <a:rPr lang="en-US" sz="2000" b="1" dirty="0">
                <a:latin typeface="+mn-lt"/>
              </a:rPr>
              <a:t> own teaching, Judas was continually advancing the idea that Christ would reign as king in Jerusalem. At the feeding of the five thousand he tried to bring this about. On this occasion Judas assisted in distributing the food to the hungry multitude. He had an opportunity to see the benefit which it was in his power to impart to others. He felt the satisfaction that always comes in service to God. He helped to bring the sick and suffering from among the multitude to Christ. He saw what relief, what joy and gladness, come to human hearts through the healing power of the Restorer. He might have comprehended the methods of Christ. But he was blinded by his own selfish desires. Judas was first to take advantage of the enthusiasm excited by the miracle of the loaves. It was he who set on foot the project to take Christ by force and make Him king. His hopes were high. His disappointment was bitter. </a:t>
            </a:r>
            <a:endParaRPr lang="en-US" sz="2000" b="1" i="0" dirty="0">
              <a:solidFill>
                <a:srgbClr val="000000"/>
              </a:solidFill>
              <a:effectLst/>
              <a:latin typeface="+mn-lt"/>
            </a:endParaRPr>
          </a:p>
        </p:txBody>
      </p:sp>
    </p:spTree>
    <p:extLst>
      <p:ext uri="{BB962C8B-B14F-4D97-AF65-F5344CB8AC3E}">
        <p14:creationId xmlns:p14="http://schemas.microsoft.com/office/powerpoint/2010/main" val="200651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Judas</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rgbClr val="C00000"/>
          </a:solidFill>
        </p:spPr>
        <p:txBody>
          <a:bodyPr/>
          <a:lstStyle/>
          <a:p>
            <a:pPr marL="639763" eaLnBrk="1" hangingPunct="1"/>
            <a:r>
              <a:rPr lang="en-US" altLang="en-US" i="1" dirty="0" smtClean="0">
                <a:ea typeface="Glegoo" pitchFamily="2" charset="0"/>
                <a:cs typeface="Glegoo" pitchFamily="2" charset="0"/>
              </a:rPr>
              <a:t>The Desire of Ages</a:t>
            </a:r>
            <a:r>
              <a:rPr lang="en-US" altLang="en-US" dirty="0" smtClean="0">
                <a:ea typeface="Glegoo" pitchFamily="2" charset="0"/>
                <a:cs typeface="Glegoo" pitchFamily="2" charset="0"/>
              </a:rPr>
              <a:t>, pg. 719</a:t>
            </a:r>
            <a:endParaRPr lang="en-US" altLang="en-US" dirty="0">
              <a:ea typeface="Glegoo" pitchFamily="2" charset="0"/>
              <a:cs typeface="Glegoo" pitchFamily="2" charset="0"/>
            </a:endParaRPr>
          </a:p>
        </p:txBody>
      </p:sp>
      <p:sp>
        <p:nvSpPr>
          <p:cNvPr id="3" name="Rectangle 2"/>
          <p:cNvSpPr/>
          <p:nvPr/>
        </p:nvSpPr>
        <p:spPr>
          <a:xfrm>
            <a:off x="534988" y="2137453"/>
            <a:ext cx="11105632" cy="4401205"/>
          </a:xfrm>
          <a:prstGeom prst="rect">
            <a:avLst/>
          </a:prstGeom>
        </p:spPr>
        <p:txBody>
          <a:bodyPr wrap="square">
            <a:spAutoFit/>
          </a:bodyPr>
          <a:lstStyle/>
          <a:p>
            <a:r>
              <a:rPr lang="en-US" sz="2000" b="1" dirty="0">
                <a:latin typeface="+mn-lt"/>
              </a:rPr>
              <a:t>Christ's discourse in the synagogue concerning the bread of life was the turning point in the history of Judas. He heard the words, “Except ye eat the flesh of the Son of man, and drink His blood, ye have no life in you.” John 6:53. He saw that Christ was offering spiritual rather than worldly good. He regarded himself as farsighted, and thought he could see that Jesus would have no honor, and that He could bestow no high position upon His followers. He determined not to unite himself so closely to Christ but that he could draw away. He would watch. And he did watch. From that time he expressed doubts that confused the disciples. He introduced controversies and misleading sentiments, repeating the arguments urged by the scribes and Pharisees against the claims of Christ. All the little and large troubles and crosses, the difficulties and the apparent hindrances to the advancement of the gospel, Judas interpreted as evidences against its truthfulness. He would introduce texts of Scripture that had no connection with the truths Christ was presenting. These texts, separated from their connection, perplexed the disciples, and increased the discouragement that was constantly pressing upon them. </a:t>
            </a:r>
          </a:p>
        </p:txBody>
      </p:sp>
    </p:spTree>
    <p:extLst>
      <p:ext uri="{BB962C8B-B14F-4D97-AF65-F5344CB8AC3E}">
        <p14:creationId xmlns:p14="http://schemas.microsoft.com/office/powerpoint/2010/main" val="1331109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Judas</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rgbClr val="C00000"/>
          </a:solidFill>
        </p:spPr>
        <p:txBody>
          <a:bodyPr/>
          <a:lstStyle/>
          <a:p>
            <a:pPr marL="639763" eaLnBrk="1" hangingPunct="1"/>
            <a:r>
              <a:rPr lang="en-US" altLang="en-US" i="1" dirty="0" smtClean="0">
                <a:ea typeface="Glegoo" pitchFamily="2" charset="0"/>
                <a:cs typeface="Glegoo" pitchFamily="2" charset="0"/>
              </a:rPr>
              <a:t>The Desire of Ages</a:t>
            </a:r>
            <a:r>
              <a:rPr lang="en-US" altLang="en-US" dirty="0" smtClean="0">
                <a:ea typeface="Glegoo" pitchFamily="2" charset="0"/>
                <a:cs typeface="Glegoo" pitchFamily="2" charset="0"/>
              </a:rPr>
              <a:t>, pg. 719</a:t>
            </a:r>
            <a:endParaRPr lang="en-US" altLang="en-US" dirty="0">
              <a:ea typeface="Glegoo" pitchFamily="2" charset="0"/>
              <a:cs typeface="Glegoo" pitchFamily="2" charset="0"/>
            </a:endParaRPr>
          </a:p>
        </p:txBody>
      </p:sp>
      <p:sp>
        <p:nvSpPr>
          <p:cNvPr id="3" name="Rectangle 2"/>
          <p:cNvSpPr/>
          <p:nvPr/>
        </p:nvSpPr>
        <p:spPr>
          <a:xfrm>
            <a:off x="534988" y="2137453"/>
            <a:ext cx="11105632" cy="4401205"/>
          </a:xfrm>
          <a:prstGeom prst="rect">
            <a:avLst/>
          </a:prstGeom>
        </p:spPr>
        <p:txBody>
          <a:bodyPr wrap="square">
            <a:spAutoFit/>
          </a:bodyPr>
          <a:lstStyle/>
          <a:p>
            <a:r>
              <a:rPr lang="en-US" sz="2000" b="1" dirty="0" smtClean="0">
                <a:latin typeface="+mn-lt"/>
              </a:rPr>
              <a:t>Yet </a:t>
            </a:r>
            <a:r>
              <a:rPr lang="en-US" sz="2000" b="1" dirty="0">
                <a:latin typeface="+mn-lt"/>
              </a:rPr>
              <a:t>all this was done by Judas in such a way as to make it appear that he was conscientious. And while the disciples were searching for evidence to confirm the words of the Great Teacher, Judas would lead them almost imperceptibly on another track. Thus in a very religious, and apparently wise, way he was presenting matters in a different light from that in which Jesus had given them, and attaching to His words a meaning that He had not conveyed. His suggestions were constantly exciting an ambitious desire for temporal preferment, and thus turning the disciples from the important things they should have considered. The dissension as to which of them should be greatest was generally excited by Judas</a:t>
            </a:r>
            <a:r>
              <a:rPr lang="en-US" sz="2000" b="1" dirty="0" smtClean="0">
                <a:latin typeface="+mn-lt"/>
              </a:rPr>
              <a:t>.  When </a:t>
            </a:r>
            <a:r>
              <a:rPr lang="en-US" sz="2000" b="1" dirty="0">
                <a:latin typeface="+mn-lt"/>
              </a:rPr>
              <a:t>Jesus presented to the rich young ruler the condition of discipleship, Judas was displeased. He thought that a mistake had been made. If such men as this ruler could be connected with the believers, they would help sustain Christ's cause. If Judas were only received as a counselor, he thought, he could suggest many plans for the advantage of the little church. His principles and methods would differ somewhat from Christ's, but in these things he thought himself wiser than Christ.  </a:t>
            </a:r>
            <a:endParaRPr lang="en-US" sz="2000" b="1" dirty="0">
              <a:solidFill>
                <a:srgbClr val="000000"/>
              </a:solidFill>
              <a:latin typeface="+mn-lt"/>
            </a:endParaRPr>
          </a:p>
        </p:txBody>
      </p:sp>
    </p:spTree>
    <p:extLst>
      <p:ext uri="{BB962C8B-B14F-4D97-AF65-F5344CB8AC3E}">
        <p14:creationId xmlns:p14="http://schemas.microsoft.com/office/powerpoint/2010/main" val="3163772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Judas</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rgbClr val="C00000"/>
          </a:solidFill>
        </p:spPr>
        <p:txBody>
          <a:bodyPr/>
          <a:lstStyle/>
          <a:p>
            <a:pPr marL="639763" eaLnBrk="1" hangingPunct="1"/>
            <a:r>
              <a:rPr lang="en-US" altLang="en-US" i="1" dirty="0" smtClean="0">
                <a:ea typeface="Glegoo" pitchFamily="2" charset="0"/>
                <a:cs typeface="Glegoo" pitchFamily="2" charset="0"/>
              </a:rPr>
              <a:t>The Desire of Ages</a:t>
            </a:r>
            <a:r>
              <a:rPr lang="en-US" altLang="en-US" dirty="0" smtClean="0">
                <a:ea typeface="Glegoo" pitchFamily="2" charset="0"/>
                <a:cs typeface="Glegoo" pitchFamily="2" charset="0"/>
              </a:rPr>
              <a:t>, pg. 720</a:t>
            </a:r>
            <a:endParaRPr lang="en-US" altLang="en-US" dirty="0">
              <a:ea typeface="Glegoo" pitchFamily="2" charset="0"/>
              <a:cs typeface="Glegoo" pitchFamily="2" charset="0"/>
            </a:endParaRPr>
          </a:p>
        </p:txBody>
      </p:sp>
      <p:sp>
        <p:nvSpPr>
          <p:cNvPr id="3" name="Rectangle 2"/>
          <p:cNvSpPr/>
          <p:nvPr/>
        </p:nvSpPr>
        <p:spPr>
          <a:xfrm>
            <a:off x="534988" y="2137453"/>
            <a:ext cx="11105632" cy="4093428"/>
          </a:xfrm>
          <a:prstGeom prst="rect">
            <a:avLst/>
          </a:prstGeom>
        </p:spPr>
        <p:txBody>
          <a:bodyPr wrap="square">
            <a:spAutoFit/>
          </a:bodyPr>
          <a:lstStyle/>
          <a:p>
            <a:r>
              <a:rPr lang="en-US" sz="2000" b="1" dirty="0"/>
              <a:t>In all that Christ said to His disciples, there was something with which, in heart, Judas </a:t>
            </a:r>
            <a:r>
              <a:rPr lang="en-US" sz="2000" b="1" dirty="0" smtClean="0"/>
              <a:t>disagreed…</a:t>
            </a:r>
            <a:endParaRPr lang="en-US" sz="2000" b="1" dirty="0"/>
          </a:p>
          <a:p>
            <a:r>
              <a:rPr lang="en-US" sz="2000" b="1" dirty="0"/>
              <a:t>Yet Judas made no open opposition, nor seemed to question the </a:t>
            </a:r>
            <a:r>
              <a:rPr lang="en-US" sz="2000" b="1" dirty="0" err="1"/>
              <a:t>Saviour's</a:t>
            </a:r>
            <a:r>
              <a:rPr lang="en-US" sz="2000" b="1" dirty="0"/>
              <a:t> lessons. He made no outward murmur until the time of the feast in Simon's house. When Mary anointed the </a:t>
            </a:r>
            <a:r>
              <a:rPr lang="en-US" sz="2000" b="1" dirty="0" err="1"/>
              <a:t>Saviour's</a:t>
            </a:r>
            <a:r>
              <a:rPr lang="en-US" sz="2000" b="1" dirty="0"/>
              <a:t> feet, Judas manifested his covetous disposition. At the reproof from Jesus his very spirit seemed turned to gall. Wounded pride and desire for revenge broke down the barriers, and the greed so long indulged held him in control. This will be the experience of everyone who persists in tampering with sin. The elements of depravity that are not resisted and overcome, respond to Satan's temptation, and the soul is led captive at his will. </a:t>
            </a:r>
          </a:p>
          <a:p>
            <a:r>
              <a:rPr lang="en-US" sz="2000" b="1" dirty="0"/>
              <a:t>But Judas was not yet wholly hardened. Even after he had twice pledged himself to betray the </a:t>
            </a:r>
            <a:r>
              <a:rPr lang="en-US" sz="2000" b="1" dirty="0" err="1"/>
              <a:t>Saviour</a:t>
            </a:r>
            <a:r>
              <a:rPr lang="en-US" sz="2000" b="1" dirty="0"/>
              <a:t>, there was opportunity for repentance. At the Passover supper Jesus proved His divinity by revealing the traitor's purpose. He tenderly included Judas in the ministry to the disciples. But the last appeal of love was unheeded. Then the case of Judas was decided, and the feet that Jesus had washed went forth to the betrayer's work. </a:t>
            </a:r>
            <a:endParaRPr lang="en-US" sz="2000" b="1" dirty="0">
              <a:solidFill>
                <a:srgbClr val="000000"/>
              </a:solidFill>
            </a:endParaRPr>
          </a:p>
        </p:txBody>
      </p:sp>
    </p:spTree>
    <p:extLst>
      <p:ext uri="{BB962C8B-B14F-4D97-AF65-F5344CB8AC3E}">
        <p14:creationId xmlns:p14="http://schemas.microsoft.com/office/powerpoint/2010/main" val="1116833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John</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chemeClr val="tx1">
              <a:lumMod val="75000"/>
              <a:lumOff val="25000"/>
            </a:schemeClr>
          </a:solidFill>
        </p:spPr>
        <p:txBody>
          <a:bodyPr/>
          <a:lstStyle/>
          <a:p>
            <a:pPr marL="639763" eaLnBrk="1" hangingPunct="1"/>
            <a:r>
              <a:rPr lang="en-US" altLang="en-US" i="1" dirty="0" smtClean="0">
                <a:ea typeface="Glegoo" pitchFamily="2" charset="0"/>
                <a:cs typeface="Glegoo" pitchFamily="2" charset="0"/>
              </a:rPr>
              <a:t>The Acts of the Apostles</a:t>
            </a:r>
            <a:r>
              <a:rPr lang="en-US" altLang="en-US" dirty="0" smtClean="0">
                <a:ea typeface="Glegoo" pitchFamily="2" charset="0"/>
                <a:cs typeface="Glegoo" pitchFamily="2" charset="0"/>
              </a:rPr>
              <a:t>, pg. 539</a:t>
            </a:r>
            <a:endParaRPr lang="en-US" altLang="en-US" dirty="0">
              <a:ea typeface="Glegoo" pitchFamily="2" charset="0"/>
              <a:cs typeface="Glegoo" pitchFamily="2" charset="0"/>
            </a:endParaRPr>
          </a:p>
        </p:txBody>
      </p:sp>
      <p:sp>
        <p:nvSpPr>
          <p:cNvPr id="3" name="Rectangle 2"/>
          <p:cNvSpPr/>
          <p:nvPr/>
        </p:nvSpPr>
        <p:spPr>
          <a:xfrm>
            <a:off x="534988" y="2137453"/>
            <a:ext cx="11105632" cy="4093428"/>
          </a:xfrm>
          <a:prstGeom prst="rect">
            <a:avLst/>
          </a:prstGeom>
        </p:spPr>
        <p:txBody>
          <a:bodyPr wrap="square">
            <a:spAutoFit/>
          </a:bodyPr>
          <a:lstStyle/>
          <a:p>
            <a:r>
              <a:rPr lang="en-US" sz="2000" b="1" dirty="0"/>
              <a:t>John is distinguished above the other apostles as “the disciple whom Jesus loved.” John 21:20. He seems to have enjoyed to a pre-eminent degree the friendship of Christ, and he received many tokens of the </a:t>
            </a:r>
            <a:r>
              <a:rPr lang="en-US" sz="2000" b="1" dirty="0" err="1"/>
              <a:t>Saviour's</a:t>
            </a:r>
            <a:r>
              <a:rPr lang="en-US" sz="2000" b="1" dirty="0"/>
              <a:t> confidence and love. He was one of the three permitted to witness Christ's glory upon the mount of transfiguration and His agony in Gethsemane, and it was to his care that our Lord confided His mother in those last hours of anguish upon the </a:t>
            </a:r>
            <a:r>
              <a:rPr lang="en-US" sz="2000" b="1" dirty="0" smtClean="0"/>
              <a:t>cross…The </a:t>
            </a:r>
            <a:r>
              <a:rPr lang="en-US" sz="2000" b="1" dirty="0"/>
              <a:t>confiding love and unselfish devotion manifested in the life and character of John present lessons of untold value to the Christian church. John did not naturally possess the loveliness of character that his later experience revealed. By nature he had serious defects. He was not only proud, self-assertive, and ambitious for honor, but impetuous, and resentful under injury. He and his brother were called “sons of thunder.” Evil temper, the desire for revenge, the spirit of criticism, were all in the beloved disciple. But beneath all this the divine Teacher discerned the ardent, sincere, loving heart. Jesus rebuked this self-seeking, disappointed his ambitions, tested his faith. But He revealed to him that for which his soul longed—the beauty of holiness, the transforming power of love. </a:t>
            </a:r>
            <a:endParaRPr lang="en-US" sz="2000" b="1" dirty="0">
              <a:solidFill>
                <a:srgbClr val="000000"/>
              </a:solidFill>
            </a:endParaRPr>
          </a:p>
        </p:txBody>
      </p:sp>
    </p:spTree>
    <p:extLst>
      <p:ext uri="{BB962C8B-B14F-4D97-AF65-F5344CB8AC3E}">
        <p14:creationId xmlns:p14="http://schemas.microsoft.com/office/powerpoint/2010/main" val="1286832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John</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chemeClr val="tx1">
              <a:lumMod val="75000"/>
              <a:lumOff val="25000"/>
            </a:schemeClr>
          </a:solidFill>
        </p:spPr>
        <p:txBody>
          <a:bodyPr/>
          <a:lstStyle/>
          <a:p>
            <a:pPr marL="639763" eaLnBrk="1" hangingPunct="1"/>
            <a:r>
              <a:rPr lang="en-US" altLang="en-US" i="1" dirty="0" smtClean="0">
                <a:ea typeface="Glegoo" pitchFamily="2" charset="0"/>
                <a:cs typeface="Glegoo" pitchFamily="2" charset="0"/>
              </a:rPr>
              <a:t>The Acts of the Apostles</a:t>
            </a:r>
            <a:r>
              <a:rPr lang="en-US" altLang="en-US" dirty="0" smtClean="0">
                <a:ea typeface="Glegoo" pitchFamily="2" charset="0"/>
                <a:cs typeface="Glegoo" pitchFamily="2" charset="0"/>
              </a:rPr>
              <a:t>, pg. 540</a:t>
            </a:r>
            <a:endParaRPr lang="en-US" altLang="en-US" dirty="0">
              <a:ea typeface="Glegoo" pitchFamily="2" charset="0"/>
              <a:cs typeface="Glegoo" pitchFamily="2" charset="0"/>
            </a:endParaRPr>
          </a:p>
        </p:txBody>
      </p:sp>
      <p:sp>
        <p:nvSpPr>
          <p:cNvPr id="3" name="Rectangle 2"/>
          <p:cNvSpPr/>
          <p:nvPr/>
        </p:nvSpPr>
        <p:spPr>
          <a:xfrm>
            <a:off x="534988" y="2137453"/>
            <a:ext cx="11105632" cy="2554545"/>
          </a:xfrm>
          <a:prstGeom prst="rect">
            <a:avLst/>
          </a:prstGeom>
        </p:spPr>
        <p:txBody>
          <a:bodyPr wrap="square">
            <a:spAutoFit/>
          </a:bodyPr>
          <a:lstStyle/>
          <a:p>
            <a:r>
              <a:rPr lang="en-US" sz="2000" b="1" dirty="0"/>
              <a:t>The defects in John's character came strongly to the front on several occasions during his personal association with the </a:t>
            </a:r>
            <a:r>
              <a:rPr lang="en-US" sz="2000" b="1" dirty="0" err="1"/>
              <a:t>Saviour</a:t>
            </a:r>
            <a:r>
              <a:rPr lang="en-US" sz="2000" b="1" dirty="0"/>
              <a:t>. At one time Christ sent messengers before Him into a village of the Samaritans, requesting the people to prepare refreshments for Him and His disciples. But when the </a:t>
            </a:r>
            <a:r>
              <a:rPr lang="en-US" sz="2000" b="1" dirty="0" err="1"/>
              <a:t>Saviour</a:t>
            </a:r>
            <a:r>
              <a:rPr lang="en-US" sz="2000" b="1" dirty="0"/>
              <a:t> approached the town, He appeared to be desirous of passing on toward Jerusalem. This aroused the envy of the Samaritans, and instead of inviting Him to tarry with them, they withheld the courtesies which they would have given to a common wayfarer. Jesus never urges His presence upon any, and the Samaritans lost the blessing which would have been granted them had they solicited Him to be their guest. </a:t>
            </a:r>
            <a:endParaRPr lang="en-US" sz="2000" b="1" dirty="0">
              <a:solidFill>
                <a:srgbClr val="000000"/>
              </a:solidFill>
            </a:endParaRPr>
          </a:p>
        </p:txBody>
      </p:sp>
    </p:spTree>
    <p:extLst>
      <p:ext uri="{BB962C8B-B14F-4D97-AF65-F5344CB8AC3E}">
        <p14:creationId xmlns:p14="http://schemas.microsoft.com/office/powerpoint/2010/main" val="195088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John</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chemeClr val="tx1">
              <a:lumMod val="75000"/>
              <a:lumOff val="25000"/>
            </a:schemeClr>
          </a:solidFill>
        </p:spPr>
        <p:txBody>
          <a:bodyPr/>
          <a:lstStyle/>
          <a:p>
            <a:pPr marL="639763" eaLnBrk="1" hangingPunct="1"/>
            <a:r>
              <a:rPr lang="en-US" altLang="en-US" i="1" dirty="0" smtClean="0">
                <a:ea typeface="Glegoo" pitchFamily="2" charset="0"/>
                <a:cs typeface="Glegoo" pitchFamily="2" charset="0"/>
              </a:rPr>
              <a:t>The Acts of the Apostles</a:t>
            </a:r>
            <a:r>
              <a:rPr lang="en-US" altLang="en-US" dirty="0" smtClean="0">
                <a:ea typeface="Glegoo" pitchFamily="2" charset="0"/>
                <a:cs typeface="Glegoo" pitchFamily="2" charset="0"/>
              </a:rPr>
              <a:t>, pg. 540</a:t>
            </a:r>
            <a:endParaRPr lang="en-US" altLang="en-US" dirty="0">
              <a:ea typeface="Glegoo" pitchFamily="2" charset="0"/>
              <a:cs typeface="Glegoo" pitchFamily="2" charset="0"/>
            </a:endParaRPr>
          </a:p>
        </p:txBody>
      </p:sp>
      <p:sp>
        <p:nvSpPr>
          <p:cNvPr id="3" name="Rectangle 2"/>
          <p:cNvSpPr/>
          <p:nvPr/>
        </p:nvSpPr>
        <p:spPr>
          <a:xfrm>
            <a:off x="534988" y="2137453"/>
            <a:ext cx="11105632" cy="2862322"/>
          </a:xfrm>
          <a:prstGeom prst="rect">
            <a:avLst/>
          </a:prstGeom>
        </p:spPr>
        <p:txBody>
          <a:bodyPr wrap="square">
            <a:spAutoFit/>
          </a:bodyPr>
          <a:lstStyle/>
          <a:p>
            <a:r>
              <a:rPr lang="en-US" sz="2000" b="1" dirty="0" smtClean="0"/>
              <a:t>The </a:t>
            </a:r>
            <a:r>
              <a:rPr lang="en-US" sz="2000" b="1" dirty="0"/>
              <a:t>disciples knew that it was the purpose of Christ to bless the Samaritans by His presence; and the coldness, jealousy, and disrespect shown to their Master filled them with surprise and indignation. James and John especially were aroused. That He whom they so highly reverenced should be thus treated, seemed to them a wrong too great to be passed over without immediate punishment. In their zeal they said, “Lord, wilt Thou that we command fire to come down from heaven, and consume them, even as Elias did?” referring to the destruction of the Samaritan captains and their companies sent out to take the prophet Elijah. They were surprised to see that Jesus was pained by their words, and still more surprised as His rebuke fell upon their ears: “Ye know not what manner of spirit ye are of. For the Son of man is not come to destroy men's lives, but to save them.” Luke 9:54-56. </a:t>
            </a:r>
            <a:endParaRPr lang="en-US" sz="2000" b="1" dirty="0">
              <a:solidFill>
                <a:srgbClr val="000000"/>
              </a:solidFill>
            </a:endParaRPr>
          </a:p>
        </p:txBody>
      </p:sp>
    </p:spTree>
    <p:extLst>
      <p:ext uri="{BB962C8B-B14F-4D97-AF65-F5344CB8AC3E}">
        <p14:creationId xmlns:p14="http://schemas.microsoft.com/office/powerpoint/2010/main" val="635767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John</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chemeClr val="tx1">
              <a:lumMod val="75000"/>
              <a:lumOff val="25000"/>
            </a:schemeClr>
          </a:solidFill>
        </p:spPr>
        <p:txBody>
          <a:bodyPr/>
          <a:lstStyle/>
          <a:p>
            <a:pPr marL="639763" eaLnBrk="1" hangingPunct="1"/>
            <a:r>
              <a:rPr lang="en-US" altLang="en-US" i="1" dirty="0" smtClean="0">
                <a:ea typeface="Glegoo" pitchFamily="2" charset="0"/>
                <a:cs typeface="Glegoo" pitchFamily="2" charset="0"/>
              </a:rPr>
              <a:t>The Acts of the Apostles</a:t>
            </a:r>
            <a:r>
              <a:rPr lang="en-US" altLang="en-US" dirty="0" smtClean="0">
                <a:ea typeface="Glegoo" pitchFamily="2" charset="0"/>
                <a:cs typeface="Glegoo" pitchFamily="2" charset="0"/>
              </a:rPr>
              <a:t>, pg. 542</a:t>
            </a:r>
            <a:endParaRPr lang="en-US" altLang="en-US" dirty="0">
              <a:ea typeface="Glegoo" pitchFamily="2" charset="0"/>
              <a:cs typeface="Glegoo" pitchFamily="2" charset="0"/>
            </a:endParaRPr>
          </a:p>
        </p:txBody>
      </p:sp>
      <p:sp>
        <p:nvSpPr>
          <p:cNvPr id="3" name="Rectangle 2"/>
          <p:cNvSpPr/>
          <p:nvPr/>
        </p:nvSpPr>
        <p:spPr>
          <a:xfrm>
            <a:off x="534988" y="2137453"/>
            <a:ext cx="11105632" cy="3170099"/>
          </a:xfrm>
          <a:prstGeom prst="rect">
            <a:avLst/>
          </a:prstGeom>
        </p:spPr>
        <p:txBody>
          <a:bodyPr wrap="square">
            <a:spAutoFit/>
          </a:bodyPr>
          <a:lstStyle/>
          <a:p>
            <a:r>
              <a:rPr lang="en-US" sz="2000" b="1" dirty="0"/>
              <a:t>On another occasion James and John presented through their mother a petition requesting that they might be permitted to occupy the highest positions of honor in Christ's kingdom. Notwithstanding Christ's repeated instruction concerning the nature of His kingdom, these young disciples still cherished the hope for a Messiah who would take His throne and kingly power in accordance with the desires of men. The mother, coveting with them the place of honor in this kingdom for her sons, asked, “Grant that these my two sons may sit, the one on Thy right hand, and the other on the left, in Thy kingdom.” </a:t>
            </a:r>
          </a:p>
          <a:p>
            <a:r>
              <a:rPr lang="en-US" sz="2000" b="1" dirty="0" smtClean="0"/>
              <a:t>But </a:t>
            </a:r>
            <a:r>
              <a:rPr lang="en-US" sz="2000" b="1" dirty="0"/>
              <a:t>the </a:t>
            </a:r>
            <a:r>
              <a:rPr lang="en-US" sz="2000" b="1" dirty="0" err="1"/>
              <a:t>Saviour</a:t>
            </a:r>
            <a:r>
              <a:rPr lang="en-US" sz="2000" b="1" dirty="0"/>
              <a:t> answered, “Ye know not what ye ask. Are ye able to drink of the cup that I shall drink of, and to be baptized with the baptism that I am baptized with?” They recalled His mysterious words pointing to trial and suffering, yet answered confidently, “We are able.” They would count it highest honor to prove their loyalty by sharing all that was to befall their Lord. </a:t>
            </a:r>
            <a:endParaRPr lang="en-US" sz="2000" b="1" dirty="0">
              <a:solidFill>
                <a:srgbClr val="000000"/>
              </a:solidFill>
            </a:endParaRPr>
          </a:p>
        </p:txBody>
      </p:sp>
    </p:spTree>
    <p:extLst>
      <p:ext uri="{BB962C8B-B14F-4D97-AF65-F5344CB8AC3E}">
        <p14:creationId xmlns:p14="http://schemas.microsoft.com/office/powerpoint/2010/main" val="1862239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John</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chemeClr val="tx1">
              <a:lumMod val="75000"/>
              <a:lumOff val="25000"/>
            </a:schemeClr>
          </a:solidFill>
        </p:spPr>
        <p:txBody>
          <a:bodyPr/>
          <a:lstStyle/>
          <a:p>
            <a:pPr marL="639763" eaLnBrk="1" hangingPunct="1"/>
            <a:r>
              <a:rPr lang="en-US" altLang="en-US" i="1" dirty="0" smtClean="0">
                <a:ea typeface="Glegoo" pitchFamily="2" charset="0"/>
                <a:cs typeface="Glegoo" pitchFamily="2" charset="0"/>
              </a:rPr>
              <a:t>The Acts of the Apostles</a:t>
            </a:r>
            <a:r>
              <a:rPr lang="en-US" altLang="en-US" dirty="0" smtClean="0">
                <a:ea typeface="Glegoo" pitchFamily="2" charset="0"/>
                <a:cs typeface="Glegoo" pitchFamily="2" charset="0"/>
              </a:rPr>
              <a:t>, pg. 543</a:t>
            </a:r>
            <a:endParaRPr lang="en-US" altLang="en-US" dirty="0">
              <a:ea typeface="Glegoo" pitchFamily="2" charset="0"/>
              <a:cs typeface="Glegoo" pitchFamily="2" charset="0"/>
            </a:endParaRPr>
          </a:p>
        </p:txBody>
      </p:sp>
      <p:sp>
        <p:nvSpPr>
          <p:cNvPr id="3" name="Rectangle 2"/>
          <p:cNvSpPr/>
          <p:nvPr/>
        </p:nvSpPr>
        <p:spPr>
          <a:xfrm>
            <a:off x="534988" y="2137453"/>
            <a:ext cx="11105632" cy="4093428"/>
          </a:xfrm>
          <a:prstGeom prst="rect">
            <a:avLst/>
          </a:prstGeom>
        </p:spPr>
        <p:txBody>
          <a:bodyPr wrap="square">
            <a:spAutoFit/>
          </a:bodyPr>
          <a:lstStyle/>
          <a:p>
            <a:r>
              <a:rPr lang="en-US" sz="2000" b="1" dirty="0"/>
              <a:t>Long afterward, when John had been brought into sympathy with Christ through the fellowship of His sufferings, the Lord Jesus revealed to him what is the condition of nearness to His kingdom. “To him that </a:t>
            </a:r>
            <a:r>
              <a:rPr lang="en-US" sz="2000" b="1" dirty="0" err="1"/>
              <a:t>overcometh</a:t>
            </a:r>
            <a:r>
              <a:rPr lang="en-US" sz="2000" b="1" dirty="0"/>
              <a:t>,” Christ said, “will I grant to sit with Me in My throne, even as I also overcame, and am set down with My Father in His throne.” Revelation </a:t>
            </a:r>
            <a:r>
              <a:rPr lang="en-US" sz="2000" b="1" dirty="0" smtClean="0"/>
              <a:t>3:21… </a:t>
            </a:r>
            <a:r>
              <a:rPr lang="en-US" sz="2000" b="1" dirty="0" smtClean="0">
                <a:solidFill>
                  <a:srgbClr val="000000"/>
                </a:solidFill>
              </a:rPr>
              <a:t>At </a:t>
            </a:r>
            <a:r>
              <a:rPr lang="en-US" sz="2000" b="1" dirty="0">
                <a:solidFill>
                  <a:srgbClr val="000000"/>
                </a:solidFill>
              </a:rPr>
              <a:t>another time during their early evangelistic labors, James and John met one who, while not an acknowledged follower of Christ, was casting out devils in His name. The disciples forbade the man to work and thought they were right in doing this. But when they laid the matter before Christ, He reproved them, saying, “Forbid him not: for there is no man which shall do a miracle in My name, that can lightly speak evil of Me.” Mark 9:39. None who showed themselves in any way friendly to Christ were to be repulsed. The disciples must not indulge a narrow, exclusive spirit, but must manifest the same far-reaching sympathy which they had seen in their Master. James and John had thought that in checking this man they had in view the Lord's honor; but they began to see that they were jealous for their own. They acknowledged their error and accepted the reproof. </a:t>
            </a:r>
          </a:p>
        </p:txBody>
      </p:sp>
    </p:spTree>
    <p:extLst>
      <p:ext uri="{BB962C8B-B14F-4D97-AF65-F5344CB8AC3E}">
        <p14:creationId xmlns:p14="http://schemas.microsoft.com/office/powerpoint/2010/main" val="1556907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John</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chemeClr val="tx1">
              <a:lumMod val="75000"/>
              <a:lumOff val="25000"/>
            </a:schemeClr>
          </a:solidFill>
        </p:spPr>
        <p:txBody>
          <a:bodyPr/>
          <a:lstStyle/>
          <a:p>
            <a:pPr marL="639763" eaLnBrk="1" hangingPunct="1"/>
            <a:r>
              <a:rPr lang="en-US" altLang="en-US" i="1" dirty="0" smtClean="0">
                <a:ea typeface="Glegoo" pitchFamily="2" charset="0"/>
                <a:cs typeface="Glegoo" pitchFamily="2" charset="0"/>
              </a:rPr>
              <a:t>The Acts of the Apostles</a:t>
            </a:r>
            <a:r>
              <a:rPr lang="en-US" altLang="en-US" dirty="0" smtClean="0">
                <a:ea typeface="Glegoo" pitchFamily="2" charset="0"/>
                <a:cs typeface="Glegoo" pitchFamily="2" charset="0"/>
              </a:rPr>
              <a:t>, pg. 545</a:t>
            </a:r>
            <a:endParaRPr lang="en-US" altLang="en-US" dirty="0">
              <a:ea typeface="Glegoo" pitchFamily="2" charset="0"/>
              <a:cs typeface="Glegoo" pitchFamily="2" charset="0"/>
            </a:endParaRPr>
          </a:p>
        </p:txBody>
      </p:sp>
      <p:sp>
        <p:nvSpPr>
          <p:cNvPr id="3" name="Rectangle 2"/>
          <p:cNvSpPr/>
          <p:nvPr/>
        </p:nvSpPr>
        <p:spPr>
          <a:xfrm>
            <a:off x="534988" y="2137453"/>
            <a:ext cx="11105632" cy="3477875"/>
          </a:xfrm>
          <a:prstGeom prst="rect">
            <a:avLst/>
          </a:prstGeom>
        </p:spPr>
        <p:txBody>
          <a:bodyPr wrap="square">
            <a:spAutoFit/>
          </a:bodyPr>
          <a:lstStyle/>
          <a:p>
            <a:r>
              <a:rPr lang="en-US" sz="2000" b="1" dirty="0"/>
              <a:t>It was John's deep love for Christ which led him always to desire to be close by His side. The </a:t>
            </a:r>
            <a:r>
              <a:rPr lang="en-US" sz="2000" b="1" dirty="0" err="1"/>
              <a:t>Saviour</a:t>
            </a:r>
            <a:r>
              <a:rPr lang="en-US" sz="2000" b="1" dirty="0"/>
              <a:t> loved all the Twelve, but John's was the most receptive spirit. He was younger than the others, and with more of the child's confiding trust he opened his heart to Jesus. Thus he came more into sympathy with Christ, and through him the </a:t>
            </a:r>
            <a:r>
              <a:rPr lang="en-US" sz="2000" b="1" dirty="0" err="1"/>
              <a:t>Saviour's</a:t>
            </a:r>
            <a:r>
              <a:rPr lang="en-US" sz="2000" b="1" dirty="0"/>
              <a:t> deepest spiritual teaching was communicated to the people. </a:t>
            </a:r>
          </a:p>
          <a:p>
            <a:endParaRPr lang="en-US" sz="2000" b="1" dirty="0"/>
          </a:p>
          <a:p>
            <a:r>
              <a:rPr lang="en-US" sz="2000" b="1" dirty="0"/>
              <a:t>Jesus loves those who represent the Father, and John could talk of the Father's love as no other of the disciples could. He revealed to his fellow men that which he felt in his own soul, representing in his character the attributes of God. The glory of the Lord was expressed in his face. The beauty of holiness which had transformed him shone with a </a:t>
            </a:r>
            <a:r>
              <a:rPr lang="en-US" sz="2000" b="1" dirty="0" err="1"/>
              <a:t>Christlike</a:t>
            </a:r>
            <a:r>
              <a:rPr lang="en-US" sz="2000" b="1" dirty="0"/>
              <a:t> radiance from his countenance. In adoration and love he beheld the </a:t>
            </a:r>
            <a:r>
              <a:rPr lang="en-US" sz="2000" b="1" dirty="0" err="1"/>
              <a:t>Saviour</a:t>
            </a:r>
            <a:r>
              <a:rPr lang="en-US" sz="2000" b="1" dirty="0"/>
              <a:t> until likeness to Christ and fellowship with Him became his one desire, and in his character was reflected the character of his Master.</a:t>
            </a:r>
            <a:endParaRPr lang="en-US" sz="2000" b="1" dirty="0">
              <a:solidFill>
                <a:srgbClr val="000000"/>
              </a:solidFill>
            </a:endParaRPr>
          </a:p>
        </p:txBody>
      </p:sp>
    </p:spTree>
    <p:extLst>
      <p:ext uri="{BB962C8B-B14F-4D97-AF65-F5344CB8AC3E}">
        <p14:creationId xmlns:p14="http://schemas.microsoft.com/office/powerpoint/2010/main" val="990708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 xmlns:a16="http://schemas.microsoft.com/office/drawing/2014/main" id="{C8FF8349-7E8B-C34C-B27A-1B6029B39797}"/>
              </a:ext>
            </a:extLst>
          </p:cNvPr>
          <p:cNvSpPr>
            <a:spLocks noGrp="1" noChangeArrowheads="1"/>
          </p:cNvSpPr>
          <p:nvPr>
            <p:ph type="ctrTitle"/>
          </p:nvPr>
        </p:nvSpPr>
        <p:spPr>
          <a:xfrm rot="16200000">
            <a:off x="-1855787" y="3122613"/>
            <a:ext cx="6096000" cy="584200"/>
          </a:xfrm>
        </p:spPr>
        <p:txBody>
          <a:bodyPr/>
          <a:lstStyle/>
          <a:p>
            <a:pPr eaLnBrk="1" hangingPunct="1"/>
            <a:r>
              <a:rPr lang="en-US" altLang="en-US" dirty="0" smtClean="0"/>
              <a:t>Discussion Questions</a:t>
            </a:r>
            <a:endParaRPr lang="en-US" altLang="en-US" dirty="0"/>
          </a:p>
        </p:txBody>
      </p:sp>
      <p:sp>
        <p:nvSpPr>
          <p:cNvPr id="32770" name="Text Placeholder 2">
            <a:extLst>
              <a:ext uri="{FF2B5EF4-FFF2-40B4-BE49-F238E27FC236}">
                <a16:creationId xmlns="" xmlns:a16="http://schemas.microsoft.com/office/drawing/2014/main" id="{1114010C-3634-1B44-977D-17B3D44C12F9}"/>
              </a:ext>
            </a:extLst>
          </p:cNvPr>
          <p:cNvSpPr>
            <a:spLocks noGrp="1" noChangeArrowheads="1"/>
          </p:cNvSpPr>
          <p:nvPr>
            <p:ph type="body" sz="quarter" idx="16"/>
          </p:nvPr>
        </p:nvSpPr>
        <p:spPr>
          <a:xfrm>
            <a:off x="2416175" y="1725613"/>
            <a:ext cx="2178050" cy="636587"/>
          </a:xfrm>
        </p:spPr>
        <p:txBody>
          <a:bodyPr/>
          <a:lstStyle/>
          <a:p>
            <a:pPr eaLnBrk="1" hangingPunct="1">
              <a:spcBef>
                <a:spcPct val="0"/>
              </a:spcBef>
            </a:pPr>
            <a:endParaRPr lang="en-US" altLang="en-US" dirty="0">
              <a:ea typeface="Glegoo" pitchFamily="2" charset="0"/>
            </a:endParaRPr>
          </a:p>
        </p:txBody>
      </p:sp>
      <p:sp>
        <p:nvSpPr>
          <p:cNvPr id="32771" name="Text Placeholder 3">
            <a:extLst>
              <a:ext uri="{FF2B5EF4-FFF2-40B4-BE49-F238E27FC236}">
                <a16:creationId xmlns="" xmlns:a16="http://schemas.microsoft.com/office/drawing/2014/main" id="{E6BADBB5-108D-E045-BD88-BFE4A66839FB}"/>
              </a:ext>
            </a:extLst>
          </p:cNvPr>
          <p:cNvSpPr>
            <a:spLocks noGrp="1" noChangeArrowheads="1"/>
          </p:cNvSpPr>
          <p:nvPr>
            <p:ph type="body" sz="quarter" idx="17"/>
          </p:nvPr>
        </p:nvSpPr>
        <p:spPr>
          <a:xfrm>
            <a:off x="5530850" y="1697038"/>
            <a:ext cx="2179638" cy="636587"/>
          </a:xfrm>
        </p:spPr>
        <p:txBody>
          <a:bodyPr/>
          <a:lstStyle/>
          <a:p>
            <a:pPr eaLnBrk="1" hangingPunct="1">
              <a:spcBef>
                <a:spcPct val="0"/>
              </a:spcBef>
            </a:pPr>
            <a:endParaRPr lang="en-US" altLang="en-US" dirty="0">
              <a:ea typeface="Glegoo" pitchFamily="2" charset="0"/>
            </a:endParaRPr>
          </a:p>
        </p:txBody>
      </p:sp>
      <p:sp>
        <p:nvSpPr>
          <p:cNvPr id="32772" name="Text Placeholder 4">
            <a:extLst>
              <a:ext uri="{FF2B5EF4-FFF2-40B4-BE49-F238E27FC236}">
                <a16:creationId xmlns="" xmlns:a16="http://schemas.microsoft.com/office/drawing/2014/main" id="{59EA3EE8-3EE7-6D4A-9AAA-8845C68C4F39}"/>
              </a:ext>
            </a:extLst>
          </p:cNvPr>
          <p:cNvSpPr>
            <a:spLocks noGrp="1" noChangeArrowheads="1"/>
          </p:cNvSpPr>
          <p:nvPr>
            <p:ph type="body" sz="quarter" idx="18"/>
          </p:nvPr>
        </p:nvSpPr>
        <p:spPr>
          <a:xfrm>
            <a:off x="8656638" y="1641475"/>
            <a:ext cx="2179637" cy="636588"/>
          </a:xfrm>
        </p:spPr>
        <p:txBody>
          <a:bodyPr/>
          <a:lstStyle/>
          <a:p>
            <a:pPr eaLnBrk="1" hangingPunct="1">
              <a:spcBef>
                <a:spcPct val="0"/>
              </a:spcBef>
            </a:pPr>
            <a:endParaRPr lang="en-US" altLang="en-US" dirty="0">
              <a:ea typeface="Glegoo" pitchFamily="2" charset="0"/>
            </a:endParaRPr>
          </a:p>
        </p:txBody>
      </p:sp>
      <p:sp>
        <p:nvSpPr>
          <p:cNvPr id="32773" name="Text Placeholder 5">
            <a:extLst>
              <a:ext uri="{FF2B5EF4-FFF2-40B4-BE49-F238E27FC236}">
                <a16:creationId xmlns="" xmlns:a16="http://schemas.microsoft.com/office/drawing/2014/main" id="{4B4E83D9-EDE4-374C-834F-A46BFCB1618C}"/>
              </a:ext>
            </a:extLst>
          </p:cNvPr>
          <p:cNvSpPr>
            <a:spLocks noGrp="1" noChangeArrowheads="1"/>
          </p:cNvSpPr>
          <p:nvPr>
            <p:ph type="body" sz="quarter" idx="19"/>
          </p:nvPr>
        </p:nvSpPr>
        <p:spPr>
          <a:xfrm>
            <a:off x="2416175" y="4578350"/>
            <a:ext cx="2178050" cy="636588"/>
          </a:xfrm>
        </p:spPr>
        <p:txBody>
          <a:bodyPr/>
          <a:lstStyle/>
          <a:p>
            <a:pPr eaLnBrk="1" hangingPunct="1">
              <a:spcBef>
                <a:spcPct val="0"/>
              </a:spcBef>
            </a:pPr>
            <a:endParaRPr lang="en-US" altLang="en-US" dirty="0">
              <a:ea typeface="Glegoo" pitchFamily="2" charset="0"/>
            </a:endParaRPr>
          </a:p>
        </p:txBody>
      </p:sp>
      <p:sp>
        <p:nvSpPr>
          <p:cNvPr id="32774" name="Text Placeholder 6">
            <a:extLst>
              <a:ext uri="{FF2B5EF4-FFF2-40B4-BE49-F238E27FC236}">
                <a16:creationId xmlns="" xmlns:a16="http://schemas.microsoft.com/office/drawing/2014/main" id="{7ED4706B-F41D-A444-800C-C9D922941213}"/>
              </a:ext>
            </a:extLst>
          </p:cNvPr>
          <p:cNvSpPr>
            <a:spLocks noGrp="1" noChangeArrowheads="1"/>
          </p:cNvSpPr>
          <p:nvPr>
            <p:ph type="body" sz="quarter" idx="20"/>
          </p:nvPr>
        </p:nvSpPr>
        <p:spPr>
          <a:xfrm>
            <a:off x="5530850" y="4510088"/>
            <a:ext cx="2179638" cy="636587"/>
          </a:xfrm>
        </p:spPr>
        <p:txBody>
          <a:bodyPr/>
          <a:lstStyle/>
          <a:p>
            <a:pPr eaLnBrk="1" hangingPunct="1">
              <a:spcBef>
                <a:spcPct val="0"/>
              </a:spcBef>
            </a:pPr>
            <a:endParaRPr lang="en-US" altLang="en-US" dirty="0">
              <a:ea typeface="Glegoo" pitchFamily="2" charset="0"/>
            </a:endParaRPr>
          </a:p>
        </p:txBody>
      </p:sp>
      <p:sp>
        <p:nvSpPr>
          <p:cNvPr id="32775" name="Text Placeholder 7">
            <a:extLst>
              <a:ext uri="{FF2B5EF4-FFF2-40B4-BE49-F238E27FC236}">
                <a16:creationId xmlns="" xmlns:a16="http://schemas.microsoft.com/office/drawing/2014/main" id="{C39D8CF6-BEB0-0F4F-97A8-7C26E94815A0}"/>
              </a:ext>
            </a:extLst>
          </p:cNvPr>
          <p:cNvSpPr>
            <a:spLocks noGrp="1" noChangeArrowheads="1"/>
          </p:cNvSpPr>
          <p:nvPr>
            <p:ph type="body" sz="quarter" idx="21"/>
          </p:nvPr>
        </p:nvSpPr>
        <p:spPr>
          <a:xfrm>
            <a:off x="8656638" y="4537075"/>
            <a:ext cx="2179637" cy="636588"/>
          </a:xfrm>
        </p:spPr>
        <p:txBody>
          <a:bodyPr/>
          <a:lstStyle/>
          <a:p>
            <a:pPr eaLnBrk="1" hangingPunct="1">
              <a:spcBef>
                <a:spcPct val="0"/>
              </a:spcBef>
            </a:pPr>
            <a:endParaRPr lang="en-US" altLang="en-US" dirty="0">
              <a:ea typeface="Glegoo" pitchFamily="2" charset="0"/>
            </a:endParaRPr>
          </a:p>
        </p:txBody>
      </p:sp>
      <p:pic>
        <p:nvPicPr>
          <p:cNvPr id="2" name="Picture 1"/>
          <p:cNvPicPr>
            <a:picLocks noChangeAspect="1"/>
          </p:cNvPicPr>
          <p:nvPr/>
        </p:nvPicPr>
        <p:blipFill>
          <a:blip r:embed="rId4"/>
          <a:stretch>
            <a:fillRect/>
          </a:stretch>
        </p:blipFill>
        <p:spPr>
          <a:xfrm>
            <a:off x="1684577" y="809144"/>
            <a:ext cx="9689458" cy="5437544"/>
          </a:xfrm>
          <a:prstGeom prst="rect">
            <a:avLst/>
          </a:prstGeom>
        </p:spPr>
      </p:pic>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 xmlns:a16="http://schemas.microsoft.com/office/drawing/2014/main" id="{C8FF8349-7E8B-C34C-B27A-1B6029B39797}"/>
              </a:ext>
            </a:extLst>
          </p:cNvPr>
          <p:cNvSpPr>
            <a:spLocks noGrp="1" noChangeArrowheads="1"/>
          </p:cNvSpPr>
          <p:nvPr>
            <p:ph type="ctrTitle"/>
          </p:nvPr>
        </p:nvSpPr>
        <p:spPr>
          <a:xfrm rot="16200000">
            <a:off x="-1855787" y="3122613"/>
            <a:ext cx="6096000" cy="584200"/>
          </a:xfrm>
        </p:spPr>
        <p:txBody>
          <a:bodyPr/>
          <a:lstStyle/>
          <a:p>
            <a:pPr eaLnBrk="1" hangingPunct="1"/>
            <a:r>
              <a:rPr lang="en-US" altLang="en-US" dirty="0" smtClean="0"/>
              <a:t>Discussion Questions</a:t>
            </a:r>
            <a:endParaRPr lang="en-US" altLang="en-US" dirty="0"/>
          </a:p>
        </p:txBody>
      </p:sp>
      <p:sp>
        <p:nvSpPr>
          <p:cNvPr id="32770" name="Text Placeholder 2">
            <a:extLst>
              <a:ext uri="{FF2B5EF4-FFF2-40B4-BE49-F238E27FC236}">
                <a16:creationId xmlns="" xmlns:a16="http://schemas.microsoft.com/office/drawing/2014/main" id="{1114010C-3634-1B44-977D-17B3D44C12F9}"/>
              </a:ext>
            </a:extLst>
          </p:cNvPr>
          <p:cNvSpPr>
            <a:spLocks noGrp="1" noChangeArrowheads="1"/>
          </p:cNvSpPr>
          <p:nvPr>
            <p:ph type="body" sz="quarter" idx="16"/>
          </p:nvPr>
        </p:nvSpPr>
        <p:spPr>
          <a:xfrm>
            <a:off x="2416175" y="1725613"/>
            <a:ext cx="2178050" cy="636587"/>
          </a:xfrm>
        </p:spPr>
        <p:txBody>
          <a:bodyPr/>
          <a:lstStyle/>
          <a:p>
            <a:pPr eaLnBrk="1" hangingPunct="1">
              <a:spcBef>
                <a:spcPct val="0"/>
              </a:spcBef>
            </a:pPr>
            <a:endParaRPr lang="en-US" altLang="en-US" dirty="0">
              <a:ea typeface="Glegoo" pitchFamily="2" charset="0"/>
            </a:endParaRPr>
          </a:p>
        </p:txBody>
      </p:sp>
      <p:sp>
        <p:nvSpPr>
          <p:cNvPr id="32771" name="Text Placeholder 3">
            <a:extLst>
              <a:ext uri="{FF2B5EF4-FFF2-40B4-BE49-F238E27FC236}">
                <a16:creationId xmlns="" xmlns:a16="http://schemas.microsoft.com/office/drawing/2014/main" id="{E6BADBB5-108D-E045-BD88-BFE4A66839FB}"/>
              </a:ext>
            </a:extLst>
          </p:cNvPr>
          <p:cNvSpPr>
            <a:spLocks noGrp="1" noChangeArrowheads="1"/>
          </p:cNvSpPr>
          <p:nvPr>
            <p:ph type="body" sz="quarter" idx="17"/>
          </p:nvPr>
        </p:nvSpPr>
        <p:spPr>
          <a:xfrm>
            <a:off x="5530850" y="1697038"/>
            <a:ext cx="2179638" cy="636587"/>
          </a:xfrm>
        </p:spPr>
        <p:txBody>
          <a:bodyPr/>
          <a:lstStyle/>
          <a:p>
            <a:pPr eaLnBrk="1" hangingPunct="1">
              <a:spcBef>
                <a:spcPct val="0"/>
              </a:spcBef>
            </a:pPr>
            <a:endParaRPr lang="en-US" altLang="en-US" dirty="0">
              <a:ea typeface="Glegoo" pitchFamily="2" charset="0"/>
            </a:endParaRPr>
          </a:p>
        </p:txBody>
      </p:sp>
      <p:sp>
        <p:nvSpPr>
          <p:cNvPr id="32772" name="Text Placeholder 4">
            <a:extLst>
              <a:ext uri="{FF2B5EF4-FFF2-40B4-BE49-F238E27FC236}">
                <a16:creationId xmlns="" xmlns:a16="http://schemas.microsoft.com/office/drawing/2014/main" id="{59EA3EE8-3EE7-6D4A-9AAA-8845C68C4F39}"/>
              </a:ext>
            </a:extLst>
          </p:cNvPr>
          <p:cNvSpPr>
            <a:spLocks noGrp="1" noChangeArrowheads="1"/>
          </p:cNvSpPr>
          <p:nvPr>
            <p:ph type="body" sz="quarter" idx="18"/>
          </p:nvPr>
        </p:nvSpPr>
        <p:spPr>
          <a:xfrm>
            <a:off x="8656638" y="1641475"/>
            <a:ext cx="2179637" cy="636588"/>
          </a:xfrm>
        </p:spPr>
        <p:txBody>
          <a:bodyPr/>
          <a:lstStyle/>
          <a:p>
            <a:pPr eaLnBrk="1" hangingPunct="1">
              <a:spcBef>
                <a:spcPct val="0"/>
              </a:spcBef>
            </a:pPr>
            <a:endParaRPr lang="en-US" altLang="en-US" dirty="0">
              <a:ea typeface="Glegoo" pitchFamily="2" charset="0"/>
            </a:endParaRPr>
          </a:p>
        </p:txBody>
      </p:sp>
      <p:sp>
        <p:nvSpPr>
          <p:cNvPr id="32773" name="Text Placeholder 5">
            <a:extLst>
              <a:ext uri="{FF2B5EF4-FFF2-40B4-BE49-F238E27FC236}">
                <a16:creationId xmlns="" xmlns:a16="http://schemas.microsoft.com/office/drawing/2014/main" id="{4B4E83D9-EDE4-374C-834F-A46BFCB1618C}"/>
              </a:ext>
            </a:extLst>
          </p:cNvPr>
          <p:cNvSpPr>
            <a:spLocks noGrp="1" noChangeArrowheads="1"/>
          </p:cNvSpPr>
          <p:nvPr>
            <p:ph type="body" sz="quarter" idx="19"/>
          </p:nvPr>
        </p:nvSpPr>
        <p:spPr>
          <a:xfrm>
            <a:off x="2416175" y="4578350"/>
            <a:ext cx="2178050" cy="636588"/>
          </a:xfrm>
        </p:spPr>
        <p:txBody>
          <a:bodyPr/>
          <a:lstStyle/>
          <a:p>
            <a:pPr eaLnBrk="1" hangingPunct="1">
              <a:spcBef>
                <a:spcPct val="0"/>
              </a:spcBef>
            </a:pPr>
            <a:endParaRPr lang="en-US" altLang="en-US" dirty="0">
              <a:ea typeface="Glegoo" pitchFamily="2" charset="0"/>
            </a:endParaRPr>
          </a:p>
        </p:txBody>
      </p:sp>
      <p:sp>
        <p:nvSpPr>
          <p:cNvPr id="32774" name="Text Placeholder 6">
            <a:extLst>
              <a:ext uri="{FF2B5EF4-FFF2-40B4-BE49-F238E27FC236}">
                <a16:creationId xmlns="" xmlns:a16="http://schemas.microsoft.com/office/drawing/2014/main" id="{7ED4706B-F41D-A444-800C-C9D922941213}"/>
              </a:ext>
            </a:extLst>
          </p:cNvPr>
          <p:cNvSpPr>
            <a:spLocks noGrp="1" noChangeArrowheads="1"/>
          </p:cNvSpPr>
          <p:nvPr>
            <p:ph type="body" sz="quarter" idx="20"/>
          </p:nvPr>
        </p:nvSpPr>
        <p:spPr>
          <a:xfrm>
            <a:off x="5530850" y="4510088"/>
            <a:ext cx="2179638" cy="636587"/>
          </a:xfrm>
        </p:spPr>
        <p:txBody>
          <a:bodyPr/>
          <a:lstStyle/>
          <a:p>
            <a:pPr eaLnBrk="1" hangingPunct="1">
              <a:spcBef>
                <a:spcPct val="0"/>
              </a:spcBef>
            </a:pPr>
            <a:endParaRPr lang="en-US" altLang="en-US" dirty="0">
              <a:ea typeface="Glegoo" pitchFamily="2" charset="0"/>
            </a:endParaRPr>
          </a:p>
        </p:txBody>
      </p:sp>
      <p:sp>
        <p:nvSpPr>
          <p:cNvPr id="32775" name="Text Placeholder 7">
            <a:extLst>
              <a:ext uri="{FF2B5EF4-FFF2-40B4-BE49-F238E27FC236}">
                <a16:creationId xmlns="" xmlns:a16="http://schemas.microsoft.com/office/drawing/2014/main" id="{C39D8CF6-BEB0-0F4F-97A8-7C26E94815A0}"/>
              </a:ext>
            </a:extLst>
          </p:cNvPr>
          <p:cNvSpPr>
            <a:spLocks noGrp="1" noChangeArrowheads="1"/>
          </p:cNvSpPr>
          <p:nvPr>
            <p:ph type="body" sz="quarter" idx="21"/>
          </p:nvPr>
        </p:nvSpPr>
        <p:spPr>
          <a:xfrm>
            <a:off x="8656638" y="4537075"/>
            <a:ext cx="2179637" cy="636588"/>
          </a:xfrm>
        </p:spPr>
        <p:txBody>
          <a:bodyPr/>
          <a:lstStyle/>
          <a:p>
            <a:pPr eaLnBrk="1" hangingPunct="1">
              <a:spcBef>
                <a:spcPct val="0"/>
              </a:spcBef>
            </a:pPr>
            <a:endParaRPr lang="en-US" altLang="en-US" dirty="0">
              <a:ea typeface="Glegoo" pitchFamily="2" charset="0"/>
            </a:endParaRPr>
          </a:p>
        </p:txBody>
      </p:sp>
      <p:pic>
        <p:nvPicPr>
          <p:cNvPr id="2" name="Picture 1"/>
          <p:cNvPicPr>
            <a:picLocks noChangeAspect="1"/>
          </p:cNvPicPr>
          <p:nvPr/>
        </p:nvPicPr>
        <p:blipFill>
          <a:blip r:embed="rId4"/>
          <a:stretch>
            <a:fillRect/>
          </a:stretch>
        </p:blipFill>
        <p:spPr>
          <a:xfrm>
            <a:off x="1684577" y="809144"/>
            <a:ext cx="9689458" cy="5437544"/>
          </a:xfrm>
          <a:prstGeom prst="rect">
            <a:avLst/>
          </a:prstGeom>
        </p:spPr>
      </p:pic>
    </p:spTree>
    <p:custDataLst>
      <p:tags r:id="rId1"/>
    </p:custDataLst>
    <p:extLst>
      <p:ext uri="{BB962C8B-B14F-4D97-AF65-F5344CB8AC3E}">
        <p14:creationId xmlns:p14="http://schemas.microsoft.com/office/powerpoint/2010/main" val="3663196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John and Judas</a:t>
            </a:r>
            <a:endParaRPr lang="en-US" dirty="0"/>
          </a:p>
        </p:txBody>
      </p:sp>
      <p:sp>
        <p:nvSpPr>
          <p:cNvPr id="3" name="Text Placeholder 2"/>
          <p:cNvSpPr>
            <a:spLocks noGrp="1"/>
          </p:cNvSpPr>
          <p:nvPr>
            <p:ph type="body" sz="quarter" idx="10"/>
          </p:nvPr>
        </p:nvSpPr>
        <p:spPr/>
        <p:txBody>
          <a:bodyPr>
            <a:normAutofit lnSpcReduction="10000"/>
          </a:bodyPr>
          <a:lstStyle/>
          <a:p>
            <a:r>
              <a:rPr lang="en-US" sz="1600" dirty="0" smtClean="0"/>
              <a:t>LUKE 9: 51-56</a:t>
            </a:r>
          </a:p>
          <a:p>
            <a:r>
              <a:rPr lang="en-US" sz="1600" baseline="30000" dirty="0" smtClean="0"/>
              <a:t>51</a:t>
            </a:r>
            <a:r>
              <a:rPr lang="en-US" sz="1600" baseline="30000" dirty="0"/>
              <a:t> </a:t>
            </a:r>
            <a:r>
              <a:rPr lang="en-US" sz="1600" b="0" dirty="0" smtClean="0"/>
              <a:t>And </a:t>
            </a:r>
            <a:r>
              <a:rPr lang="en-US" sz="1600" b="0" dirty="0"/>
              <a:t>it came to pass, when the time was come that he should be received up, he </a:t>
            </a:r>
            <a:r>
              <a:rPr lang="en-US" sz="1600" b="0" dirty="0" err="1"/>
              <a:t>stedfastly</a:t>
            </a:r>
            <a:r>
              <a:rPr lang="en-US" sz="1600" b="0" dirty="0"/>
              <a:t> set his face to go to Jerusalem,</a:t>
            </a:r>
          </a:p>
          <a:p>
            <a:r>
              <a:rPr lang="en-US" sz="1600" baseline="30000" dirty="0"/>
              <a:t>52 </a:t>
            </a:r>
            <a:r>
              <a:rPr lang="en-US" sz="1600" b="0" dirty="0"/>
              <a:t>And sent messengers before his face: and they went, and entered into a village of the Samaritans, to make ready for him.</a:t>
            </a:r>
          </a:p>
          <a:p>
            <a:r>
              <a:rPr lang="en-US" sz="1600" baseline="30000" dirty="0"/>
              <a:t>53 </a:t>
            </a:r>
            <a:r>
              <a:rPr lang="en-US" sz="1600" b="0" dirty="0"/>
              <a:t>And they did not receive him, because his face was as though he would go to Jerusalem.</a:t>
            </a:r>
          </a:p>
          <a:p>
            <a:r>
              <a:rPr lang="en-US" sz="1600" baseline="30000" dirty="0"/>
              <a:t>54 </a:t>
            </a:r>
            <a:r>
              <a:rPr lang="en-US" sz="1600" b="0" dirty="0"/>
              <a:t>And when his disciples James and John saw this, they said, Lord, wilt thou that we command fire to come down from heaven, and consume them, even as Elias did?</a:t>
            </a:r>
          </a:p>
          <a:p>
            <a:r>
              <a:rPr lang="en-US" sz="1600" baseline="30000" dirty="0"/>
              <a:t>55 </a:t>
            </a:r>
            <a:r>
              <a:rPr lang="en-US" sz="1600" b="0" dirty="0"/>
              <a:t>But he turned, and rebuked them, and said, Ye know not what manner of spirit ye are of.</a:t>
            </a:r>
          </a:p>
          <a:p>
            <a:r>
              <a:rPr lang="en-US" sz="1600" baseline="30000" dirty="0"/>
              <a:t>56 </a:t>
            </a:r>
            <a:r>
              <a:rPr lang="en-US" sz="1600" b="0" dirty="0"/>
              <a:t>For the Son of man is not come to destroy men's lives, but to save them. And they went to another village.</a:t>
            </a:r>
          </a:p>
          <a:p>
            <a:endParaRPr lang="en-US" dirty="0"/>
          </a:p>
        </p:txBody>
      </p:sp>
      <p:sp>
        <p:nvSpPr>
          <p:cNvPr id="4" name="Text Placeholder 3"/>
          <p:cNvSpPr>
            <a:spLocks noGrp="1"/>
          </p:cNvSpPr>
          <p:nvPr>
            <p:ph type="body" sz="quarter" idx="11"/>
          </p:nvPr>
        </p:nvSpPr>
        <p:spPr/>
        <p:txBody>
          <a:bodyPr>
            <a:normAutofit lnSpcReduction="10000"/>
          </a:bodyPr>
          <a:lstStyle/>
          <a:p>
            <a:r>
              <a:rPr lang="en-US" sz="1800" dirty="0" smtClean="0">
                <a:solidFill>
                  <a:schemeClr val="accent2">
                    <a:lumMod val="20000"/>
                    <a:lumOff val="80000"/>
                  </a:schemeClr>
                </a:solidFill>
              </a:rPr>
              <a:t>JOHN 12:3-8</a:t>
            </a:r>
          </a:p>
          <a:p>
            <a:r>
              <a:rPr lang="en-US" sz="1800" baseline="30000" dirty="0" smtClean="0">
                <a:solidFill>
                  <a:schemeClr val="accent2">
                    <a:lumMod val="20000"/>
                    <a:lumOff val="80000"/>
                  </a:schemeClr>
                </a:solidFill>
              </a:rPr>
              <a:t>3</a:t>
            </a:r>
            <a:r>
              <a:rPr lang="en-US" sz="1800" baseline="30000" dirty="0">
                <a:solidFill>
                  <a:schemeClr val="accent2">
                    <a:lumMod val="20000"/>
                    <a:lumOff val="80000"/>
                  </a:schemeClr>
                </a:solidFill>
              </a:rPr>
              <a:t> </a:t>
            </a:r>
            <a:r>
              <a:rPr lang="en-US" sz="1800" b="0" dirty="0">
                <a:solidFill>
                  <a:schemeClr val="accent2">
                    <a:lumMod val="20000"/>
                    <a:lumOff val="80000"/>
                  </a:schemeClr>
                </a:solidFill>
              </a:rPr>
              <a:t>Then took Mary a pound of ointment of spikenard, very costly, and anointed the feet of Jesus, and wiped his feet with her hair: and the house was filled with the </a:t>
            </a:r>
            <a:r>
              <a:rPr lang="en-US" sz="1800" b="0" dirty="0" err="1">
                <a:solidFill>
                  <a:schemeClr val="accent2">
                    <a:lumMod val="20000"/>
                    <a:lumOff val="80000"/>
                  </a:schemeClr>
                </a:solidFill>
              </a:rPr>
              <a:t>odour</a:t>
            </a:r>
            <a:r>
              <a:rPr lang="en-US" sz="1800" b="0" dirty="0">
                <a:solidFill>
                  <a:schemeClr val="accent2">
                    <a:lumMod val="20000"/>
                    <a:lumOff val="80000"/>
                  </a:schemeClr>
                </a:solidFill>
              </a:rPr>
              <a:t> of the ointment.</a:t>
            </a:r>
          </a:p>
          <a:p>
            <a:r>
              <a:rPr lang="en-US" sz="1800" baseline="30000" dirty="0">
                <a:solidFill>
                  <a:schemeClr val="accent2">
                    <a:lumMod val="20000"/>
                    <a:lumOff val="80000"/>
                  </a:schemeClr>
                </a:solidFill>
              </a:rPr>
              <a:t>4 </a:t>
            </a:r>
            <a:r>
              <a:rPr lang="en-US" sz="1800" b="0" dirty="0">
                <a:solidFill>
                  <a:schemeClr val="accent2">
                    <a:lumMod val="20000"/>
                    <a:lumOff val="80000"/>
                  </a:schemeClr>
                </a:solidFill>
              </a:rPr>
              <a:t>Then </a:t>
            </a:r>
            <a:r>
              <a:rPr lang="en-US" sz="1800" b="0" dirty="0" err="1">
                <a:solidFill>
                  <a:schemeClr val="accent2">
                    <a:lumMod val="20000"/>
                    <a:lumOff val="80000"/>
                  </a:schemeClr>
                </a:solidFill>
              </a:rPr>
              <a:t>saith</a:t>
            </a:r>
            <a:r>
              <a:rPr lang="en-US" sz="1800" b="0" dirty="0">
                <a:solidFill>
                  <a:schemeClr val="accent2">
                    <a:lumMod val="20000"/>
                    <a:lumOff val="80000"/>
                  </a:schemeClr>
                </a:solidFill>
              </a:rPr>
              <a:t> one of his disciples, Judas Iscariot, Simon's son, which should betray him,</a:t>
            </a:r>
          </a:p>
          <a:p>
            <a:r>
              <a:rPr lang="en-US" sz="1800" baseline="30000" dirty="0">
                <a:solidFill>
                  <a:schemeClr val="accent2">
                    <a:lumMod val="20000"/>
                    <a:lumOff val="80000"/>
                  </a:schemeClr>
                </a:solidFill>
              </a:rPr>
              <a:t>5 </a:t>
            </a:r>
            <a:r>
              <a:rPr lang="en-US" sz="1800" b="0" dirty="0">
                <a:solidFill>
                  <a:schemeClr val="accent2">
                    <a:lumMod val="20000"/>
                    <a:lumOff val="80000"/>
                  </a:schemeClr>
                </a:solidFill>
              </a:rPr>
              <a:t>Why was not this ointment sold for three hundred pence, and given to the poor?</a:t>
            </a:r>
          </a:p>
          <a:p>
            <a:r>
              <a:rPr lang="en-US" sz="1800" baseline="30000" dirty="0">
                <a:solidFill>
                  <a:schemeClr val="accent2">
                    <a:lumMod val="20000"/>
                    <a:lumOff val="80000"/>
                  </a:schemeClr>
                </a:solidFill>
              </a:rPr>
              <a:t>6 </a:t>
            </a:r>
            <a:r>
              <a:rPr lang="en-US" sz="1800" b="0" dirty="0">
                <a:solidFill>
                  <a:schemeClr val="accent2">
                    <a:lumMod val="20000"/>
                    <a:lumOff val="80000"/>
                  </a:schemeClr>
                </a:solidFill>
              </a:rPr>
              <a:t>This he said, not that he cared for the poor; but because he was a thief, and had the bag, and bare what was put therein.</a:t>
            </a:r>
          </a:p>
          <a:p>
            <a:r>
              <a:rPr lang="en-US" sz="1800" baseline="30000" dirty="0">
                <a:solidFill>
                  <a:schemeClr val="accent2">
                    <a:lumMod val="20000"/>
                    <a:lumOff val="80000"/>
                  </a:schemeClr>
                </a:solidFill>
              </a:rPr>
              <a:t>7 </a:t>
            </a:r>
            <a:r>
              <a:rPr lang="en-US" sz="1800" b="0" dirty="0">
                <a:solidFill>
                  <a:schemeClr val="accent2">
                    <a:lumMod val="20000"/>
                    <a:lumOff val="80000"/>
                  </a:schemeClr>
                </a:solidFill>
              </a:rPr>
              <a:t>Then said Jesus, Let her alone: against the day of my burying hath she kept this.</a:t>
            </a:r>
          </a:p>
          <a:p>
            <a:endParaRPr lang="en-US" dirty="0"/>
          </a:p>
        </p:txBody>
      </p:sp>
    </p:spTree>
    <p:extLst>
      <p:ext uri="{BB962C8B-B14F-4D97-AF65-F5344CB8AC3E}">
        <p14:creationId xmlns:p14="http://schemas.microsoft.com/office/powerpoint/2010/main" val="1951792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John and Judas</a:t>
            </a:r>
            <a:endParaRPr lang="en-US" dirty="0"/>
          </a:p>
        </p:txBody>
      </p:sp>
      <p:sp>
        <p:nvSpPr>
          <p:cNvPr id="3" name="Text Placeholder 2"/>
          <p:cNvSpPr>
            <a:spLocks noGrp="1"/>
          </p:cNvSpPr>
          <p:nvPr>
            <p:ph type="body" sz="quarter" idx="10"/>
          </p:nvPr>
        </p:nvSpPr>
        <p:spPr/>
        <p:txBody>
          <a:bodyPr>
            <a:noAutofit/>
          </a:bodyPr>
          <a:lstStyle/>
          <a:p>
            <a:r>
              <a:rPr lang="en-US" sz="1600" dirty="0" smtClean="0"/>
              <a:t>MATTHEW 20:20-23</a:t>
            </a:r>
          </a:p>
          <a:p>
            <a:r>
              <a:rPr lang="en-US" sz="1600" baseline="30000" dirty="0"/>
              <a:t>20 </a:t>
            </a:r>
            <a:r>
              <a:rPr lang="en-US" sz="1600" b="0" dirty="0"/>
              <a:t>Then came to him the mother of </a:t>
            </a:r>
            <a:r>
              <a:rPr lang="en-US" sz="1600" b="0" dirty="0" err="1"/>
              <a:t>Zebedees</a:t>
            </a:r>
            <a:r>
              <a:rPr lang="en-US" sz="1600" b="0" dirty="0"/>
              <a:t> children with her sons, worshipping him, and desiring a certain thing of him</a:t>
            </a:r>
            <a:r>
              <a:rPr lang="en-US" sz="1600" b="0" dirty="0" smtClean="0"/>
              <a:t>.</a:t>
            </a:r>
          </a:p>
          <a:p>
            <a:r>
              <a:rPr lang="en-US" sz="1600" baseline="30000" dirty="0" smtClean="0"/>
              <a:t>21</a:t>
            </a:r>
            <a:r>
              <a:rPr lang="en-US" sz="1600" baseline="30000" dirty="0"/>
              <a:t> </a:t>
            </a:r>
            <a:r>
              <a:rPr lang="en-US" sz="1600" b="0" dirty="0"/>
              <a:t>And he said unto her, What wilt thou? She </a:t>
            </a:r>
            <a:r>
              <a:rPr lang="en-US" sz="1600" b="0" dirty="0" err="1"/>
              <a:t>saith</a:t>
            </a:r>
            <a:r>
              <a:rPr lang="en-US" sz="1600" b="0" dirty="0"/>
              <a:t> unto him, Grant that these my two sons may sit, the one on thy right hand, and the other on the left, in thy kingdom.</a:t>
            </a:r>
          </a:p>
          <a:p>
            <a:r>
              <a:rPr lang="en-US" sz="1600" baseline="30000" dirty="0"/>
              <a:t>22 </a:t>
            </a:r>
            <a:r>
              <a:rPr lang="en-US" sz="1600" b="0" dirty="0"/>
              <a:t>But Jesus answered and said, Ye know not what ye ask. Are ye able to drink of the cup that I shall drink of, and to be baptized with the baptism that I am baptized with? They say unto him, We are able.</a:t>
            </a:r>
          </a:p>
          <a:p>
            <a:r>
              <a:rPr lang="en-US" sz="1600" baseline="30000" dirty="0"/>
              <a:t>23 </a:t>
            </a:r>
            <a:r>
              <a:rPr lang="en-US" sz="1600" b="0" dirty="0"/>
              <a:t>And he </a:t>
            </a:r>
            <a:r>
              <a:rPr lang="en-US" sz="1600" b="0" dirty="0" err="1"/>
              <a:t>saith</a:t>
            </a:r>
            <a:r>
              <a:rPr lang="en-US" sz="1600" b="0" dirty="0"/>
              <a:t> unto them, Ye shall drink indeed of my cup, and be baptized with the baptism that I am baptized with: but to sit on my right hand, and on my left, is not mine to give, but it shall be given to them for whom it is prepared of my Father</a:t>
            </a:r>
            <a:r>
              <a:rPr lang="en-US" sz="1600" b="0" dirty="0" smtClean="0"/>
              <a:t>.</a:t>
            </a:r>
            <a:endParaRPr lang="en-US" sz="1600" b="0" dirty="0"/>
          </a:p>
        </p:txBody>
      </p:sp>
      <p:sp>
        <p:nvSpPr>
          <p:cNvPr id="4" name="Text Placeholder 3"/>
          <p:cNvSpPr>
            <a:spLocks noGrp="1"/>
          </p:cNvSpPr>
          <p:nvPr>
            <p:ph type="body" sz="quarter" idx="11"/>
          </p:nvPr>
        </p:nvSpPr>
        <p:spPr/>
        <p:txBody>
          <a:bodyPr>
            <a:normAutofit/>
          </a:bodyPr>
          <a:lstStyle/>
          <a:p>
            <a:r>
              <a:rPr lang="en-US" sz="1800" dirty="0" smtClean="0">
                <a:solidFill>
                  <a:schemeClr val="accent2">
                    <a:lumMod val="20000"/>
                    <a:lumOff val="80000"/>
                  </a:schemeClr>
                </a:solidFill>
              </a:rPr>
              <a:t>MATTHEW 26:14-16</a:t>
            </a:r>
          </a:p>
          <a:p>
            <a:r>
              <a:rPr lang="en-US" sz="1800" baseline="30000" dirty="0" smtClean="0">
                <a:solidFill>
                  <a:schemeClr val="accent2">
                    <a:lumMod val="20000"/>
                    <a:lumOff val="80000"/>
                  </a:schemeClr>
                </a:solidFill>
              </a:rPr>
              <a:t>14</a:t>
            </a:r>
            <a:r>
              <a:rPr lang="en-US" sz="1800" baseline="30000" dirty="0">
                <a:solidFill>
                  <a:schemeClr val="accent2">
                    <a:lumMod val="20000"/>
                    <a:lumOff val="80000"/>
                  </a:schemeClr>
                </a:solidFill>
              </a:rPr>
              <a:t> </a:t>
            </a:r>
            <a:r>
              <a:rPr lang="en-US" sz="1800" b="0" dirty="0">
                <a:solidFill>
                  <a:schemeClr val="accent2">
                    <a:lumMod val="20000"/>
                    <a:lumOff val="80000"/>
                  </a:schemeClr>
                </a:solidFill>
              </a:rPr>
              <a:t>Then one of the twelve, called Judas Iscariot, went unto the chief priests,</a:t>
            </a:r>
          </a:p>
          <a:p>
            <a:r>
              <a:rPr lang="en-US" sz="1800" baseline="30000" dirty="0">
                <a:solidFill>
                  <a:schemeClr val="accent2">
                    <a:lumMod val="20000"/>
                    <a:lumOff val="80000"/>
                  </a:schemeClr>
                </a:solidFill>
              </a:rPr>
              <a:t>15 </a:t>
            </a:r>
            <a:r>
              <a:rPr lang="en-US" sz="1800" b="0" dirty="0">
                <a:solidFill>
                  <a:schemeClr val="accent2">
                    <a:lumMod val="20000"/>
                    <a:lumOff val="80000"/>
                  </a:schemeClr>
                </a:solidFill>
              </a:rPr>
              <a:t>And said unto them, What will ye give me, and I will deliver him unto you? And they covenanted with him for thirty pieces of silver.</a:t>
            </a:r>
          </a:p>
          <a:p>
            <a:r>
              <a:rPr lang="en-US" sz="1800" baseline="30000" dirty="0">
                <a:solidFill>
                  <a:schemeClr val="accent2">
                    <a:lumMod val="20000"/>
                    <a:lumOff val="80000"/>
                  </a:schemeClr>
                </a:solidFill>
              </a:rPr>
              <a:t>16 </a:t>
            </a:r>
            <a:r>
              <a:rPr lang="en-US" sz="1800" b="0" dirty="0">
                <a:solidFill>
                  <a:schemeClr val="accent2">
                    <a:lumMod val="20000"/>
                    <a:lumOff val="80000"/>
                  </a:schemeClr>
                </a:solidFill>
              </a:rPr>
              <a:t>And from that time he sought opportunity to betray him.</a:t>
            </a:r>
          </a:p>
          <a:p>
            <a:endParaRPr lang="en-US" dirty="0"/>
          </a:p>
        </p:txBody>
      </p:sp>
    </p:spTree>
    <p:extLst>
      <p:ext uri="{BB962C8B-B14F-4D97-AF65-F5344CB8AC3E}">
        <p14:creationId xmlns:p14="http://schemas.microsoft.com/office/powerpoint/2010/main" val="155568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John and Judas</a:t>
            </a:r>
            <a:endParaRPr lang="en-US" dirty="0"/>
          </a:p>
        </p:txBody>
      </p:sp>
      <p:sp>
        <p:nvSpPr>
          <p:cNvPr id="3" name="Text Placeholder 2"/>
          <p:cNvSpPr>
            <a:spLocks noGrp="1"/>
          </p:cNvSpPr>
          <p:nvPr>
            <p:ph type="body" sz="quarter" idx="10"/>
          </p:nvPr>
        </p:nvSpPr>
        <p:spPr/>
        <p:txBody>
          <a:bodyPr>
            <a:noAutofit/>
          </a:bodyPr>
          <a:lstStyle/>
          <a:p>
            <a:r>
              <a:rPr lang="en-US" sz="1600" dirty="0" smtClean="0"/>
              <a:t>1 JOHN 3:1-3</a:t>
            </a:r>
          </a:p>
          <a:p>
            <a:r>
              <a:rPr lang="en-US" sz="1600" b="0" dirty="0"/>
              <a:t>Behold, what manner of love the Father hath bestowed upon us, that we should be called the sons of God: therefore the world </a:t>
            </a:r>
            <a:r>
              <a:rPr lang="en-US" sz="1600" b="0" dirty="0" err="1"/>
              <a:t>knoweth</a:t>
            </a:r>
            <a:r>
              <a:rPr lang="en-US" sz="1600" b="0" dirty="0"/>
              <a:t> us not, because it knew him not.</a:t>
            </a:r>
          </a:p>
          <a:p>
            <a:r>
              <a:rPr lang="en-US" sz="1600" baseline="30000" dirty="0"/>
              <a:t>2 </a:t>
            </a:r>
            <a:r>
              <a:rPr lang="en-US" sz="1600" b="0" dirty="0"/>
              <a:t>Beloved, now are we the sons of God, and it doth not yet appear what we shall be: but we know that, when he shall appear, we shall be like him; for we shall see him as he is.</a:t>
            </a:r>
          </a:p>
          <a:p>
            <a:r>
              <a:rPr lang="en-US" sz="1600" baseline="30000" dirty="0"/>
              <a:t>3 </a:t>
            </a:r>
            <a:r>
              <a:rPr lang="en-US" sz="1600" b="0" dirty="0"/>
              <a:t>And every man that hath this hope in him </a:t>
            </a:r>
            <a:r>
              <a:rPr lang="en-US" sz="1600" b="0" dirty="0" err="1"/>
              <a:t>purifieth</a:t>
            </a:r>
            <a:r>
              <a:rPr lang="en-US" sz="1600" b="0" dirty="0"/>
              <a:t> himself, even as he is pure.</a:t>
            </a:r>
          </a:p>
        </p:txBody>
      </p:sp>
      <p:sp>
        <p:nvSpPr>
          <p:cNvPr id="4" name="Text Placeholder 3"/>
          <p:cNvSpPr>
            <a:spLocks noGrp="1"/>
          </p:cNvSpPr>
          <p:nvPr>
            <p:ph type="body" sz="quarter" idx="11"/>
          </p:nvPr>
        </p:nvSpPr>
        <p:spPr/>
        <p:txBody>
          <a:bodyPr>
            <a:normAutofit/>
          </a:bodyPr>
          <a:lstStyle/>
          <a:p>
            <a:r>
              <a:rPr lang="en-US" sz="1800" dirty="0" smtClean="0">
                <a:solidFill>
                  <a:schemeClr val="accent2">
                    <a:lumMod val="20000"/>
                    <a:lumOff val="80000"/>
                  </a:schemeClr>
                </a:solidFill>
              </a:rPr>
              <a:t>MATTHEW 27:3-6</a:t>
            </a:r>
          </a:p>
          <a:p>
            <a:r>
              <a:rPr lang="en-US" sz="1800" baseline="30000" dirty="0">
                <a:solidFill>
                  <a:schemeClr val="accent2">
                    <a:lumMod val="20000"/>
                    <a:lumOff val="80000"/>
                  </a:schemeClr>
                </a:solidFill>
              </a:rPr>
              <a:t>3 </a:t>
            </a:r>
            <a:r>
              <a:rPr lang="en-US" sz="1800" b="0" dirty="0">
                <a:solidFill>
                  <a:schemeClr val="accent2">
                    <a:lumMod val="20000"/>
                    <a:lumOff val="80000"/>
                  </a:schemeClr>
                </a:solidFill>
              </a:rPr>
              <a:t>Then Judas, which had betrayed him, when he saw that he was condemned, repented himself, and brought again the thirty pieces of silver to the chief priests and elders,</a:t>
            </a:r>
          </a:p>
          <a:p>
            <a:r>
              <a:rPr lang="en-US" sz="1800" baseline="30000" dirty="0">
                <a:solidFill>
                  <a:schemeClr val="accent2">
                    <a:lumMod val="20000"/>
                    <a:lumOff val="80000"/>
                  </a:schemeClr>
                </a:solidFill>
              </a:rPr>
              <a:t>4 </a:t>
            </a:r>
            <a:r>
              <a:rPr lang="en-US" sz="1800" b="0" dirty="0">
                <a:solidFill>
                  <a:schemeClr val="accent2">
                    <a:lumMod val="20000"/>
                    <a:lumOff val="80000"/>
                  </a:schemeClr>
                </a:solidFill>
              </a:rPr>
              <a:t>Saying, I have sinned in that I have betrayed the innocent blood. And they said, What is that to us? see thou to that.</a:t>
            </a:r>
          </a:p>
          <a:p>
            <a:r>
              <a:rPr lang="en-US" sz="1800" baseline="30000" dirty="0">
                <a:solidFill>
                  <a:schemeClr val="accent2">
                    <a:lumMod val="20000"/>
                    <a:lumOff val="80000"/>
                  </a:schemeClr>
                </a:solidFill>
              </a:rPr>
              <a:t>5 </a:t>
            </a:r>
            <a:r>
              <a:rPr lang="en-US" sz="1800" b="0" dirty="0">
                <a:solidFill>
                  <a:schemeClr val="accent2">
                    <a:lumMod val="20000"/>
                    <a:lumOff val="80000"/>
                  </a:schemeClr>
                </a:solidFill>
              </a:rPr>
              <a:t>And he cast down the pieces of silver in the temple, and departed, and went and hanged himself.</a:t>
            </a:r>
          </a:p>
          <a:p>
            <a:endParaRPr lang="en-US" dirty="0"/>
          </a:p>
        </p:txBody>
      </p:sp>
    </p:spTree>
    <p:extLst>
      <p:ext uri="{BB962C8B-B14F-4D97-AF65-F5344CB8AC3E}">
        <p14:creationId xmlns:p14="http://schemas.microsoft.com/office/powerpoint/2010/main" val="2068233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Judas</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387011"/>
            <a:ext cx="8685213" cy="841375"/>
          </a:xfrm>
          <a:solidFill>
            <a:srgbClr val="C00000"/>
          </a:solidFill>
        </p:spPr>
        <p:txBody>
          <a:bodyPr/>
          <a:lstStyle/>
          <a:p>
            <a:pPr marL="639763" eaLnBrk="1" hangingPunct="1"/>
            <a:r>
              <a:rPr lang="en-US" altLang="en-US" i="1" dirty="0" smtClean="0">
                <a:ea typeface="Glegoo" pitchFamily="2" charset="0"/>
                <a:cs typeface="Glegoo" pitchFamily="2" charset="0"/>
              </a:rPr>
              <a:t>The Desire of Ages</a:t>
            </a:r>
            <a:r>
              <a:rPr lang="en-US" altLang="en-US" dirty="0" smtClean="0">
                <a:ea typeface="Glegoo" pitchFamily="2" charset="0"/>
                <a:cs typeface="Glegoo" pitchFamily="2" charset="0"/>
              </a:rPr>
              <a:t>, pg. 716</a:t>
            </a:r>
            <a:endParaRPr lang="en-US" altLang="en-US" dirty="0">
              <a:ea typeface="Glegoo" pitchFamily="2" charset="0"/>
              <a:cs typeface="Glegoo" pitchFamily="2" charset="0"/>
            </a:endParaRPr>
          </a:p>
        </p:txBody>
      </p:sp>
      <p:sp>
        <p:nvSpPr>
          <p:cNvPr id="3" name="Rectangle 2"/>
          <p:cNvSpPr/>
          <p:nvPr/>
        </p:nvSpPr>
        <p:spPr>
          <a:xfrm>
            <a:off x="534988" y="2476500"/>
            <a:ext cx="11105632" cy="3785652"/>
          </a:xfrm>
          <a:prstGeom prst="rect">
            <a:avLst/>
          </a:prstGeom>
        </p:spPr>
        <p:txBody>
          <a:bodyPr wrap="square">
            <a:spAutoFit/>
          </a:bodyPr>
          <a:lstStyle/>
          <a:p>
            <a:r>
              <a:rPr lang="en-US" sz="2000" b="1" dirty="0" smtClean="0">
                <a:latin typeface="+mn-lt"/>
              </a:rPr>
              <a:t>The history of Judas presents the sad ending of a life that might have been honored of God.... </a:t>
            </a:r>
          </a:p>
          <a:p>
            <a:r>
              <a:rPr lang="en-US" sz="2000" b="1" dirty="0" smtClean="0">
                <a:latin typeface="+mn-lt"/>
              </a:rPr>
              <a:t>A </a:t>
            </a:r>
            <a:r>
              <a:rPr lang="en-US" sz="2000" b="1" dirty="0">
                <a:latin typeface="+mn-lt"/>
              </a:rPr>
              <a:t>little before the Passover, Judas had renewed his contract with the priests to deliver Jesus into their hands. Then it was arranged that the </a:t>
            </a:r>
            <a:r>
              <a:rPr lang="en-US" sz="2000" b="1" dirty="0" err="1">
                <a:latin typeface="+mn-lt"/>
              </a:rPr>
              <a:t>Saviour</a:t>
            </a:r>
            <a:r>
              <a:rPr lang="en-US" sz="2000" b="1" dirty="0">
                <a:latin typeface="+mn-lt"/>
              </a:rPr>
              <a:t> should be taken at one of His resorts for meditation and prayer. Since the feast at the house of Simon, Judas had had opportunity to reflect upon the deed which he had covenanted to perform, but his purpose was unchanged. For thirty pieces of silver—the price of a slave—he sold the Lord of glory to ignominy and death. </a:t>
            </a:r>
          </a:p>
          <a:p>
            <a:r>
              <a:rPr lang="en-US" sz="2000" b="1" dirty="0">
                <a:latin typeface="+mn-lt"/>
              </a:rPr>
              <a:t>Judas had naturally a strong love for money; but he had not always been corrupt enough to do such a deed as this. He had fostered the evil spirit of avarice until it had become the ruling motive of his life. The love of mammon overbalanced his love for Christ. Through becoming the slave of one vice he gave himself to Satan, to be driven to any lengths in </a:t>
            </a:r>
            <a:r>
              <a:rPr lang="en-US" sz="2000" b="1" dirty="0" smtClean="0">
                <a:latin typeface="+mn-lt"/>
              </a:rPr>
              <a:t>sin</a:t>
            </a:r>
            <a:endParaRPr lang="en-US" sz="2000" b="1" i="0" dirty="0">
              <a:solidFill>
                <a:srgbClr val="000000"/>
              </a:solidFill>
              <a:effectLst/>
              <a:latin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Judas</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387011"/>
            <a:ext cx="8685213" cy="841375"/>
          </a:xfrm>
          <a:solidFill>
            <a:srgbClr val="C00000"/>
          </a:solidFill>
        </p:spPr>
        <p:txBody>
          <a:bodyPr/>
          <a:lstStyle/>
          <a:p>
            <a:pPr marL="639763" eaLnBrk="1" hangingPunct="1"/>
            <a:r>
              <a:rPr lang="en-US" altLang="en-US" i="1" dirty="0" smtClean="0">
                <a:ea typeface="Glegoo" pitchFamily="2" charset="0"/>
                <a:cs typeface="Glegoo" pitchFamily="2" charset="0"/>
              </a:rPr>
              <a:t>The Desire of Ages</a:t>
            </a:r>
            <a:r>
              <a:rPr lang="en-US" altLang="en-US" dirty="0" smtClean="0">
                <a:ea typeface="Glegoo" pitchFamily="2" charset="0"/>
                <a:cs typeface="Glegoo" pitchFamily="2" charset="0"/>
              </a:rPr>
              <a:t>, pg. 716</a:t>
            </a:r>
            <a:endParaRPr lang="en-US" altLang="en-US" dirty="0">
              <a:ea typeface="Glegoo" pitchFamily="2" charset="0"/>
              <a:cs typeface="Glegoo" pitchFamily="2" charset="0"/>
            </a:endParaRPr>
          </a:p>
        </p:txBody>
      </p:sp>
      <p:sp>
        <p:nvSpPr>
          <p:cNvPr id="3" name="Rectangle 2"/>
          <p:cNvSpPr/>
          <p:nvPr/>
        </p:nvSpPr>
        <p:spPr>
          <a:xfrm>
            <a:off x="534988" y="2476500"/>
            <a:ext cx="11105632" cy="3477875"/>
          </a:xfrm>
          <a:prstGeom prst="rect">
            <a:avLst/>
          </a:prstGeom>
        </p:spPr>
        <p:txBody>
          <a:bodyPr wrap="square">
            <a:spAutoFit/>
          </a:bodyPr>
          <a:lstStyle/>
          <a:p>
            <a:r>
              <a:rPr lang="en-US" sz="2000" b="1" dirty="0">
                <a:latin typeface="+mn-lt"/>
              </a:rPr>
              <a:t>Judas had joined the disciples when multitudes were following Christ</a:t>
            </a:r>
            <a:r>
              <a:rPr lang="en-US" sz="2000" b="1" dirty="0" smtClean="0">
                <a:latin typeface="+mn-lt"/>
              </a:rPr>
              <a:t>... </a:t>
            </a:r>
            <a:r>
              <a:rPr lang="en-US" sz="2000" b="1" dirty="0">
                <a:latin typeface="+mn-lt"/>
              </a:rPr>
              <a:t>Judas saw the sick, the lame, the blind, flock to Jesus from the towns and cities. He saw the dying laid at His feet. He witnessed the </a:t>
            </a:r>
            <a:r>
              <a:rPr lang="en-US" sz="2000" b="1" dirty="0" err="1">
                <a:latin typeface="+mn-lt"/>
              </a:rPr>
              <a:t>Saviour's</a:t>
            </a:r>
            <a:r>
              <a:rPr lang="en-US" sz="2000" b="1" dirty="0">
                <a:latin typeface="+mn-lt"/>
              </a:rPr>
              <a:t> mighty works in healing the sick, casting out devils, and raising the dead. He felt in his own person the evidence of Christ's power. He recognized the teaching of Christ as superior to all that he had ever heard. He loved the Great Teacher, and desired to be with Him. He felt a desire to be changed in character and life, and he hoped to experience this through connecting himself with </a:t>
            </a:r>
            <a:r>
              <a:rPr lang="en-US" sz="2000" b="1" dirty="0" smtClean="0">
                <a:latin typeface="+mn-lt"/>
              </a:rPr>
              <a:t>Jesus…But </a:t>
            </a:r>
            <a:r>
              <a:rPr lang="en-US" sz="2000" b="1" dirty="0">
                <a:latin typeface="+mn-lt"/>
              </a:rPr>
              <a:t>Judas did not come to the point of surrendering himself fully to Christ. He did not give up his worldly ambition or his love of money. While he accepted the position of a minister of Christ, he did not bring himself under the divine molding. He felt that he could retain his own judgment and opinions, and he cultivated a disposition to criticize and accuse. </a:t>
            </a:r>
            <a:endParaRPr lang="en-US" sz="2000" b="1" i="0" dirty="0">
              <a:solidFill>
                <a:srgbClr val="000000"/>
              </a:solidFill>
              <a:effectLst/>
              <a:latin typeface="+mn-lt"/>
            </a:endParaRPr>
          </a:p>
        </p:txBody>
      </p:sp>
    </p:spTree>
    <p:extLst>
      <p:ext uri="{BB962C8B-B14F-4D97-AF65-F5344CB8AC3E}">
        <p14:creationId xmlns:p14="http://schemas.microsoft.com/office/powerpoint/2010/main" val="12762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Judas</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rgbClr val="C00000"/>
          </a:solidFill>
        </p:spPr>
        <p:txBody>
          <a:bodyPr/>
          <a:lstStyle/>
          <a:p>
            <a:pPr marL="639763" eaLnBrk="1" hangingPunct="1"/>
            <a:r>
              <a:rPr lang="en-US" altLang="en-US" i="1" dirty="0" smtClean="0">
                <a:ea typeface="Glegoo" pitchFamily="2" charset="0"/>
                <a:cs typeface="Glegoo" pitchFamily="2" charset="0"/>
              </a:rPr>
              <a:t>The Desire of Ages</a:t>
            </a:r>
            <a:r>
              <a:rPr lang="en-US" altLang="en-US" dirty="0" smtClean="0">
                <a:ea typeface="Glegoo" pitchFamily="2" charset="0"/>
                <a:cs typeface="Glegoo" pitchFamily="2" charset="0"/>
              </a:rPr>
              <a:t>, pg. 717</a:t>
            </a:r>
            <a:endParaRPr lang="en-US" altLang="en-US" dirty="0">
              <a:ea typeface="Glegoo" pitchFamily="2" charset="0"/>
              <a:cs typeface="Glegoo" pitchFamily="2" charset="0"/>
            </a:endParaRPr>
          </a:p>
        </p:txBody>
      </p:sp>
      <p:sp>
        <p:nvSpPr>
          <p:cNvPr id="3" name="Rectangle 2"/>
          <p:cNvSpPr/>
          <p:nvPr/>
        </p:nvSpPr>
        <p:spPr>
          <a:xfrm>
            <a:off x="534988" y="2137453"/>
            <a:ext cx="11105632" cy="4401205"/>
          </a:xfrm>
          <a:prstGeom prst="rect">
            <a:avLst/>
          </a:prstGeom>
        </p:spPr>
        <p:txBody>
          <a:bodyPr wrap="square">
            <a:spAutoFit/>
          </a:bodyPr>
          <a:lstStyle/>
          <a:p>
            <a:r>
              <a:rPr lang="en-US" sz="2000" b="1" dirty="0">
                <a:latin typeface="+mn-lt"/>
              </a:rPr>
              <a:t>Judas was highly regarded by the disciples, and had great influence over them. He himself had a high opinion of his own qualifications, and looked upon his brethren as greatly inferior to him in judgment and ability. They did not see their opportunities, he thought, and take advantage of circumstances. The church would never prosper with such shortsighted men as leaders. Peter was impetuous; he would move without consideration. John, who was treasuring up the truths that fell from Christ's lips, was looked upon by Judas as a poor financier. Matthew, whose training had taught him accuracy in all things, was very particular in regard to honesty, and he was ever contemplating the words of Christ, and became so absorbed in them that, as Judas thought, he could not be trusted to do sharp, far-seeing business. Thus Judas summed up all the disciples, and flattered himself that the church would often be brought into perplexity and embarrassment if it were not for his ability as a manager. Judas regarded himself as the capable one, who could not be overreached. In his own estimation he was an honor to the cause, and as such he always represented himself. </a:t>
            </a:r>
            <a:endParaRPr lang="en-US" sz="2000" b="1" i="0" dirty="0">
              <a:solidFill>
                <a:srgbClr val="000000"/>
              </a:solidFill>
              <a:effectLst/>
              <a:latin typeface="+mn-lt"/>
            </a:endParaRPr>
          </a:p>
        </p:txBody>
      </p:sp>
    </p:spTree>
    <p:extLst>
      <p:ext uri="{BB962C8B-B14F-4D97-AF65-F5344CB8AC3E}">
        <p14:creationId xmlns:p14="http://schemas.microsoft.com/office/powerpoint/2010/main" val="3793769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 xmlns:a16="http://schemas.microsoft.com/office/drawing/2014/main" id="{35696B9F-2891-2949-9DD9-329C389C922B}"/>
              </a:ext>
            </a:extLst>
          </p:cNvPr>
          <p:cNvSpPr>
            <a:spLocks noGrp="1" noChangeArrowheads="1"/>
          </p:cNvSpPr>
          <p:nvPr>
            <p:ph type="ctrTitle"/>
          </p:nvPr>
        </p:nvSpPr>
        <p:spPr>
          <a:xfrm>
            <a:off x="534988" y="715963"/>
            <a:ext cx="11105632" cy="671048"/>
          </a:xfrm>
        </p:spPr>
        <p:txBody>
          <a:bodyPr/>
          <a:lstStyle/>
          <a:p>
            <a:pPr algn="ctr" eaLnBrk="1" hangingPunct="1"/>
            <a:r>
              <a:rPr lang="en-US" altLang="en-US" dirty="0" smtClean="0"/>
              <a:t>Judas</a:t>
            </a:r>
            <a:endParaRPr lang="en-US" altLang="en-US" dirty="0"/>
          </a:p>
        </p:txBody>
      </p:sp>
      <p:sp>
        <p:nvSpPr>
          <p:cNvPr id="30722" name="Subtitle 2">
            <a:extLst>
              <a:ext uri="{FF2B5EF4-FFF2-40B4-BE49-F238E27FC236}">
                <a16:creationId xmlns="" xmlns:a16="http://schemas.microsoft.com/office/drawing/2014/main" id="{C25DC482-24F8-1548-A70F-D202525212C0}"/>
              </a:ext>
            </a:extLst>
          </p:cNvPr>
          <p:cNvSpPr>
            <a:spLocks noGrp="1" noChangeArrowheads="1"/>
          </p:cNvSpPr>
          <p:nvPr>
            <p:ph type="subTitle" idx="1"/>
          </p:nvPr>
        </p:nvSpPr>
        <p:spPr>
          <a:xfrm>
            <a:off x="0" y="1296078"/>
            <a:ext cx="8685213" cy="841375"/>
          </a:xfrm>
          <a:solidFill>
            <a:srgbClr val="C00000"/>
          </a:solidFill>
        </p:spPr>
        <p:txBody>
          <a:bodyPr/>
          <a:lstStyle/>
          <a:p>
            <a:pPr marL="639763" eaLnBrk="1" hangingPunct="1"/>
            <a:r>
              <a:rPr lang="en-US" altLang="en-US" i="1" dirty="0" smtClean="0">
                <a:ea typeface="Glegoo" pitchFamily="2" charset="0"/>
                <a:cs typeface="Glegoo" pitchFamily="2" charset="0"/>
              </a:rPr>
              <a:t>The Desire of Ages</a:t>
            </a:r>
            <a:r>
              <a:rPr lang="en-US" altLang="en-US" dirty="0" smtClean="0">
                <a:ea typeface="Glegoo" pitchFamily="2" charset="0"/>
                <a:cs typeface="Glegoo" pitchFamily="2" charset="0"/>
              </a:rPr>
              <a:t>, pg. 717</a:t>
            </a:r>
            <a:endParaRPr lang="en-US" altLang="en-US" dirty="0">
              <a:ea typeface="Glegoo" pitchFamily="2" charset="0"/>
              <a:cs typeface="Glegoo" pitchFamily="2" charset="0"/>
            </a:endParaRPr>
          </a:p>
        </p:txBody>
      </p:sp>
      <p:sp>
        <p:nvSpPr>
          <p:cNvPr id="3" name="Rectangle 2"/>
          <p:cNvSpPr/>
          <p:nvPr/>
        </p:nvSpPr>
        <p:spPr>
          <a:xfrm>
            <a:off x="534988" y="2137453"/>
            <a:ext cx="11105632" cy="4093428"/>
          </a:xfrm>
          <a:prstGeom prst="rect">
            <a:avLst/>
          </a:prstGeom>
        </p:spPr>
        <p:txBody>
          <a:bodyPr wrap="square">
            <a:spAutoFit/>
          </a:bodyPr>
          <a:lstStyle/>
          <a:p>
            <a:r>
              <a:rPr lang="en-US" sz="2000" b="1" dirty="0">
                <a:latin typeface="+mn-lt"/>
              </a:rPr>
              <a:t>Judas was blinded to his own weakness of character, and Christ placed him where he would have an opportunity to see and correct this. As treasurer for the disciples, he was called upon to provide for the needs of the little company, and to relieve the necessities of the poor. </a:t>
            </a:r>
            <a:endParaRPr lang="en-US" sz="2000" b="1" dirty="0" smtClean="0">
              <a:latin typeface="+mn-lt"/>
            </a:endParaRPr>
          </a:p>
          <a:p>
            <a:r>
              <a:rPr lang="en-US" sz="2000" b="1" dirty="0" smtClean="0">
                <a:latin typeface="+mn-lt"/>
              </a:rPr>
              <a:t>When </a:t>
            </a:r>
            <a:r>
              <a:rPr lang="en-US" sz="2000" b="1" dirty="0">
                <a:latin typeface="+mn-lt"/>
              </a:rPr>
              <a:t>in the Passover chamber Jesus said to him, “That thou </a:t>
            </a:r>
            <a:r>
              <a:rPr lang="en-US" sz="2000" b="1" dirty="0" err="1">
                <a:latin typeface="+mn-lt"/>
              </a:rPr>
              <a:t>doest</a:t>
            </a:r>
            <a:r>
              <a:rPr lang="en-US" sz="2000" b="1" dirty="0">
                <a:latin typeface="+mn-lt"/>
              </a:rPr>
              <a:t>, do quickly” (John 13:27), the disciples thought He had bidden him buy what was needed for the feast, or give something to the poor. </a:t>
            </a:r>
            <a:endParaRPr lang="en-US" sz="2000" b="1" dirty="0" smtClean="0">
              <a:latin typeface="+mn-lt"/>
            </a:endParaRPr>
          </a:p>
          <a:p>
            <a:r>
              <a:rPr lang="en-US" sz="2000" b="1" dirty="0" smtClean="0">
                <a:latin typeface="+mn-lt"/>
              </a:rPr>
              <a:t>In </a:t>
            </a:r>
            <a:r>
              <a:rPr lang="en-US" sz="2000" b="1" dirty="0">
                <a:latin typeface="+mn-lt"/>
              </a:rPr>
              <a:t>ministering to others, Judas might have developed an unselfish spirit. But while listening daily to the lessons of Christ and witnessing His unselfish life, Judas indulged his covetous disposition. The small sums that came into his hands were a continual temptation. Often when he did a little service for Christ, or devoted time to religious purposes, he paid himself out of this meager fund. In his own eyes these pretexts served to excuse his action; but in God's sight he was a thief. </a:t>
            </a:r>
            <a:endParaRPr lang="en-US" sz="2000" b="1" i="0" dirty="0">
              <a:solidFill>
                <a:srgbClr val="000000"/>
              </a:solidFill>
              <a:effectLst/>
              <a:latin typeface="+mn-lt"/>
            </a:endParaRPr>
          </a:p>
        </p:txBody>
      </p:sp>
    </p:spTree>
    <p:extLst>
      <p:ext uri="{BB962C8B-B14F-4D97-AF65-F5344CB8AC3E}">
        <p14:creationId xmlns:p14="http://schemas.microsoft.com/office/powerpoint/2010/main" val="27071731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LAYERS_CUSTOMIZATION" val="UEsDBBQAAgAIAM1m2EZ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NZthG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M1m2EY6Kj9OugIAAFgKAAAhAAAAdW5pdmVyc2FsL2ZsYXNoX3NraW5fc2V0dGluZ3MueG1slVbbTuMwEH3nK6rue8Ney0qmEpSuhNRdECDenWSaWHXsyJ6U7d+v7TjEbhua7QipnjnHc/UUordMLC4mE5JJLtUzIDJRaKvpdBOWX0/TBlGKWSYFgsCZkKqifLr49Mt9SOKQ51hyB2osZ0Mz6N3M3WcMxfv4PrcyRMhkVVOxX8tCzlKabQslG5GfDa3c16A4E1uDvPw5X64GHXCm8R6himJaXVkZR6kVaA02pB8rK2dZnKbAO0+X7jOS07v6OPsD2o5pho5289nKEK2mBcRFvrqxMowX5va4K3MrHxMQ/qKBfv1iZRDK6R5UfPndNyuDDFk39f/MSK1kYQsacz5u4juHS5qb52ejurRylmATso7OdsGXx+V6F4D81/DdE/tcleSPtq4HC8E2PeWwQNUASbpTa9OlfHto0LyPzh5qesyjifmRNhoWG8q1h/XKHvgEb0zkIcpresir5E0FyzbgEBkbesJyeeuWRYh91wUxKth5ZZ9KoOyRf0xhj5CBskc+c5bDg+D74wgOTS2p6/It9f0MGuDJUQeMGQQ1x9yH0p06q3W1to9XB7F6RYepZA4LbeN5YRXY1pHE6dqYkqOgiKA7VlBkUvy2uHTvstEkOTD4aTs9WwQZcjg1ci5Gs6jDernzxdmCkPaHoU+uPU/Q7PHrKUWkWVmZHyY9nXieeSimMNPkNMNuSgMHdS82MuA430OkiqotqBcp+Vg3QiLosdfL9n0NwUkS1IAkp6tM/CWnyi+aKgW1Ml1joLsqx8oWWLKi5OYPXxm8QX7AGLC2VCzNfYKy97kMFH4IgKqs7Ka2PbSWquHIOOyAe2ugcCkP5Ua0mdKhgbvBNWwwHDmvGTWTfln0sxIvkUB/Av9qwoouPrCMGHukqXaZRS+/28TB1dFy7haanb5wl7mzH6boZmM/LqFR2v8o/wFQSwMEFAACAAgAzWbYRrJ85P+jAwAAQg4AACYAAAB1bml2ZXJzYWwvaHRtbF9wdWJsaXNoaW5nX3NldHRpbmdzLnhtbNVXUXPaOBB+51do3OljcdJLLyljyGQSZ8KUAAWn187NTUZYC9ZFllxJhtKn/pr+sP6SrqyEhJLkzF3buxsewOvdb3e/XX020eGHXJA5aMOVbAe7zZ2AgEwV43LWDi6S02cHATGWSkaFktAOpArIYacRFeVEcJONwVp0NQRhpGkVth1k1hatMFwsFk1uCu3uKlFaxDfNVOVhocGAtKDDQtAlftllASboNBqERN50rlgpgHCGJUjuqqPizOYiCL3XhKZXM61KyY6VUJro2aQdPDk4cp8bH490wnOQrjfTQaMz2xZljLtyqBjzj0Ay4LMM697fC8iCM5u1g+d7DgW9w02UCtu3QB3KscJepL2Gz8FSRi31lz6fhQ/W3Bi8iS0lzXma4B3i2m8HJ8nluNc9iS/7gyQeX54l5z1fwxZBSfw22SIo6Sa9eBv/uvBn74bxqNftv7pMBoNe0h3eRiGja4RE4TpjETKrSp3CirDIZmU+kZQL3LVvaDRgcVsF1TNI1CnHIU6pMBCQPwuYvS6p4HaJS72DS30FUByZAlI7cmNrB1aXENzCeUAsDGe5WokXL1crsX+w1nros9+2dW+VEbWWphkuD9qq0qLwrunGbarkWmvumkyUYKuGpsiywF6ONKciINxib+nqrnUM2FMukH8Xu9ucSrvRXJpRbdY4XPHoVjnt/N5XFswfvjlvesj1N1UKRpaqJIJfAbGK4ODKHH9lQO4eDzLVKq+sghpLjOAMyJzDAthhnUTvMEVeYiRKRyHA+gzvS/6RTGCqNOICnaPIoJ0bj9/cCrigxtyC0psan/ql7/ZP4rdPXYOUzalMtwTHaUNe2B+BT7F3qTCFEArZvAOBzKS0NFDNh3FWudVps3bujM6robtBVqA4bo71eEy8keIWcllCXcCUSqKkWBKa4tk3boXmXJUGLX5ZPLT5WwX6UMJlVeoMHyiYTDPQddB2dp//svfi1/2Dl61m+OXT52ePBl3r4VBQl80L4vGDglsv6hvZ/YugR8R3I/ZU6dxtKNtIev8D5Vr4NoUkCp3s3K9gldD+HAEbx0ej4zMyiscXvWTcqjPeviJIQZrhfkzdC0WdmMFFggTHdVyHo/hNrTKQ6Vq7HY9rwQ1q9fGqjtfIC/vwjqjXKgFVeeYfAajLgucc9+x/ceAe2v1/flZ/ynl7/I3Bn8bvdd6A6jTDGf2wuf77CvVdCfsvceCvVu/hay/eUXjvX5wG2tf/93UaXwFQSwMEFAACAAgAzWbYRoITx3SWAQAAIgYAAB8AAAB1bml2ZXJzYWwvaHRtbF9za2luX3NldHRpbmdzLmpzjZTLbsIwEEX3fAVytxWiT2h3qFCpEotKZVd1YcIQIhzbsk0KRfx7M+YVO5NSzya+OrrziDzbVrs8LGHt5/bWf/v7e3j3GqDmzAquQ1006DnqzIpsBpMsB5FJYBFSIDLnwsJJ350RyplJ7zrdfKCvrRgyRdD6lKAiGgK0FFgQ4DcFrinxJ2zu0Ni+qcqopyvnlOwkSjqQriOVybln2NWrP9UeI1gVYC6gc55AYNrzp4k8Oz70MKpconLN5WasUtWZ8mSZGrWSs6b8i40GU/705R7oPvVeRoGdyKx7c5DHiUd9jGZSG7AWDnkfRxgkLPgURMW3688faGBcbyiii8xm7kgPbjCqtOYp1KbUH2CEmCy9atPsYdQ5B2u3J+5uMQJC8A2YmtXwHiMAlV7pf/xAbVSKE6mh9ZmfUKH4LJPpIXUXg+SwWLRtmt65UV/+kAVPSEVPaEE9v7xpecSgJUB31IK8Nso7puwEJUoih6JATYAFvUhcvEjw/tlm3DmeLPJyP5TrsZwDN0swE6VEWf7XpULjXK3dL1BLAwQUAAIACADNZthGGtrqO6oAAAAfAQAAGgAAAHVuaXZlcnNhbC9pMThuX3ByZXNldHMueG1snY8xD8IgEIV3fgW5XbBb0wDdTNwcdDYVUUno0XDU+vOF1Bhnh0vuXd73Xk71rzHwp0vkI2poxBa4QxuvHu8aTsfdpgVOecDrECI6DRiB94Yp37R4SI5cJl4ikDQ8cp46KZdlEZ6mVBIohjmXYBI2jrLMGFFWUk4rCivb+b/ozw0MY5yry+xD3qMpe1GrhVOyGipzdig83iLIalDy667KzpRLRRFK/jxm2BtQSwMEFAACAAgAzWbYRj+zTKhuAAAAcwAAABwAAAB1bml2ZXJzYWwvbG9jYWxfc2V0dGluZ3MueG1sDco9DoMwDEDhnVNYnsrQHzYGAgNSxy7QA1jBQpEcGyVpVW7fbO9J3zD9osCXUw6mDrvbA4HV2xZ0d/hen9ceIRfSjcSUHaohTGMziHmShUupMMMhdHJaOdYo/KJY5RLqMcz2SZnh4u04W7yPzR9QSwMEFAACAAgAg4CPRc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zWbYRtOZkxsdCAAAYx4AACkAAAB1bml2ZXJzYWwvc2tpbl9jdXN0b21pemF0aW9uX3NldHRpbmdzLnhtbK1ZbW/bOBL+3l9B+LDALnCIX+S3LFwf9EInQh3ZaylJe4eFQUtMLEQSfRLtNgt/uF+zP2x/yQ4pKZYcx5Hai5qiGs48MxzOPCTVUfLkR/o24Sz0/yDcZ5FNOfejx2T8AaGRywIWz2OaUJ40D5J7P/LYVzN6YEIG0oSTyCOxp4vRZNxCE/mDhgN1aAzhrat1O2jQxR08RAbu6TB2qRiXig5jRqetj5pHECluTF0a8dOoo2Zp9LWBGSU05mbk0W9jpaxdHCrP4Comng96ybjfFc8+97o3uuJB3XZv0MP7jqooSh/pPaNttPaDweVAbSPc6vZayl4bdpSOgtq9Xvuyv28POj0F3iaXfUDp4ss+6g663Y6x7+AOWCNV1YyOvh8ol+22Ct7w8FLfTybaoNVC7XZb6Rr7Xl+ZaC0E2gpgqMpQJFAxFE3p71VNbQ8VNNEn2qS7xwbu6z007OB+q7XvaprSah2Se5hdMV0HaeXp5Ol8B/DkEpwcFbXVPFFcI3cbx6Ds0HATEE5RREL6sWH78EqRzrZxQtHPLts8/9LIKlRWc66fB1aWpkIQC7TxKbBRUw7lejKyYmsU5cj3PjZWW85ZdOGyiEO4FxGLQxI0xv9IqyebWxVLtqNxHbsH4tKDu4H8qWqW+YKKhueckcvCDYmep+yRXayI+/QYs23kVQpz/byhceBHT6Dduhzo+KyjwE+4yWlYig8PxVPdbAOMlVARXh+Lp5JlQFY0yD225E8Nu4PL9zNyZLrzE59LU7UtnnOmG/JIywswVMVz3iYCL+VVG4jnfSNOv3FQVwQBdM6qB+SZxmUnKWGetWKb7aZuPW1i9iiSXbZ7f6Ff7AIG/BM9ighb4qlkJCYoHFZapSxtcv7GkWL2eswloxC8wOIWySUTSci5ttRnN3PV+rKczq5mS828aoz1tCuRaMsPP3f6w2/tXh+oKzOsCGXfqNNpGQxJsF6rGpblLGbTJQDi6dLCn53GWPxd23R260xNCzfG2T9qA8wX+K4xFn9XMb1dLLDlLO2paeClaS+tmSPzMsUONhrjL2yL1mRHEWdo59OviK8pAn72Y4qSwPfkgOBsP9rSCv6M2Y1qWssFtp2FqTvmzGqMbRbHz/+UyGTL11A9a5Igz0/IKqCedAs1IscFv4B3eURD8IevfdBkIfGjiyreF+q9aV0tndlsai+xZeSSxhhHHjJiIjzVB1qoNl4ARkxgK/8+86WsPomA1CCoDXJtXl1P4dcRgVz7j+sAfvl3RDPHsCRzGlUwhMLBC6g6276fLQyRQ3CICNqQJPnKYq9UNMWlq4BtWvoMSlN3CviOgMmxYeH9yIXSoS6vgHeDbVu9wktt9hlqHHpzVtNo9gla8lNNoy/Yhh7CdgUzS70zr1TREaIN8wbJe9Alot6DZ0RcF+xENnc+2yYgERmGNpHdmNR2ZOPfbmEdTXV6otlTTMizXMFHf0chitirVFVAQDo2RF39dmv+ezlRzSk2llBoxux+6Uh+FP4IEEnEOCJBwMQ0wDXxdiRyKVpRl2yhHZ5BzfM9qSaWXwbz363/ByI8I6GfMv6yDPz5p4v60ZVY73WQIRybwRkcVjb8Pe+FGXxnIKLg34yiSgLqh2CnrayZ0Bmaz2oZYWB0QV1AwkEtQ9OagLt5ygtAHOKyUwvAmmUYFkM/AHMHmSsFcgcZrQdxjzXbdGDTvqcrcYytYCyXO1210ystLhsBhbvey2qv6AODdgko2aUbInCgXP4qq1zYcksU5ZjOFAK3APMx3VcBNfBDcRivBnt7g/NUpLRSms892wae7OHAf5LUAnnehvT1fv4Qs1BKA5LkdZ2S279+MJB0iovU77zeRmRjdaFfL3XV0rE4H4quCqrbQY2KyKaOvZyqmkCAYg0Jd9dArA/i2F4dKz3fGXiiAl6WXpuS2F3/9b8/q8McxZNKUSb9tS4OtKBgLfyC9x+LcZr8XgHHUbWyqXypaJgdj3PT6qdlx4Qy+b8cQEm6GYQsFF8sKrmGQsyWUXUcVb++gVq1ZWmybexW2r+LIDfq4hPQjzy5NcY3JH4C+nIYC+oCycyL2uS1YzhcWLY88CNa0/yH9wMxececL1XDkDc56NHAd5/STdCD42j21QYFcKWrgadfqxZw5BEk9XxeH1NuMTkdASWk7wdC2J3ccV4Eh/sx3L/Zlpeu2xGPWTAXHypef5kDBfFdBcp4zGNxQcvfihrJmn3N1i7TKkqONecQwlycy8YPJEgy5YPwWH0hescr6maSY8U7FgA76+l0ivrlgWMzXdfkl7yixYvsVexwas6GDhMtCI/1LfqNv9IvCI/1bbFnzeCY/jqm46Giaf55RSNxUV5YvAzoxOqBEo0kT2Uh5m9lHRHCVHxnSwozyQRlzZB5dCw3X8cPadbQQlaMuPlGyKPo5RhxI2xWz3Z2LTkaOBRw83wFj7jPA/p2ect5QBMWcy3fP9RK4yj9HnycjFSK+POGfmzABYC4a8H1SQNlGB8bIp3pN/e37DY5owlCK1jKaM6bhpLRJaHXchkJHq/niqX9ft5o1HyVp1Hz3AqNMti3FzDahisaY6gBH3guW6GysKi+zj9t3MmT4ZHdG6NFAL4G7AjuKnknFASlwpIHq7xb0pfieLgNuB/QHQ0ynYKgkJzz8x8l0B3ni1vlU/rAi+WdSWp3QUZ2h1osk2BB/qaVvBmViL88UrPpOFklcvYn2CrffwrOTmxJOVGLei9yNONHy9484Qt030r/qFncaYGkXv3H2bEMTAHvzf9H/htQSwMEFAACAAgAzWbYRlVrhjhHCQAAJBYAABcAAAB1bml2ZXJzYWwvdW5pdmVyc2FsLnBuZ+2Yf1RSaRrHb1Mz1rRWM+5sO2Y5zW51miY9TYMalU5mlk2KmqYRSEkzBkpYDGkY2I6T/ZKYyWYt1NiyMEVhGfwFBNZmchxHyfhxUUIsGn+AyJhcUFDYi3Paztn/9uy//nHPPc99Pu/zvPd53/f73HMvJibs9n838F0AAPzj9sQkA8D8FQDwVsnCd+AnRT/fLYZv8yjJu6MBfnfQCGwsyNoRvwMAhKzF00fehu1FuXsOUgBgySPfNU9BvncUAD4Qx8XsSMnPsBpkrEOp4Pnn0+C1a0/OhdyOTvnh2PfHkhMTE+/s2BuwKOmLwI+wT9/+1/lB+oE7j6Vb0Js916dOl1BII8lB7iBFlv4HBylYua0F3V4eTuYzPFNDPA7DNVI5pOTMBwAMT38LeZuWudLb1i5o9SDH/gAA/xSYL62yZZo0vDSTb+rna+X5y1eQjfKV4bAVcYDaXoRsJkreA4CBdM2HSxmTz8+PxwLAWXxq1rbrx2GkZaNwHgDEXPAHgI+ic+AH72XCqS4sg4vyxXc62P64Da7MstVh8KCFc+gcOofOoXPoHDqHzqFz6Bw6h86h/we6lOG2Nm+APdK1/2OoC1WZJsgCpqFubhPT7MM9mt3B9G+gh37BuWfZIraU/YjdSbgyD+jWSP5UoUV6P4AmO8twjNNP2HVN9XSad0Tu3WAeXwfe8VO0d5aFCiKnf3s0/vBkC7uTrSLw4XFdl5eHhrzqGkSXaoTxivu1pJATGzHKkUhF4b0ivGncpDDNf5mPqFZh5gMVpbQi+1UlcWpUpGw3ZWjCVPKyf9zUSxkB0wO632raDbwtlYOBwABGTQhbGhwZBH5WdhTp0DQo19QMTYagapARYVy/x9Z4ij+QG2K+7yH4UwhcPC7ejWHT+NX4qGJdRMBsniJkWSG6FXN7ZDJNFVn2tdEmGN2ZU3HRN9+xQ5XJlA6jSscePIywUi6av6kdmVy6Jqy77XMQAJzWq63Ltt+YddWYFe4ESu5C4Ym1XPE7QAsKxYlcCW4sy2Gf902pwDHaG7HULSnTTdpVKIHc47LkyV1mHo8V5ZnENYMQ7sz441a+hU7UP3WjzI6+1lCBU+VySJ45nVNDHJy0y+XskBg3zcYOtVlsB8oHM+G0HWZEbnnw+YKnusmXpSg+Y+rXMh4hZZ/9FIIxPa4otB5a7ApsxIoJamtjIS7DVg1ZqWKbras83OtCNR4XeeiBsi7h70GbpzY168O/6nRxxxxME21CrMU3HnhGjbrbD4y573VaIu+O8Y5Lj6/MLyWEHFBFStX4GjxGYFHoyCU22n7poCCEbAwSuOst2f7SMRH1F0yD/kyh6Y6w5zLkEq1tWCLx1AlD7NnqMIscEYdoCtCAIMcCzZCx4UJ6AZZPop1xGvJMYSqj7elscW91azjaDW7Jcfu3BdgCkmJiSJnXjxIEZM+k492L9rWK6YYPQ8JvDOIRVtGXLCpWgtU7kJRAasG5dCa1C/M8qWrIxBViNwSbdTZyxadhTaVCl0NPNhq0X6HxUkNNZlW7I47jEGfPboI+p7Ewip+6JAmP7Uw9WgdCfdnY1tQ/36dBZgO0chFC6+6tDb+YXccJVMsRn0RoSU5EVwexL6tsFfUM3XCKJFUiRc4aE39gWNcXm6q0xVPySmikfZSTpaWP26lJiU2hLYH6jt7I1XpLs1OP0p1yW+Gl8M4wHjouU9x3nMZmvDudtakLATyoMTxGcdja3TOEndh+/gy6dZ7B0hwYXi9yGTyIT5E5XBXPsen35FT7JjLYpKcOUWmrCtzWoL/fNErTq/jmRtgf39buDRF4GUacLBEkaelmZeqMYph0BTGbI95ybafm3q4T9cK9u2NkAbhmZx9PmyTz9B1XOTczqQaQU2x3bqdtkm9vJOJUFXVc+qmaJAWaVX9FEHlxGJElSLU4CGrIQqce1qRHrT9YP7HVwFihqnj28qiw50cxY91tyBk25v68Vs5irLZfpvYN8WdPIlGF/DURZHpOUgQy5B+J6j6eXCC8+b4aBANzGhnEnh+SCx3rU1Q0yn+SsqQs6ZUJiS6dJcoxqjNQnFo9qEd7t4Jv8qEYTGidv/o7aHH94gaFBMt5oUbt+bIt1itTNCix5T6VUI+9aD4Hpkf16viKpmxBhpK0XIs4tfG6u9KDPuss1+s5um8uEBJmN/awaRhhPVUvsSFF0XdjBRzQxmu4acRS8u69XtHYkVd1SX44yS/a5WmtA8T3C6SBjVZaoaVpJpMkQ8meuCP3erfCu7pfPvBl6zKinSpT0gpJ/lX4fbM1MJ6Z6Go5sCVGUMbV/9zgMG/e2xTFNHPdBMu6v1JP9339+t17FELGZ0mm73XDor/RrAerxrKlS+Ifx8rCuFvEHXH4qhR6fQAG/8lPVy6sgt56xlDJ1XfAGH5w9Y+XLkkYPHwVWdAJLdD8CkWazz1x26mgIeu9FcCDu/mwsLdk9KYx0cHxzT+uD9OKDtPmZVRpmXoq6JC7A5iBMu1W7efBPAIHS6xjiQv3ZjNJOXUKHbHy4MR+ShIt/pkCa3kpt129wKTF75sQdnbgi3pnD+1zuHl4K/oZJeiX/Q3DnP7hjY35fMvWaPMrqnaGOG4AUeSE4Ew2C9bEEKilaSIpq0cNzRRD/PDG7ATzK0e8S86B1MKbRn1xGg+Mlq3lTul2vRbjTuy0nOm9PSs/ZWO9oiwT5o1Sq0rXodqpnWvKB4/4dHFVFGNb9yN5W/uN677ll28/M5mLkWJqCUt8g2sZLrWwGoV4rdbkUJz8vsYZ7snmbkmHO0Tt8tCMkjdqHuFH7fY0MMQxqnEBlx7So6pGKUxR1143kMvIvEL0Iwx7ROdrIINNRlX6yqAVNpXiWHUyBek7blvEVpsxIs89XTwqnfS3DI3qjNUnKuGOR6/p2y/ppC0A9ojtNvKoaK30ZWPu9mYoCKWg1/n87quJ6BdxbwN7akL9cS/QuUZE713+Ocv1sReLnx/yU8TW+J0cCa6qjO46MktJGhoHbmX/5JyZXHoixdfrRz/+ry+AFw9trd7IftiVW2cu8SuE20T+XwDggbB286rpGafRxIRditru/Fyo9bkKHjHAT8Gp85evQHimJ5QndsLR6Klp9sl1YcRpCMSl+X6L5r0FAC0J1Biozcvi8bzzZ/TWiKKJXffgSEDcroQYfvThb/8NUEsDBBQAAgAIAM1m2EZqfcGNSwAAAGoAAAAbAAAAdW5pdmVyc2FsL3VuaXZlcnNhbC5wbmcueG1ss7GvyM1RKEstKs7Mz7NVMtQzULK34+WyKShKLctMLVeoAIoBBSFASaESyDVCcMszU0oybJXMzZGUZKRmpmeU2CqZmlvABfWBRgIAUEsBAgAAFAACAAgAzWbYRlp/uZk6BAAA4Q4AAB0AAAAAAAAAAQAAAAAAAAAAAHVuaXZlcnNhbC9jb21tb25fbWVzc2FnZXMubG5nUEsBAgAAFAACAAgAzWbYRpneydrOAwAAMQ8AACcAAAAAAAAAAQAAAAAAdQQAAHVuaXZlcnNhbC9mbGFzaF9wdWJsaXNoaW5nX3NldHRpbmdzLnhtbFBLAQIAABQAAgAIAM1m2EY6Kj9OugIAAFgKAAAhAAAAAAAAAAEAAAAAAIgIAAB1bml2ZXJzYWwvZmxhc2hfc2tpbl9zZXR0aW5ncy54bWxQSwECAAAUAAIACADNZthGsnzk/6MDAABCDgAAJgAAAAAAAAABAAAAAACBCwAAdW5pdmVyc2FsL2h0bWxfcHVibGlzaGluZ19zZXR0aW5ncy54bWxQSwECAAAUAAIACADNZthGghPHdJYBAAAiBgAAHwAAAAAAAAABAAAAAABoDwAAdW5pdmVyc2FsL2h0bWxfc2tpbl9zZXR0aW5ncy5qc1BLAQIAABQAAgAIAM1m2EYa2uo7qgAAAB8BAAAaAAAAAAAAAAEAAAAAADsRAAB1bml2ZXJzYWwvaTE4bl9wcmVzZXRzLnhtbFBLAQIAABQAAgAIAM1m2EY/s0yobgAAAHMAAAAcAAAAAAAAAAEAAAAAAB0SAAB1bml2ZXJzYWwvbG9jYWxfc2V0dGluZ3MueG1sUEsBAgAAFAACAAgAg4CPRc6CCTfsAgAAiAgAABQAAAAAAAAAAQAAAAAAxRIAAHVuaXZlcnNhbC9wbGF5ZXIueG1sUEsBAgAAFAACAAgAzWbYRtOZkxsdCAAAYx4AACkAAAAAAAAAAQAAAAAA4xUAAHVuaXZlcnNhbC9za2luX2N1c3RvbWl6YXRpb25fc2V0dGluZ3MueG1sUEsBAgAAFAACAAgAzWbYRlVrhjhHCQAAJBYAABcAAAAAAAAAAAAAAAAARx4AAHVuaXZlcnNhbC91bml2ZXJzYWwucG5nUEsBAgAAFAACAAgAzWbYRmp9wY1LAAAAagAAABsAAAAAAAAAAQAAAAAAwycAAHVuaXZlcnNhbC91bml2ZXJzYWwucG5nLnhtbFBLBQYAAAAACwALAEkDAABHKAAAAAA="/>
  <p:tag name="ISPRING_ULTRA_SCORM_COURSE_ID" val="FFB65A0F-99F2-4AB4-B984-25A3494E0190"/>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RESENTATION_TITLE" val="Business 05"/>
  <p:tag name="ARTICULATE_SLIDE_COUNT" val="26"/>
  <p:tag name="ISPRING_SCORM_ENDPOINT" val="&lt;endpoint&gt;&lt;enable&gt;0&lt;/enable&gt;&lt;lrs&gt;http://&lt;/lrs&gt;&lt;auth&gt;0&lt;/auth&gt;&lt;login&gt;&lt;/login&gt;&lt;password&gt;&lt;/password&gt;&lt;key&gt;&lt;/key&gt;&lt;name&gt;&lt;/name&gt;&lt;email&gt;&lt;/email&gt;&lt;/endpoint&gt;&#10;"/>
  <p:tag name="ARTICULATE_PROJECT_OPEN" val="0"/>
  <p:tag name="ISPRING_RESOURCE_PATHS_HASH_PRESENTER" val="cb70f085bf509c4f9262f4c046274447532afc83"/>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7">
      <a:dk1>
        <a:srgbClr val="19232F"/>
      </a:dk1>
      <a:lt1>
        <a:srgbClr val="FFFFFF"/>
      </a:lt1>
      <a:dk2>
        <a:srgbClr val="FF733B"/>
      </a:dk2>
      <a:lt2>
        <a:srgbClr val="E7E6E6"/>
      </a:lt2>
      <a:accent1>
        <a:srgbClr val="FF733B"/>
      </a:accent1>
      <a:accent2>
        <a:srgbClr val="FEB048"/>
      </a:accent2>
      <a:accent3>
        <a:srgbClr val="19232F"/>
      </a:accent3>
      <a:accent4>
        <a:srgbClr val="36A7F7"/>
      </a:accent4>
      <a:accent5>
        <a:srgbClr val="2CCB70"/>
      </a:accent5>
      <a:accent6>
        <a:srgbClr val="FF2F5F"/>
      </a:accent6>
      <a:hlink>
        <a:srgbClr val="36A7F7"/>
      </a:hlink>
      <a:folHlink>
        <a:srgbClr val="36A7F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imated light slidesTF00654311.potx" id="{29CB8A8A-1EB5-4B9A-8C02-52918C52E4D6}" vid="{742FD3A2-1E2A-4F32-AD9C-3A49E5E68C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Animated light slides</Template>
  <TotalTime>0</TotalTime>
  <Words>3084</Words>
  <Application>Microsoft Office PowerPoint</Application>
  <PresentationFormat>Widescreen</PresentationFormat>
  <Paragraphs>105</Paragraphs>
  <Slides>20</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Cantarell</vt:lpstr>
      <vt:lpstr>Glegoo</vt:lpstr>
      <vt:lpstr>Office Theme</vt:lpstr>
      <vt:lpstr>Judas and John</vt:lpstr>
      <vt:lpstr>Discussion Questions</vt:lpstr>
      <vt:lpstr>John and Judas</vt:lpstr>
      <vt:lpstr>John and Judas</vt:lpstr>
      <vt:lpstr>John and Judas</vt:lpstr>
      <vt:lpstr>Judas</vt:lpstr>
      <vt:lpstr>Judas</vt:lpstr>
      <vt:lpstr>Judas</vt:lpstr>
      <vt:lpstr>Judas</vt:lpstr>
      <vt:lpstr>Judas</vt:lpstr>
      <vt:lpstr>Judas</vt:lpstr>
      <vt:lpstr>Judas</vt:lpstr>
      <vt:lpstr>Judas</vt:lpstr>
      <vt:lpstr>John</vt:lpstr>
      <vt:lpstr>John</vt:lpstr>
      <vt:lpstr>John</vt:lpstr>
      <vt:lpstr>John</vt:lpstr>
      <vt:lpstr>John</vt:lpstr>
      <vt:lpstr>John</vt:lpstr>
      <vt:lpstr>Discussion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2022-02-12T03:21:27Z</dcterms:created>
  <dcterms:modified xsi:type="dcterms:W3CDTF">2022-02-12T15:47:04Z</dcterms:modified>
</cp:coreProperties>
</file>