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44" r:id="rId4"/>
  </p:sldMasterIdLst>
  <p:notesMasterIdLst>
    <p:notesMasterId r:id="rId35"/>
  </p:notesMasterIdLst>
  <p:handoutMasterIdLst>
    <p:handoutMasterId r:id="rId36"/>
  </p:handoutMasterIdLst>
  <p:sldIdLst>
    <p:sldId id="256" r:id="rId5"/>
    <p:sldId id="275" r:id="rId6"/>
    <p:sldId id="276" r:id="rId7"/>
    <p:sldId id="293" r:id="rId8"/>
    <p:sldId id="277" r:id="rId9"/>
    <p:sldId id="264" r:id="rId10"/>
    <p:sldId id="280" r:id="rId11"/>
    <p:sldId id="288" r:id="rId12"/>
    <p:sldId id="282" r:id="rId13"/>
    <p:sldId id="286" r:id="rId14"/>
    <p:sldId id="283" r:id="rId15"/>
    <p:sldId id="289" r:id="rId16"/>
    <p:sldId id="281" r:id="rId17"/>
    <p:sldId id="290" r:id="rId18"/>
    <p:sldId id="291" r:id="rId19"/>
    <p:sldId id="284" r:id="rId20"/>
    <p:sldId id="292" r:id="rId21"/>
    <p:sldId id="296" r:id="rId22"/>
    <p:sldId id="297" r:id="rId23"/>
    <p:sldId id="299" r:id="rId24"/>
    <p:sldId id="298" r:id="rId25"/>
    <p:sldId id="300" r:id="rId26"/>
    <p:sldId id="301" r:id="rId27"/>
    <p:sldId id="302" r:id="rId28"/>
    <p:sldId id="303" r:id="rId29"/>
    <p:sldId id="304" r:id="rId30"/>
    <p:sldId id="305" r:id="rId31"/>
    <p:sldId id="278" r:id="rId32"/>
    <p:sldId id="287" r:id="rId33"/>
    <p:sldId id="295"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3E3D"/>
    <a:srgbClr val="FCF1B3"/>
    <a:srgbClr val="FFFFFF"/>
    <a:srgbClr val="BCAD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33" autoAdjust="0"/>
  </p:normalViewPr>
  <p:slideViewPr>
    <p:cSldViewPr snapToGrid="0" snapToObjects="1">
      <p:cViewPr>
        <p:scale>
          <a:sx n="69" d="100"/>
          <a:sy n="69" d="100"/>
        </p:scale>
        <p:origin x="32" y="-236"/>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hyperlink" Target="https://adra.org/adra-builds-a-community-center-in-mauritania-using-34000-plastic-bottles" TargetMode="External"/><Relationship Id="rId2" Type="http://schemas.openxmlformats.org/officeDocument/2006/relationships/slide" Target="../slides/slide28.xml"/><Relationship Id="rId1" Type="http://schemas.openxmlformats.org/officeDocument/2006/relationships/slide" Target="../slides/slide30.xml"/></Relationships>
</file>

<file path=ppt/diagrams/_rels/drawing1.xml.rels><?xml version="1.0" encoding="UTF-8" standalone="yes"?>
<Relationships xmlns="http://schemas.openxmlformats.org/package/2006/relationships"><Relationship Id="rId1" Type="http://schemas.openxmlformats.org/officeDocument/2006/relationships/hyperlink" Target="https://adra.org/adra-builds-a-community-center-in-mauritania-using-34000-plastic-bottle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5B76ED-C686-4E97-9A28-74231B4FDDD1}" type="doc">
      <dgm:prSet loTypeId="urn:microsoft.com/office/officeart/2009/3/layout/CircleRelationship" loCatId="relationship" qsTypeId="urn:microsoft.com/office/officeart/2005/8/quickstyle/simple4" qsCatId="simple" csTypeId="urn:microsoft.com/office/officeart/2005/8/colors/accent1_2" csCatId="accent1" phldr="1"/>
      <dgm:spPr/>
      <dgm:t>
        <a:bodyPr/>
        <a:lstStyle/>
        <a:p>
          <a:endParaRPr lang="en-US"/>
        </a:p>
      </dgm:t>
    </dgm:pt>
    <dgm:pt modelId="{B388C4F7-DD86-40E4-BA83-6838C8E845B2}">
      <dgm:prSet phldrT="[Text]" custT="1"/>
      <dgm:spPr/>
      <dgm:t>
        <a:bodyPr/>
        <a:lstStyle/>
        <a:p>
          <a:r>
            <a:rPr lang="en-US" sz="3200" b="1" dirty="0" smtClean="0">
              <a:hlinkClick xmlns:r="http://schemas.openxmlformats.org/officeDocument/2006/relationships" r:id="rId1" action="ppaction://hlinksldjump"/>
            </a:rPr>
            <a:t>WAR IN THE UKRAINE</a:t>
          </a:r>
          <a:endParaRPr lang="en-US" sz="3200" b="1" dirty="0"/>
        </a:p>
      </dgm:t>
    </dgm:pt>
    <dgm:pt modelId="{4F4EFEB2-AE6B-4B4E-A388-E726479684C1}" type="parTrans" cxnId="{FDEC3F6B-F860-4E8B-8B14-455DBFCFBFB4}">
      <dgm:prSet/>
      <dgm:spPr/>
      <dgm:t>
        <a:bodyPr/>
        <a:lstStyle/>
        <a:p>
          <a:endParaRPr lang="en-US"/>
        </a:p>
      </dgm:t>
    </dgm:pt>
    <dgm:pt modelId="{BEE196C3-EEB3-4935-976F-A713EF603EEA}" type="sibTrans" cxnId="{FDEC3F6B-F860-4E8B-8B14-455DBFCFBFB4}">
      <dgm:prSet/>
      <dgm:spPr/>
      <dgm:t>
        <a:bodyPr/>
        <a:lstStyle/>
        <a:p>
          <a:endParaRPr lang="en-US"/>
        </a:p>
      </dgm:t>
    </dgm:pt>
    <dgm:pt modelId="{27C8F191-CB8B-4A89-9EDF-D94B6E4ADC92}">
      <dgm:prSet phldrT="[Text]" custT="1"/>
      <dgm:spPr/>
      <dgm:t>
        <a:bodyPr/>
        <a:lstStyle/>
        <a:p>
          <a:r>
            <a:rPr lang="en-US" sz="2000" b="1" dirty="0" smtClean="0">
              <a:hlinkClick xmlns:r="http://schemas.openxmlformats.org/officeDocument/2006/relationships" r:id="rId2" action="ppaction://hlinksldjump"/>
            </a:rPr>
            <a:t>Letter from the UNT President</a:t>
          </a:r>
          <a:endParaRPr lang="en-US" sz="1400" b="1" dirty="0"/>
        </a:p>
      </dgm:t>
    </dgm:pt>
    <dgm:pt modelId="{8EFDF7C7-310E-4ED5-B739-2186FB69ED8A}" type="parTrans" cxnId="{4E26289A-3825-4A9C-991F-8AB8A7EFD597}">
      <dgm:prSet/>
      <dgm:spPr/>
      <dgm:t>
        <a:bodyPr/>
        <a:lstStyle/>
        <a:p>
          <a:endParaRPr lang="en-US"/>
        </a:p>
      </dgm:t>
    </dgm:pt>
    <dgm:pt modelId="{755F5D09-ECCD-4FC5-B350-FED951F57983}" type="sibTrans" cxnId="{4E26289A-3825-4A9C-991F-8AB8A7EFD597}">
      <dgm:prSet/>
      <dgm:spPr/>
      <dgm:t>
        <a:bodyPr/>
        <a:lstStyle/>
        <a:p>
          <a:endParaRPr lang="en-US"/>
        </a:p>
      </dgm:t>
    </dgm:pt>
    <dgm:pt modelId="{AEFF5EA2-6931-4098-96C8-31AE53CB425B}">
      <dgm:prSet phldrT="[Text]" custT="1"/>
      <dgm:spPr/>
      <dgm:t>
        <a:bodyPr/>
        <a:lstStyle/>
        <a:p>
          <a:r>
            <a:rPr lang="en-US" sz="2000" b="1" dirty="0" smtClean="0">
              <a:hlinkClick xmlns:r="http://schemas.openxmlformats.org/officeDocument/2006/relationships" r:id="rId3"/>
            </a:rPr>
            <a:t>ADRA RESPONSE</a:t>
          </a:r>
          <a:endParaRPr lang="en-US" sz="2000" b="1" dirty="0"/>
        </a:p>
      </dgm:t>
    </dgm:pt>
    <dgm:pt modelId="{AC52CE11-07EF-42A7-A67A-2231908FD231}" type="parTrans" cxnId="{2D96128D-55F5-4B46-B071-9EA8CDCA9DCD}">
      <dgm:prSet/>
      <dgm:spPr/>
      <dgm:t>
        <a:bodyPr/>
        <a:lstStyle/>
        <a:p>
          <a:endParaRPr lang="en-US"/>
        </a:p>
      </dgm:t>
    </dgm:pt>
    <dgm:pt modelId="{FB25E557-3597-4AEA-B1FC-EA99A632BFB1}" type="sibTrans" cxnId="{2D96128D-55F5-4B46-B071-9EA8CDCA9DCD}">
      <dgm:prSet/>
      <dgm:spPr/>
      <dgm:t>
        <a:bodyPr/>
        <a:lstStyle/>
        <a:p>
          <a:endParaRPr lang="en-US"/>
        </a:p>
      </dgm:t>
    </dgm:pt>
    <dgm:pt modelId="{5F86991F-D228-4E91-817B-77FA6524F4F5}">
      <dgm:prSet phldrT="[Text]" custScaleX="155423" custScaleY="155423" custLinFactNeighborX="17258" custLinFactNeighborY="4899"/>
      <dgm:spPr/>
    </dgm:pt>
    <dgm:pt modelId="{749FA3FA-3D3D-43B7-AFC1-CCE0E19904D6}" type="parTrans" cxnId="{E6C7F0D6-275F-456F-AAA8-3EB5EFA71C8F}">
      <dgm:prSet/>
      <dgm:spPr/>
      <dgm:t>
        <a:bodyPr/>
        <a:lstStyle/>
        <a:p>
          <a:endParaRPr lang="en-US"/>
        </a:p>
      </dgm:t>
    </dgm:pt>
    <dgm:pt modelId="{6798984D-659E-4100-9013-E60F7E37DCAF}" type="sibTrans" cxnId="{E6C7F0D6-275F-456F-AAA8-3EB5EFA71C8F}">
      <dgm:prSet/>
      <dgm:spPr/>
      <dgm:t>
        <a:bodyPr/>
        <a:lstStyle/>
        <a:p>
          <a:endParaRPr lang="en-US"/>
        </a:p>
      </dgm:t>
    </dgm:pt>
    <dgm:pt modelId="{EC323DFF-E2DA-4381-8948-5F3D2CD82207}" type="pres">
      <dgm:prSet presAssocID="{BE5B76ED-C686-4E97-9A28-74231B4FDDD1}" presName="Name0" presStyleCnt="0">
        <dgm:presLayoutVars>
          <dgm:chMax val="1"/>
          <dgm:chPref val="1"/>
        </dgm:presLayoutVars>
      </dgm:prSet>
      <dgm:spPr/>
      <dgm:t>
        <a:bodyPr/>
        <a:lstStyle/>
        <a:p>
          <a:endParaRPr lang="en-US"/>
        </a:p>
      </dgm:t>
    </dgm:pt>
    <dgm:pt modelId="{A6EEB127-C2F5-4C0D-B108-CC2B3F78F4F1}" type="pres">
      <dgm:prSet presAssocID="{B388C4F7-DD86-40E4-BA83-6838C8E845B2}" presName="Parent" presStyleLbl="node0" presStyleIdx="0" presStyleCnt="1" custLinFactNeighborX="3149" custLinFactNeighborY="-1052">
        <dgm:presLayoutVars>
          <dgm:chMax val="5"/>
          <dgm:chPref val="5"/>
        </dgm:presLayoutVars>
      </dgm:prSet>
      <dgm:spPr/>
      <dgm:t>
        <a:bodyPr/>
        <a:lstStyle/>
        <a:p>
          <a:endParaRPr lang="en-US"/>
        </a:p>
      </dgm:t>
    </dgm:pt>
    <dgm:pt modelId="{8A0FF0D8-0AF7-44A4-833E-7EA23A507B5A}" type="pres">
      <dgm:prSet presAssocID="{B388C4F7-DD86-40E4-BA83-6838C8E845B2}" presName="Accent1" presStyleLbl="node1" presStyleIdx="0" presStyleCnt="13"/>
      <dgm:spPr/>
      <dgm:t>
        <a:bodyPr/>
        <a:lstStyle/>
        <a:p>
          <a:endParaRPr lang="en-US"/>
        </a:p>
      </dgm:t>
    </dgm:pt>
    <dgm:pt modelId="{F988BAF3-9DE2-4A25-84FE-B7C476401BC3}" type="pres">
      <dgm:prSet presAssocID="{B388C4F7-DD86-40E4-BA83-6838C8E845B2}" presName="Accent2" presStyleLbl="node1" presStyleIdx="1" presStyleCnt="13"/>
      <dgm:spPr/>
      <dgm:t>
        <a:bodyPr/>
        <a:lstStyle/>
        <a:p>
          <a:endParaRPr lang="en-US"/>
        </a:p>
      </dgm:t>
    </dgm:pt>
    <dgm:pt modelId="{6288D093-07AF-4EEB-B57C-FB5DA4420E30}" type="pres">
      <dgm:prSet presAssocID="{B388C4F7-DD86-40E4-BA83-6838C8E845B2}" presName="Accent3" presStyleLbl="node1" presStyleIdx="2" presStyleCnt="13"/>
      <dgm:spPr/>
      <dgm:t>
        <a:bodyPr/>
        <a:lstStyle/>
        <a:p>
          <a:endParaRPr lang="en-US"/>
        </a:p>
      </dgm:t>
    </dgm:pt>
    <dgm:pt modelId="{099685E2-34CD-4723-A342-ED2D0CA22ECA}" type="pres">
      <dgm:prSet presAssocID="{B388C4F7-DD86-40E4-BA83-6838C8E845B2}" presName="Accent4" presStyleLbl="node1" presStyleIdx="3" presStyleCnt="13"/>
      <dgm:spPr/>
      <dgm:t>
        <a:bodyPr/>
        <a:lstStyle/>
        <a:p>
          <a:endParaRPr lang="en-US"/>
        </a:p>
      </dgm:t>
    </dgm:pt>
    <dgm:pt modelId="{282F7230-9226-4387-9620-3DC67223F95C}" type="pres">
      <dgm:prSet presAssocID="{B388C4F7-DD86-40E4-BA83-6838C8E845B2}" presName="Accent5" presStyleLbl="node1" presStyleIdx="4" presStyleCnt="13"/>
      <dgm:spPr/>
      <dgm:t>
        <a:bodyPr/>
        <a:lstStyle/>
        <a:p>
          <a:endParaRPr lang="en-US"/>
        </a:p>
      </dgm:t>
    </dgm:pt>
    <dgm:pt modelId="{2682D7C4-37F7-4CA1-B102-AED7627E9C93}" type="pres">
      <dgm:prSet presAssocID="{B388C4F7-DD86-40E4-BA83-6838C8E845B2}" presName="Accent6" presStyleLbl="node1" presStyleIdx="5" presStyleCnt="13"/>
      <dgm:spPr/>
      <dgm:t>
        <a:bodyPr/>
        <a:lstStyle/>
        <a:p>
          <a:endParaRPr lang="en-US"/>
        </a:p>
      </dgm:t>
    </dgm:pt>
    <dgm:pt modelId="{CCDD2561-1FC5-4EA6-AD90-3ADAF62A41D1}" type="pres">
      <dgm:prSet presAssocID="{27C8F191-CB8B-4A89-9EDF-D94B6E4ADC92}" presName="Child1" presStyleLbl="node1" presStyleIdx="6" presStyleCnt="13" custScaleX="142765" custScaleY="142765" custLinFactNeighborX="-15748" custLinFactNeighborY="-22796">
        <dgm:presLayoutVars>
          <dgm:chMax val="0"/>
          <dgm:chPref val="0"/>
        </dgm:presLayoutVars>
      </dgm:prSet>
      <dgm:spPr/>
      <dgm:t>
        <a:bodyPr/>
        <a:lstStyle/>
        <a:p>
          <a:endParaRPr lang="en-US"/>
        </a:p>
      </dgm:t>
    </dgm:pt>
    <dgm:pt modelId="{DD36342D-1CB9-480B-9443-592ECACCB1B2}" type="pres">
      <dgm:prSet presAssocID="{27C8F191-CB8B-4A89-9EDF-D94B6E4ADC92}" presName="Accent7" presStyleCnt="0"/>
      <dgm:spPr/>
      <dgm:t>
        <a:bodyPr/>
        <a:lstStyle/>
        <a:p>
          <a:endParaRPr lang="en-US"/>
        </a:p>
      </dgm:t>
    </dgm:pt>
    <dgm:pt modelId="{2470B0FE-F3CE-48F3-AE82-73016C487D68}" type="pres">
      <dgm:prSet presAssocID="{27C8F191-CB8B-4A89-9EDF-D94B6E4ADC92}" presName="AccentHold1" presStyleLbl="node1" presStyleIdx="7" presStyleCnt="13"/>
      <dgm:spPr/>
      <dgm:t>
        <a:bodyPr/>
        <a:lstStyle/>
        <a:p>
          <a:endParaRPr lang="en-US"/>
        </a:p>
      </dgm:t>
    </dgm:pt>
    <dgm:pt modelId="{1C5C821B-7AF3-4B1C-B3FE-45A337B82741}" type="pres">
      <dgm:prSet presAssocID="{27C8F191-CB8B-4A89-9EDF-D94B6E4ADC92}" presName="Accent8" presStyleCnt="0"/>
      <dgm:spPr/>
      <dgm:t>
        <a:bodyPr/>
        <a:lstStyle/>
        <a:p>
          <a:endParaRPr lang="en-US"/>
        </a:p>
      </dgm:t>
    </dgm:pt>
    <dgm:pt modelId="{48BC9D73-B86D-4378-970E-5CD650E31618}" type="pres">
      <dgm:prSet presAssocID="{27C8F191-CB8B-4A89-9EDF-D94B6E4ADC92}" presName="AccentHold2" presStyleLbl="node1" presStyleIdx="8" presStyleCnt="13"/>
      <dgm:spPr/>
      <dgm:t>
        <a:bodyPr/>
        <a:lstStyle/>
        <a:p>
          <a:endParaRPr lang="en-US"/>
        </a:p>
      </dgm:t>
    </dgm:pt>
    <dgm:pt modelId="{EB301C3D-F1F9-4A72-AC54-827EBC1AD812}" type="pres">
      <dgm:prSet presAssocID="{AEFF5EA2-6931-4098-96C8-31AE53CB425B}" presName="Child2" presStyleLbl="node1" presStyleIdx="9" presStyleCnt="13" custScaleX="155423" custScaleY="155423" custLinFactNeighborX="-4364" custLinFactNeighborY="-2426">
        <dgm:presLayoutVars>
          <dgm:chMax val="0"/>
          <dgm:chPref val="0"/>
        </dgm:presLayoutVars>
      </dgm:prSet>
      <dgm:spPr/>
      <dgm:t>
        <a:bodyPr/>
        <a:lstStyle/>
        <a:p>
          <a:endParaRPr lang="en-US"/>
        </a:p>
      </dgm:t>
    </dgm:pt>
    <dgm:pt modelId="{6B30F03A-93BA-441A-ABF4-25C2455DF7C0}" type="pres">
      <dgm:prSet presAssocID="{AEFF5EA2-6931-4098-96C8-31AE53CB425B}" presName="Accent9" presStyleCnt="0"/>
      <dgm:spPr/>
      <dgm:t>
        <a:bodyPr/>
        <a:lstStyle/>
        <a:p>
          <a:endParaRPr lang="en-US"/>
        </a:p>
      </dgm:t>
    </dgm:pt>
    <dgm:pt modelId="{0DF8FB3E-B0B0-40D8-B039-0C7B496BBA97}" type="pres">
      <dgm:prSet presAssocID="{AEFF5EA2-6931-4098-96C8-31AE53CB425B}" presName="AccentHold1" presStyleLbl="node1" presStyleIdx="10" presStyleCnt="13"/>
      <dgm:spPr/>
      <dgm:t>
        <a:bodyPr/>
        <a:lstStyle/>
        <a:p>
          <a:endParaRPr lang="en-US"/>
        </a:p>
      </dgm:t>
    </dgm:pt>
    <dgm:pt modelId="{37FA1CD0-A7DC-4E74-BDC2-224405012EB0}" type="pres">
      <dgm:prSet presAssocID="{AEFF5EA2-6931-4098-96C8-31AE53CB425B}" presName="Accent10" presStyleCnt="0"/>
      <dgm:spPr/>
      <dgm:t>
        <a:bodyPr/>
        <a:lstStyle/>
        <a:p>
          <a:endParaRPr lang="en-US"/>
        </a:p>
      </dgm:t>
    </dgm:pt>
    <dgm:pt modelId="{022614F8-042B-41CB-A6A7-8094C903EB2F}" type="pres">
      <dgm:prSet presAssocID="{AEFF5EA2-6931-4098-96C8-31AE53CB425B}" presName="AccentHold2" presStyleLbl="node1" presStyleIdx="11" presStyleCnt="13"/>
      <dgm:spPr/>
      <dgm:t>
        <a:bodyPr/>
        <a:lstStyle/>
        <a:p>
          <a:endParaRPr lang="en-US"/>
        </a:p>
      </dgm:t>
    </dgm:pt>
    <dgm:pt modelId="{BA4661A9-DFAB-468E-97BE-F29D08FF69A9}" type="pres">
      <dgm:prSet presAssocID="{AEFF5EA2-6931-4098-96C8-31AE53CB425B}" presName="Accent11" presStyleCnt="0"/>
      <dgm:spPr/>
      <dgm:t>
        <a:bodyPr/>
        <a:lstStyle/>
        <a:p>
          <a:endParaRPr lang="en-US"/>
        </a:p>
      </dgm:t>
    </dgm:pt>
    <dgm:pt modelId="{C85BB588-B4E8-4D50-9280-4D4F2686007C}" type="pres">
      <dgm:prSet presAssocID="{AEFF5EA2-6931-4098-96C8-31AE53CB425B}" presName="AccentHold3" presStyleLbl="node1" presStyleIdx="12" presStyleCnt="13"/>
      <dgm:spPr/>
      <dgm:t>
        <a:bodyPr/>
        <a:lstStyle/>
        <a:p>
          <a:endParaRPr lang="en-US"/>
        </a:p>
      </dgm:t>
    </dgm:pt>
  </dgm:ptLst>
  <dgm:cxnLst>
    <dgm:cxn modelId="{FDEC3F6B-F860-4E8B-8B14-455DBFCFBFB4}" srcId="{BE5B76ED-C686-4E97-9A28-74231B4FDDD1}" destId="{B388C4F7-DD86-40E4-BA83-6838C8E845B2}" srcOrd="0" destOrd="0" parTransId="{4F4EFEB2-AE6B-4B4E-A388-E726479684C1}" sibTransId="{BEE196C3-EEB3-4935-976F-A713EF603EEA}"/>
    <dgm:cxn modelId="{873563D0-860F-487F-97A2-E4B8D49A3DAA}" type="presOf" srcId="{B388C4F7-DD86-40E4-BA83-6838C8E845B2}" destId="{A6EEB127-C2F5-4C0D-B108-CC2B3F78F4F1}" srcOrd="0" destOrd="0" presId="urn:microsoft.com/office/officeart/2009/3/layout/CircleRelationship"/>
    <dgm:cxn modelId="{4E26289A-3825-4A9C-991F-8AB8A7EFD597}" srcId="{B388C4F7-DD86-40E4-BA83-6838C8E845B2}" destId="{27C8F191-CB8B-4A89-9EDF-D94B6E4ADC92}" srcOrd="0" destOrd="0" parTransId="{8EFDF7C7-310E-4ED5-B739-2186FB69ED8A}" sibTransId="{755F5D09-ECCD-4FC5-B350-FED951F57983}"/>
    <dgm:cxn modelId="{A3AC16E3-96A0-4DCE-A502-BF3413F7EEBB}" type="presOf" srcId="{BE5B76ED-C686-4E97-9A28-74231B4FDDD1}" destId="{EC323DFF-E2DA-4381-8948-5F3D2CD82207}" srcOrd="0" destOrd="0" presId="urn:microsoft.com/office/officeart/2009/3/layout/CircleRelationship"/>
    <dgm:cxn modelId="{9443D217-9168-4ECF-A563-7C2F4C998EAA}" type="presOf" srcId="{27C8F191-CB8B-4A89-9EDF-D94B6E4ADC92}" destId="{CCDD2561-1FC5-4EA6-AD90-3ADAF62A41D1}" srcOrd="0" destOrd="0" presId="urn:microsoft.com/office/officeart/2009/3/layout/CircleRelationship"/>
    <dgm:cxn modelId="{61F4EB9B-7EBC-4FC4-B727-C4A1C0EF0E59}" type="presOf" srcId="{AEFF5EA2-6931-4098-96C8-31AE53CB425B}" destId="{EB301C3D-F1F9-4A72-AC54-827EBC1AD812}" srcOrd="0" destOrd="0" presId="urn:microsoft.com/office/officeart/2009/3/layout/CircleRelationship"/>
    <dgm:cxn modelId="{E6C7F0D6-275F-456F-AAA8-3EB5EFA71C8F}" srcId="{BE5B76ED-C686-4E97-9A28-74231B4FDDD1}" destId="{5F86991F-D228-4E91-817B-77FA6524F4F5}" srcOrd="1" destOrd="0" parTransId="{749FA3FA-3D3D-43B7-AFC1-CCE0E19904D6}" sibTransId="{6798984D-659E-4100-9013-E60F7E37DCAF}"/>
    <dgm:cxn modelId="{2D96128D-55F5-4B46-B071-9EA8CDCA9DCD}" srcId="{B388C4F7-DD86-40E4-BA83-6838C8E845B2}" destId="{AEFF5EA2-6931-4098-96C8-31AE53CB425B}" srcOrd="1" destOrd="0" parTransId="{AC52CE11-07EF-42A7-A67A-2231908FD231}" sibTransId="{FB25E557-3597-4AEA-B1FC-EA99A632BFB1}"/>
    <dgm:cxn modelId="{7D45573C-4EBD-433F-BFA4-B1A529D7A12E}" type="presParOf" srcId="{EC323DFF-E2DA-4381-8948-5F3D2CD82207}" destId="{A6EEB127-C2F5-4C0D-B108-CC2B3F78F4F1}" srcOrd="0" destOrd="0" presId="urn:microsoft.com/office/officeart/2009/3/layout/CircleRelationship"/>
    <dgm:cxn modelId="{F969CC6B-49AF-4CFA-905C-5A439FA65BB3}" type="presParOf" srcId="{EC323DFF-E2DA-4381-8948-5F3D2CD82207}" destId="{8A0FF0D8-0AF7-44A4-833E-7EA23A507B5A}" srcOrd="1" destOrd="0" presId="urn:microsoft.com/office/officeart/2009/3/layout/CircleRelationship"/>
    <dgm:cxn modelId="{0B13118F-EC84-4BBC-B9D4-F016C42736A0}" type="presParOf" srcId="{EC323DFF-E2DA-4381-8948-5F3D2CD82207}" destId="{F988BAF3-9DE2-4A25-84FE-B7C476401BC3}" srcOrd="2" destOrd="0" presId="urn:microsoft.com/office/officeart/2009/3/layout/CircleRelationship"/>
    <dgm:cxn modelId="{5A4C313A-14FE-4D34-9BAF-E781C66DAB07}" type="presParOf" srcId="{EC323DFF-E2DA-4381-8948-5F3D2CD82207}" destId="{6288D093-07AF-4EEB-B57C-FB5DA4420E30}" srcOrd="3" destOrd="0" presId="urn:microsoft.com/office/officeart/2009/3/layout/CircleRelationship"/>
    <dgm:cxn modelId="{D6ACDC7E-1588-4451-A7EF-95F6F8F98E10}" type="presParOf" srcId="{EC323DFF-E2DA-4381-8948-5F3D2CD82207}" destId="{099685E2-34CD-4723-A342-ED2D0CA22ECA}" srcOrd="4" destOrd="0" presId="urn:microsoft.com/office/officeart/2009/3/layout/CircleRelationship"/>
    <dgm:cxn modelId="{BF445524-7631-46A4-A9F8-F7CB08035DDB}" type="presParOf" srcId="{EC323DFF-E2DA-4381-8948-5F3D2CD82207}" destId="{282F7230-9226-4387-9620-3DC67223F95C}" srcOrd="5" destOrd="0" presId="urn:microsoft.com/office/officeart/2009/3/layout/CircleRelationship"/>
    <dgm:cxn modelId="{218BBC07-C0B0-48B2-980B-148E51AEE23B}" type="presParOf" srcId="{EC323DFF-E2DA-4381-8948-5F3D2CD82207}" destId="{2682D7C4-37F7-4CA1-B102-AED7627E9C93}" srcOrd="6" destOrd="0" presId="urn:microsoft.com/office/officeart/2009/3/layout/CircleRelationship"/>
    <dgm:cxn modelId="{AA1E1669-BD7D-411E-94D4-913E8566F654}" type="presParOf" srcId="{EC323DFF-E2DA-4381-8948-5F3D2CD82207}" destId="{CCDD2561-1FC5-4EA6-AD90-3ADAF62A41D1}" srcOrd="7" destOrd="0" presId="urn:microsoft.com/office/officeart/2009/3/layout/CircleRelationship"/>
    <dgm:cxn modelId="{D0F07794-37F8-4175-8296-9725EA64B2E3}" type="presParOf" srcId="{EC323DFF-E2DA-4381-8948-5F3D2CD82207}" destId="{DD36342D-1CB9-480B-9443-592ECACCB1B2}" srcOrd="8" destOrd="0" presId="urn:microsoft.com/office/officeart/2009/3/layout/CircleRelationship"/>
    <dgm:cxn modelId="{8AE7B659-C31F-4F52-9686-C1ABB63B1EA9}" type="presParOf" srcId="{DD36342D-1CB9-480B-9443-592ECACCB1B2}" destId="{2470B0FE-F3CE-48F3-AE82-73016C487D68}" srcOrd="0" destOrd="0" presId="urn:microsoft.com/office/officeart/2009/3/layout/CircleRelationship"/>
    <dgm:cxn modelId="{5834BBB2-34B9-46B9-948C-3BC456B978F5}" type="presParOf" srcId="{EC323DFF-E2DA-4381-8948-5F3D2CD82207}" destId="{1C5C821B-7AF3-4B1C-B3FE-45A337B82741}" srcOrd="9" destOrd="0" presId="urn:microsoft.com/office/officeart/2009/3/layout/CircleRelationship"/>
    <dgm:cxn modelId="{639DABF8-5BDE-484F-A747-33E9F42E376F}" type="presParOf" srcId="{1C5C821B-7AF3-4B1C-B3FE-45A337B82741}" destId="{48BC9D73-B86D-4378-970E-5CD650E31618}" srcOrd="0" destOrd="0" presId="urn:microsoft.com/office/officeart/2009/3/layout/CircleRelationship"/>
    <dgm:cxn modelId="{318F3B25-56D7-4CD3-80CD-4ECF6ABE9097}" type="presParOf" srcId="{EC323DFF-E2DA-4381-8948-5F3D2CD82207}" destId="{EB301C3D-F1F9-4A72-AC54-827EBC1AD812}" srcOrd="10" destOrd="0" presId="urn:microsoft.com/office/officeart/2009/3/layout/CircleRelationship"/>
    <dgm:cxn modelId="{5F192FAF-AA29-4119-9D75-AAF74B2D984A}" type="presParOf" srcId="{EC323DFF-E2DA-4381-8948-5F3D2CD82207}" destId="{6B30F03A-93BA-441A-ABF4-25C2455DF7C0}" srcOrd="11" destOrd="0" presId="urn:microsoft.com/office/officeart/2009/3/layout/CircleRelationship"/>
    <dgm:cxn modelId="{FF4ED7F3-8BF5-4BCE-8EC2-0B8ACBB19BC4}" type="presParOf" srcId="{6B30F03A-93BA-441A-ABF4-25C2455DF7C0}" destId="{0DF8FB3E-B0B0-40D8-B039-0C7B496BBA97}" srcOrd="0" destOrd="0" presId="urn:microsoft.com/office/officeart/2009/3/layout/CircleRelationship"/>
    <dgm:cxn modelId="{89500581-5988-46A4-9DF9-3A7B84A68823}" type="presParOf" srcId="{EC323DFF-E2DA-4381-8948-5F3D2CD82207}" destId="{37FA1CD0-A7DC-4E74-BDC2-224405012EB0}" srcOrd="12" destOrd="0" presId="urn:microsoft.com/office/officeart/2009/3/layout/CircleRelationship"/>
    <dgm:cxn modelId="{7957AFA6-FEBB-441D-B867-7098C7F0D056}" type="presParOf" srcId="{37FA1CD0-A7DC-4E74-BDC2-224405012EB0}" destId="{022614F8-042B-41CB-A6A7-8094C903EB2F}" srcOrd="0" destOrd="0" presId="urn:microsoft.com/office/officeart/2009/3/layout/CircleRelationship"/>
    <dgm:cxn modelId="{93B1B3BC-398A-43F6-862B-AA461BA776D1}" type="presParOf" srcId="{EC323DFF-E2DA-4381-8948-5F3D2CD82207}" destId="{BA4661A9-DFAB-468E-97BE-F29D08FF69A9}" srcOrd="13" destOrd="0" presId="urn:microsoft.com/office/officeart/2009/3/layout/CircleRelationship"/>
    <dgm:cxn modelId="{063A3997-1101-4FAD-B1B6-AA0965152552}" type="presParOf" srcId="{BA4661A9-DFAB-468E-97BE-F29D08FF69A9}" destId="{C85BB588-B4E8-4D50-9280-4D4F2686007C}" srcOrd="0" destOrd="0" presId="urn:microsoft.com/office/officeart/2009/3/layout/CircleRelationship"/>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EB127-C2F5-4C0D-B108-CC2B3F78F4F1}">
      <dsp:nvSpPr>
        <dsp:cNvPr id="0" name=""/>
        <dsp:cNvSpPr/>
      </dsp:nvSpPr>
      <dsp:spPr>
        <a:xfrm>
          <a:off x="1846817" y="235809"/>
          <a:ext cx="3188953" cy="3188885"/>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hlinkClick xmlns:r="http://schemas.openxmlformats.org/officeDocument/2006/relationships" r:id="" action="ppaction://hlinksldjump"/>
            </a:rPr>
            <a:t>WAR IN THE UKRAINE</a:t>
          </a:r>
          <a:endParaRPr lang="en-US" sz="3200" b="1" kern="1200" dirty="0"/>
        </a:p>
      </dsp:txBody>
      <dsp:txXfrm>
        <a:off x="2313828" y="702810"/>
        <a:ext cx="2254931" cy="2254883"/>
      </dsp:txXfrm>
    </dsp:sp>
    <dsp:sp modelId="{8A0FF0D8-0AF7-44A4-833E-7EA23A507B5A}">
      <dsp:nvSpPr>
        <dsp:cNvPr id="0" name=""/>
        <dsp:cNvSpPr/>
      </dsp:nvSpPr>
      <dsp:spPr>
        <a:xfrm>
          <a:off x="3565945" y="124069"/>
          <a:ext cx="354657" cy="354651"/>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988BAF3-9DE2-4A25-84FE-B7C476401BC3}">
      <dsp:nvSpPr>
        <dsp:cNvPr id="0" name=""/>
        <dsp:cNvSpPr/>
      </dsp:nvSpPr>
      <dsp:spPr>
        <a:xfrm>
          <a:off x="2726154" y="3221310"/>
          <a:ext cx="256800" cy="257047"/>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288D093-07AF-4EEB-B57C-FB5DA4420E30}">
      <dsp:nvSpPr>
        <dsp:cNvPr id="0" name=""/>
        <dsp:cNvSpPr/>
      </dsp:nvSpPr>
      <dsp:spPr>
        <a:xfrm>
          <a:off x="5140554" y="1563537"/>
          <a:ext cx="256800" cy="257047"/>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99685E2-34CD-4723-A342-ED2D0CA22ECA}">
      <dsp:nvSpPr>
        <dsp:cNvPr id="0" name=""/>
        <dsp:cNvSpPr/>
      </dsp:nvSpPr>
      <dsp:spPr>
        <a:xfrm>
          <a:off x="3911707" y="3494750"/>
          <a:ext cx="354657" cy="354651"/>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82F7230-9226-4387-9620-3DC67223F95C}">
      <dsp:nvSpPr>
        <dsp:cNvPr id="0" name=""/>
        <dsp:cNvSpPr/>
      </dsp:nvSpPr>
      <dsp:spPr>
        <a:xfrm>
          <a:off x="2799102" y="628106"/>
          <a:ext cx="256800" cy="257047"/>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682D7C4-37F7-4CA1-B102-AED7627E9C93}">
      <dsp:nvSpPr>
        <dsp:cNvPr id="0" name=""/>
        <dsp:cNvSpPr/>
      </dsp:nvSpPr>
      <dsp:spPr>
        <a:xfrm>
          <a:off x="1989557" y="2098495"/>
          <a:ext cx="256800" cy="257047"/>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CDD2561-1FC5-4EA6-AD90-3ADAF62A41D1}">
      <dsp:nvSpPr>
        <dsp:cNvPr id="0" name=""/>
        <dsp:cNvSpPr/>
      </dsp:nvSpPr>
      <dsp:spPr>
        <a:xfrm>
          <a:off x="268653" y="272348"/>
          <a:ext cx="1850887" cy="1850296"/>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hlinkClick xmlns:r="http://schemas.openxmlformats.org/officeDocument/2006/relationships" r:id="" action="ppaction://hlinksldjump"/>
            </a:rPr>
            <a:t>Letter from the UNT President</a:t>
          </a:r>
          <a:endParaRPr lang="en-US" sz="1400" b="1" kern="1200" dirty="0"/>
        </a:p>
      </dsp:txBody>
      <dsp:txXfrm>
        <a:off x="539709" y="543318"/>
        <a:ext cx="1308775" cy="1308356"/>
      </dsp:txXfrm>
    </dsp:sp>
    <dsp:sp modelId="{2470B0FE-F3CE-48F3-AE82-73016C487D68}">
      <dsp:nvSpPr>
        <dsp:cNvPr id="0" name=""/>
        <dsp:cNvSpPr/>
      </dsp:nvSpPr>
      <dsp:spPr>
        <a:xfrm>
          <a:off x="3207136" y="639282"/>
          <a:ext cx="354657" cy="354651"/>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8BC9D73-B86D-4378-970E-5CD650E31618}">
      <dsp:nvSpPr>
        <dsp:cNvPr id="0" name=""/>
        <dsp:cNvSpPr/>
      </dsp:nvSpPr>
      <dsp:spPr>
        <a:xfrm>
          <a:off x="871615" y="2520948"/>
          <a:ext cx="641111" cy="641129"/>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B301C3D-F1F9-4A72-AC54-827EBC1AD812}">
      <dsp:nvSpPr>
        <dsp:cNvPr id="0" name=""/>
        <dsp:cNvSpPr/>
      </dsp:nvSpPr>
      <dsp:spPr>
        <a:xfrm>
          <a:off x="4846289" y="-124069"/>
          <a:ext cx="2014993" cy="2014349"/>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hlinkClick xmlns:r="http://schemas.openxmlformats.org/officeDocument/2006/relationships" r:id="rId1"/>
            </a:rPr>
            <a:t>ADRA RESPONSE</a:t>
          </a:r>
          <a:endParaRPr lang="en-US" sz="2000" b="1" kern="1200" dirty="0"/>
        </a:p>
      </dsp:txBody>
      <dsp:txXfrm>
        <a:off x="5141378" y="170926"/>
        <a:ext cx="1424815" cy="1424359"/>
      </dsp:txXfrm>
    </dsp:sp>
    <dsp:sp modelId="{0DF8FB3E-B0B0-40D8-B039-0C7B496BBA97}">
      <dsp:nvSpPr>
        <dsp:cNvPr id="0" name=""/>
        <dsp:cNvSpPr/>
      </dsp:nvSpPr>
      <dsp:spPr>
        <a:xfrm>
          <a:off x="4683888" y="1129908"/>
          <a:ext cx="354657" cy="354651"/>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22614F8-042B-41CB-A6A7-8094C903EB2F}">
      <dsp:nvSpPr>
        <dsp:cNvPr id="0" name=""/>
        <dsp:cNvSpPr/>
      </dsp:nvSpPr>
      <dsp:spPr>
        <a:xfrm>
          <a:off x="627862" y="3283896"/>
          <a:ext cx="256800" cy="257047"/>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85BB588-B4E8-4D50-9280-4D4F2686007C}">
      <dsp:nvSpPr>
        <dsp:cNvPr id="0" name=""/>
        <dsp:cNvSpPr/>
      </dsp:nvSpPr>
      <dsp:spPr>
        <a:xfrm>
          <a:off x="3188751" y="2918068"/>
          <a:ext cx="256800" cy="257047"/>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37F2D40-DF92-4ADE-A761-CBF896599C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874F42E9-55BA-437C-85B3-324B4E2BF2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D81A9-CFC2-4640-899E-DD3E177BE50A}" type="datetimeFigureOut">
              <a:rPr lang="en-US" smtClean="0"/>
              <a:t>3/4/2022</a:t>
            </a:fld>
            <a:endParaRPr lang="en-US" dirty="0"/>
          </a:p>
        </p:txBody>
      </p:sp>
      <p:sp>
        <p:nvSpPr>
          <p:cNvPr id="4" name="Footer Placeholder 3">
            <a:extLst>
              <a:ext uri="{FF2B5EF4-FFF2-40B4-BE49-F238E27FC236}">
                <a16:creationId xmlns:a16="http://schemas.microsoft.com/office/drawing/2014/main" xmlns="" id="{407DF0FD-84A5-462F-A0AC-B2CEF6020C4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5D85C710-014C-4C89-9B64-843B9863CE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C605DA-80A8-4B7B-B889-6C5700BB4CEA}" type="slidenum">
              <a:rPr lang="en-US" smtClean="0"/>
              <a:t>‹#›</a:t>
            </a:fld>
            <a:endParaRPr lang="en-US" dirty="0"/>
          </a:p>
        </p:txBody>
      </p:sp>
    </p:spTree>
    <p:extLst>
      <p:ext uri="{BB962C8B-B14F-4D97-AF65-F5344CB8AC3E}">
        <p14:creationId xmlns:p14="http://schemas.microsoft.com/office/powerpoint/2010/main" val="2166539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1E50F4-C55A-473A-A70B-4B042EF011A9}" type="datetimeFigureOut">
              <a:rPr lang="en-US" smtClean="0"/>
              <a:t>3/4/2022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544625-0ADF-4414-89A2-9E135F0C849F}" type="slidenum">
              <a:rPr lang="en-US" smtClean="0"/>
              <a:t>‹#›</a:t>
            </a:fld>
            <a:endParaRPr lang="en-US" dirty="0"/>
          </a:p>
        </p:txBody>
      </p:sp>
    </p:spTree>
    <p:extLst>
      <p:ext uri="{BB962C8B-B14F-4D97-AF65-F5344CB8AC3E}">
        <p14:creationId xmlns:p14="http://schemas.microsoft.com/office/powerpoint/2010/main" val="112222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1</a:t>
            </a:fld>
            <a:endParaRPr lang="en-US" dirty="0"/>
          </a:p>
        </p:txBody>
      </p:sp>
    </p:spTree>
    <p:extLst>
      <p:ext uri="{BB962C8B-B14F-4D97-AF65-F5344CB8AC3E}">
        <p14:creationId xmlns:p14="http://schemas.microsoft.com/office/powerpoint/2010/main" val="374980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6</a:t>
            </a:fld>
            <a:endParaRPr lang="en-US" dirty="0"/>
          </a:p>
        </p:txBody>
      </p:sp>
    </p:spTree>
    <p:extLst>
      <p:ext uri="{BB962C8B-B14F-4D97-AF65-F5344CB8AC3E}">
        <p14:creationId xmlns:p14="http://schemas.microsoft.com/office/powerpoint/2010/main" val="1730103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7DE6118-2437-4B30-8E3C-4D2BE6020583}" type="datetimeFigureOut">
              <a:rPr lang="en-US" smtClean="0"/>
              <a:pPr/>
              <a:t>3/4/2022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0232501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86312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498008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20505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178569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044187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85960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202126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44754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46654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07458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3/4/2022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2310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3/4/2022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98729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3/4/2022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40550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7DE6118-2437-4B30-8E3C-4D2BE6020583}" type="datetimeFigureOut">
              <a:rPr lang="en-US" smtClean="0"/>
              <a:t>3/4/2022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9307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14097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179080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3/4/2022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45065765"/>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9.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ight sky with mountains far away on the horizon">
            <a:extLst>
              <a:ext uri="{FF2B5EF4-FFF2-40B4-BE49-F238E27FC236}">
                <a16:creationId xmlns:a16="http://schemas.microsoft.com/office/drawing/2014/main" xmlns="" id="{7C454B0C-0819-4D56-9275-BCE254DA659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xmlns="" id="{340C7600-5BA8-4A54-887F-74AF87750A31}"/>
              </a:ext>
            </a:extLst>
          </p:cNvPr>
          <p:cNvSpPr>
            <a:spLocks noGrp="1"/>
          </p:cNvSpPr>
          <p:nvPr>
            <p:ph type="ctrTitle"/>
          </p:nvPr>
        </p:nvSpPr>
        <p:spPr>
          <a:xfrm>
            <a:off x="3962399" y="2554817"/>
            <a:ext cx="7197726" cy="2421464"/>
          </a:xfrm>
        </p:spPr>
        <p:txBody>
          <a:bodyPr>
            <a:normAutofit/>
          </a:bodyPr>
          <a:lstStyle/>
          <a:p>
            <a:r>
              <a:rPr lang="en-US" b="1" dirty="0" smtClean="0"/>
              <a:t>As the Hart</a:t>
            </a:r>
            <a:endParaRPr lang="en-US" b="1" dirty="0"/>
          </a:p>
        </p:txBody>
      </p:sp>
      <p:sp>
        <p:nvSpPr>
          <p:cNvPr id="3" name="Subtitle 2">
            <a:extLst>
              <a:ext uri="{FF2B5EF4-FFF2-40B4-BE49-F238E27FC236}">
                <a16:creationId xmlns:a16="http://schemas.microsoft.com/office/drawing/2014/main" xmlns="" id="{AE584786-6548-4BB4-95FD-977AD1F362C6}"/>
              </a:ext>
            </a:extLst>
          </p:cNvPr>
          <p:cNvSpPr>
            <a:spLocks noGrp="1"/>
          </p:cNvSpPr>
          <p:nvPr>
            <p:ph type="subTitle" idx="1"/>
          </p:nvPr>
        </p:nvSpPr>
        <p:spPr>
          <a:xfrm>
            <a:off x="3962399" y="4976282"/>
            <a:ext cx="7197726" cy="1405467"/>
          </a:xfrm>
        </p:spPr>
        <p:txBody>
          <a:bodyPr>
            <a:normAutofit/>
          </a:bodyPr>
          <a:lstStyle/>
          <a:p>
            <a:r>
              <a:rPr lang="en-US" smtClean="0">
                <a:solidFill>
                  <a:schemeClr val="accent1">
                    <a:lumMod val="40000"/>
                    <a:lumOff val="60000"/>
                  </a:schemeClr>
                </a:solidFill>
              </a:rPr>
              <a:t>Lesson 10</a:t>
            </a:r>
            <a:endParaRPr lang="en-US" dirty="0">
              <a:solidFill>
                <a:schemeClr val="accent1">
                  <a:lumMod val="40000"/>
                  <a:lumOff val="60000"/>
                </a:schemeClr>
              </a:solidFill>
            </a:endParaRPr>
          </a:p>
        </p:txBody>
      </p:sp>
    </p:spTree>
    <p:extLst>
      <p:ext uri="{BB962C8B-B14F-4D97-AF65-F5344CB8AC3E}">
        <p14:creationId xmlns:p14="http://schemas.microsoft.com/office/powerpoint/2010/main" val="34177214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ttributes of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4206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How can we </a:t>
            </a:r>
            <a:r>
              <a:rPr lang="en-US" dirty="0" smtClean="0"/>
              <a:t>have the same thirst to come </a:t>
            </a:r>
            <a:r>
              <a:rPr lang="en-US" dirty="0" smtClean="0">
                <a:solidFill>
                  <a:schemeClr val="bg1"/>
                </a:solidFill>
              </a:rPr>
              <a:t>into the presence of God?</a:t>
            </a:r>
            <a:endParaRPr lang="en-US" dirty="0">
              <a:solidFill>
                <a:schemeClr val="bg1"/>
              </a:solidFill>
            </a:endParaRPr>
          </a:p>
        </p:txBody>
      </p:sp>
      <p:sp>
        <p:nvSpPr>
          <p:cNvPr id="3" name="Content Placeholder 2"/>
          <p:cNvSpPr>
            <a:spLocks noGrp="1"/>
          </p:cNvSpPr>
          <p:nvPr>
            <p:ph sz="half" idx="1"/>
          </p:nvPr>
        </p:nvSpPr>
        <p:spPr>
          <a:xfrm>
            <a:off x="685802" y="2142067"/>
            <a:ext cx="4995334" cy="4295678"/>
          </a:xfrm>
          <a:solidFill>
            <a:srgbClr val="FCF1B3">
              <a:alpha val="56863"/>
            </a:srgbClr>
          </a:solidFill>
        </p:spPr>
        <p:txBody>
          <a:bodyPr>
            <a:normAutofit fontScale="92500" lnSpcReduction="10000"/>
          </a:bodyPr>
          <a:lstStyle/>
          <a:p>
            <a:pPr marL="0" indent="0">
              <a:buNone/>
            </a:pPr>
            <a:endParaRPr lang="en-US" sz="2800" b="1" dirty="0" smtClean="0">
              <a:solidFill>
                <a:schemeClr val="bg1"/>
              </a:solidFill>
            </a:endParaRPr>
          </a:p>
          <a:p>
            <a:pPr marL="0" indent="0">
              <a:buNone/>
            </a:pPr>
            <a:r>
              <a:rPr lang="en-US" sz="2800" b="1" dirty="0" smtClean="0">
                <a:solidFill>
                  <a:schemeClr val="bg1"/>
                </a:solidFill>
              </a:rPr>
              <a:t>James 1:17 “Every </a:t>
            </a:r>
            <a:r>
              <a:rPr lang="en-US" sz="2800" b="1" dirty="0">
                <a:solidFill>
                  <a:schemeClr val="bg1"/>
                </a:solidFill>
              </a:rPr>
              <a:t>good gift and every perfect gift is from above, and cometh down from the Father of lights, with whom is no variableness, neither shadow </a:t>
            </a:r>
            <a:r>
              <a:rPr lang="en-US" sz="2800" b="1" dirty="0" smtClean="0">
                <a:solidFill>
                  <a:schemeClr val="bg1"/>
                </a:solidFill>
              </a:rPr>
              <a:t>of </a:t>
            </a:r>
            <a:r>
              <a:rPr lang="en-US" sz="2800" b="1" dirty="0">
                <a:solidFill>
                  <a:schemeClr val="bg1"/>
                </a:solidFill>
              </a:rPr>
              <a:t>turning</a:t>
            </a:r>
            <a:r>
              <a:rPr lang="en-US" sz="2800" b="1" dirty="0" smtClean="0">
                <a:solidFill>
                  <a:schemeClr val="bg1"/>
                </a:solidFill>
              </a:rPr>
              <a:t>.” </a:t>
            </a:r>
          </a:p>
          <a:p>
            <a:pPr marL="0" indent="0">
              <a:buNone/>
            </a:pPr>
            <a:r>
              <a:rPr lang="en-US" sz="2800" b="1" dirty="0" smtClean="0">
                <a:solidFill>
                  <a:schemeClr val="bg1"/>
                </a:solidFill>
              </a:rPr>
              <a:t>Hebrews </a:t>
            </a:r>
            <a:r>
              <a:rPr lang="en-US" sz="2800" b="1" dirty="0">
                <a:solidFill>
                  <a:schemeClr val="bg1"/>
                </a:solidFill>
              </a:rPr>
              <a:t>13:8  “</a:t>
            </a:r>
            <a:r>
              <a:rPr lang="en-US" sz="2800" b="1" baseline="30000" dirty="0">
                <a:solidFill>
                  <a:schemeClr val="bg1"/>
                </a:solidFill>
              </a:rPr>
              <a:t> </a:t>
            </a:r>
            <a:r>
              <a:rPr lang="en-US" sz="2800" b="1" dirty="0">
                <a:solidFill>
                  <a:schemeClr val="bg1"/>
                </a:solidFill>
              </a:rPr>
              <a:t>Jesus Christ the same yesterday, and to day, and for ever.”</a:t>
            </a:r>
          </a:p>
          <a:p>
            <a:endParaRPr lang="en-US" sz="2000" b="1" dirty="0">
              <a:solidFill>
                <a:schemeClr val="bg1"/>
              </a:solidFill>
            </a:endParaRPr>
          </a:p>
        </p:txBody>
      </p:sp>
      <p:sp>
        <p:nvSpPr>
          <p:cNvPr id="4" name="Content Placeholder 3"/>
          <p:cNvSpPr>
            <a:spLocks noGrp="1"/>
          </p:cNvSpPr>
          <p:nvPr>
            <p:ph sz="half" idx="2"/>
          </p:nvPr>
        </p:nvSpPr>
        <p:spPr>
          <a:xfrm>
            <a:off x="5821895" y="2142067"/>
            <a:ext cx="4995332" cy="4295678"/>
          </a:xfrm>
          <a:solidFill>
            <a:srgbClr val="4E3E3D">
              <a:alpha val="56863"/>
            </a:srgbClr>
          </a:solidFill>
        </p:spPr>
        <p:txBody>
          <a:bodyPr>
            <a:noAutofit/>
          </a:bodyPr>
          <a:lstStyle/>
          <a:p>
            <a:pPr marL="0" indent="0">
              <a:buNone/>
            </a:pPr>
            <a:r>
              <a:rPr lang="en-US" sz="3000" dirty="0" smtClean="0"/>
              <a:t>Our leaders here on earth are dangerously inconsistent—or possibly just perilously confused.  We cannot trust in earthly guidance.  But God’s guidance is certain!  And He never changes.  </a:t>
            </a:r>
            <a:endParaRPr lang="en-US" sz="3000" dirty="0"/>
          </a:p>
        </p:txBody>
      </p:sp>
    </p:spTree>
    <p:extLst>
      <p:ext uri="{BB962C8B-B14F-4D97-AF65-F5344CB8AC3E}">
        <p14:creationId xmlns:p14="http://schemas.microsoft.com/office/powerpoint/2010/main" val="638383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1266" name="Picture 2" descr="https://video.newsserve.net/v/20220303/1646289631-Gravitas-Belarus-leader-apos-blunder-reveals-Putin_hir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18" y="2678546"/>
            <a:ext cx="6934200" cy="3900488"/>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1646209104_Trapped-between-Russia-and-the-West-China-faces-the-Ukraine-1024x576.jpg (1024×5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15072">
            <a:off x="5432441" y="93860"/>
            <a:ext cx="6226752" cy="3502548"/>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insiderpaper.com/wp-content/uploads/2022/03/Vladimir_Putin_and_Mohammed_bin_Zayed_Al_Nahyan_2019-10-15_41-1024x6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181586">
            <a:off x="6256403" y="2982127"/>
            <a:ext cx="5626048" cy="3466832"/>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p:cNvPicPr>
            <a:picLocks noGrp="1" noChangeAspect="1"/>
          </p:cNvPicPr>
          <p:nvPr>
            <p:ph idx="1"/>
          </p:nvPr>
        </p:nvPicPr>
        <p:blipFill>
          <a:blip r:embed="rId5"/>
          <a:stretch>
            <a:fillRect/>
          </a:stretch>
        </p:blipFill>
        <p:spPr>
          <a:xfrm rot="20234087">
            <a:off x="86478" y="355735"/>
            <a:ext cx="5652773" cy="3117722"/>
          </a:xfrm>
          <a:prstGeom prst="rect">
            <a:avLst/>
          </a:prstGeom>
        </p:spPr>
      </p:pic>
    </p:spTree>
    <p:extLst>
      <p:ext uri="{BB962C8B-B14F-4D97-AF65-F5344CB8AC3E}">
        <p14:creationId xmlns:p14="http://schemas.microsoft.com/office/powerpoint/2010/main" val="1792483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ttributes of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4206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How can we </a:t>
            </a:r>
            <a:r>
              <a:rPr lang="en-US" dirty="0" smtClean="0"/>
              <a:t>have the same thirst to come </a:t>
            </a:r>
            <a:r>
              <a:rPr lang="en-US" dirty="0" smtClean="0">
                <a:solidFill>
                  <a:schemeClr val="bg1"/>
                </a:solidFill>
              </a:rPr>
              <a:t>into the presence of God?</a:t>
            </a:r>
            <a:endParaRPr lang="en-US" dirty="0">
              <a:solidFill>
                <a:schemeClr val="bg1"/>
              </a:solidFill>
            </a:endParaRPr>
          </a:p>
        </p:txBody>
      </p:sp>
      <p:sp>
        <p:nvSpPr>
          <p:cNvPr id="3" name="Content Placeholder 2"/>
          <p:cNvSpPr>
            <a:spLocks noGrp="1"/>
          </p:cNvSpPr>
          <p:nvPr>
            <p:ph sz="half" idx="1"/>
          </p:nvPr>
        </p:nvSpPr>
        <p:spPr>
          <a:xfrm>
            <a:off x="685802" y="2142067"/>
            <a:ext cx="4995334" cy="4323388"/>
          </a:xfrm>
          <a:solidFill>
            <a:srgbClr val="FCF1B3">
              <a:alpha val="56863"/>
            </a:srgbClr>
          </a:solidFill>
        </p:spPr>
        <p:txBody>
          <a:bodyPr>
            <a:normAutofit fontScale="77500" lnSpcReduction="20000"/>
          </a:bodyPr>
          <a:lstStyle/>
          <a:p>
            <a:pPr marL="0" indent="0">
              <a:buNone/>
            </a:pPr>
            <a:r>
              <a:rPr lang="en-US" sz="2800" b="1" dirty="0" smtClean="0">
                <a:solidFill>
                  <a:schemeClr val="bg1"/>
                </a:solidFill>
              </a:rPr>
              <a:t>Lamentations </a:t>
            </a:r>
            <a:r>
              <a:rPr lang="en-US" sz="2800" b="1" dirty="0">
                <a:solidFill>
                  <a:schemeClr val="bg1"/>
                </a:solidFill>
              </a:rPr>
              <a:t>3:21-23 “This I recall to my mind, therefore have I hope</a:t>
            </a:r>
            <a:r>
              <a:rPr lang="en-US" sz="2800" b="1" dirty="0" smtClean="0">
                <a:solidFill>
                  <a:schemeClr val="bg1"/>
                </a:solidFill>
              </a:rPr>
              <a:t>.  It </a:t>
            </a:r>
            <a:r>
              <a:rPr lang="en-US" sz="2800" b="1" dirty="0">
                <a:solidFill>
                  <a:schemeClr val="bg1"/>
                </a:solidFill>
              </a:rPr>
              <a:t>is of the Lord's mercies that we are not consumed, because his compassions fail not</a:t>
            </a:r>
            <a:r>
              <a:rPr lang="en-US" sz="2800" b="1" dirty="0" smtClean="0">
                <a:solidFill>
                  <a:schemeClr val="bg1"/>
                </a:solidFill>
              </a:rPr>
              <a:t>.  They </a:t>
            </a:r>
            <a:r>
              <a:rPr lang="en-US" sz="2800" b="1" dirty="0">
                <a:solidFill>
                  <a:schemeClr val="bg1"/>
                </a:solidFill>
              </a:rPr>
              <a:t>are new every morning: great is thy faithfulness</a:t>
            </a:r>
            <a:r>
              <a:rPr lang="en-US" sz="2800" b="1" dirty="0" smtClean="0">
                <a:solidFill>
                  <a:schemeClr val="bg1"/>
                </a:solidFill>
              </a:rPr>
              <a:t>.”</a:t>
            </a:r>
          </a:p>
          <a:p>
            <a:pPr marL="0" indent="0">
              <a:buNone/>
            </a:pPr>
            <a:r>
              <a:rPr lang="en-US" sz="2800" b="1" dirty="0" smtClean="0">
                <a:solidFill>
                  <a:schemeClr val="bg1"/>
                </a:solidFill>
              </a:rPr>
              <a:t>Jeremiah 17:7-8 “Blessed </a:t>
            </a:r>
            <a:r>
              <a:rPr lang="en-US" sz="2800" b="1" dirty="0">
                <a:solidFill>
                  <a:schemeClr val="bg1"/>
                </a:solidFill>
              </a:rPr>
              <a:t>is the man that </a:t>
            </a:r>
            <a:r>
              <a:rPr lang="en-US" sz="2800" b="1" dirty="0" err="1">
                <a:solidFill>
                  <a:schemeClr val="bg1"/>
                </a:solidFill>
              </a:rPr>
              <a:t>trusteth</a:t>
            </a:r>
            <a:r>
              <a:rPr lang="en-US" sz="2800" b="1" dirty="0">
                <a:solidFill>
                  <a:schemeClr val="bg1"/>
                </a:solidFill>
              </a:rPr>
              <a:t> in the Lord, and whose hope the Lord is</a:t>
            </a:r>
            <a:r>
              <a:rPr lang="en-US" sz="2800" b="1" dirty="0" smtClean="0">
                <a:solidFill>
                  <a:schemeClr val="bg1"/>
                </a:solidFill>
              </a:rPr>
              <a:t>.  For </a:t>
            </a:r>
            <a:r>
              <a:rPr lang="en-US" sz="2800" b="1" dirty="0">
                <a:solidFill>
                  <a:schemeClr val="bg1"/>
                </a:solidFill>
              </a:rPr>
              <a:t>he shall be as a tree planted by the waters, and that </a:t>
            </a:r>
            <a:r>
              <a:rPr lang="en-US" sz="2800" b="1" dirty="0" err="1">
                <a:solidFill>
                  <a:schemeClr val="bg1"/>
                </a:solidFill>
              </a:rPr>
              <a:t>spreadeth</a:t>
            </a:r>
            <a:r>
              <a:rPr lang="en-US" sz="2800" b="1" dirty="0">
                <a:solidFill>
                  <a:schemeClr val="bg1"/>
                </a:solidFill>
              </a:rPr>
              <a:t> out her roots by the river, and shall not see when heat cometh, but her leaf shall be green; and shall not be careful in the year of drought, neither shall cease from yielding fruit</a:t>
            </a:r>
            <a:r>
              <a:rPr lang="en-US" sz="2800" b="1" dirty="0" smtClean="0">
                <a:solidFill>
                  <a:schemeClr val="bg1"/>
                </a:solidFill>
              </a:rPr>
              <a:t>.”</a:t>
            </a:r>
          </a:p>
        </p:txBody>
      </p:sp>
      <p:sp>
        <p:nvSpPr>
          <p:cNvPr id="4" name="Content Placeholder 3"/>
          <p:cNvSpPr>
            <a:spLocks noGrp="1"/>
          </p:cNvSpPr>
          <p:nvPr>
            <p:ph sz="half" idx="2"/>
          </p:nvPr>
        </p:nvSpPr>
        <p:spPr>
          <a:xfrm>
            <a:off x="5821895" y="2142067"/>
            <a:ext cx="4995332" cy="4323388"/>
          </a:xfrm>
          <a:solidFill>
            <a:srgbClr val="4E3E3D">
              <a:alpha val="56863"/>
            </a:srgbClr>
          </a:solidFill>
        </p:spPr>
        <p:txBody>
          <a:bodyPr>
            <a:noAutofit/>
          </a:bodyPr>
          <a:lstStyle/>
          <a:p>
            <a:pPr marL="0" indent="0">
              <a:buNone/>
            </a:pPr>
            <a:r>
              <a:rPr lang="en-US" sz="3000" dirty="0" smtClean="0"/>
              <a:t>Trust is a very precious commodity! But sadly, not all of our leaders are worthy of the trust that is given to them.  Awful as that is, it isn’t going to matter!  Because it is in GOD that we trust, and He is certainly more than worthy.     </a:t>
            </a:r>
            <a:endParaRPr lang="en-US" sz="3000" dirty="0"/>
          </a:p>
        </p:txBody>
      </p:sp>
    </p:spTree>
    <p:extLst>
      <p:ext uri="{BB962C8B-B14F-4D97-AF65-F5344CB8AC3E}">
        <p14:creationId xmlns:p14="http://schemas.microsoft.com/office/powerpoint/2010/main" val="1154325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t the same Joe': WH stenographer says former VP'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3573" y="544945"/>
            <a:ext cx="10065326" cy="587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575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ttributes of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4206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How can we </a:t>
            </a:r>
            <a:r>
              <a:rPr lang="en-US" dirty="0" smtClean="0"/>
              <a:t>have the same thirst to come </a:t>
            </a:r>
            <a:r>
              <a:rPr lang="en-US" dirty="0" smtClean="0">
                <a:solidFill>
                  <a:schemeClr val="bg1"/>
                </a:solidFill>
              </a:rPr>
              <a:t>into the presence of God?</a:t>
            </a:r>
            <a:endParaRPr lang="en-US" dirty="0">
              <a:solidFill>
                <a:schemeClr val="bg1"/>
              </a:solidFill>
            </a:endParaRPr>
          </a:p>
        </p:txBody>
      </p:sp>
      <p:sp>
        <p:nvSpPr>
          <p:cNvPr id="3" name="Content Placeholder 2"/>
          <p:cNvSpPr>
            <a:spLocks noGrp="1"/>
          </p:cNvSpPr>
          <p:nvPr>
            <p:ph sz="half" idx="1"/>
          </p:nvPr>
        </p:nvSpPr>
        <p:spPr>
          <a:xfrm>
            <a:off x="685802" y="2142066"/>
            <a:ext cx="4995334" cy="4166369"/>
          </a:xfrm>
          <a:solidFill>
            <a:srgbClr val="FCF1B3">
              <a:alpha val="56863"/>
            </a:srgbClr>
          </a:solidFill>
        </p:spPr>
        <p:txBody>
          <a:bodyPr>
            <a:normAutofit fontScale="92500"/>
          </a:bodyPr>
          <a:lstStyle/>
          <a:p>
            <a:pPr marL="0" indent="0">
              <a:buNone/>
            </a:pPr>
            <a:r>
              <a:rPr lang="en-US" sz="2800" b="1" dirty="0" smtClean="0">
                <a:solidFill>
                  <a:schemeClr val="bg1"/>
                </a:solidFill>
              </a:rPr>
              <a:t>Jeremiah 29:11-13 “For </a:t>
            </a:r>
            <a:r>
              <a:rPr lang="en-US" sz="2800" b="1" dirty="0">
                <a:solidFill>
                  <a:schemeClr val="bg1"/>
                </a:solidFill>
              </a:rPr>
              <a:t>I know the thoughts that I think toward you, </a:t>
            </a:r>
            <a:r>
              <a:rPr lang="en-US" sz="2800" b="1" dirty="0" err="1">
                <a:solidFill>
                  <a:schemeClr val="bg1"/>
                </a:solidFill>
              </a:rPr>
              <a:t>saith</a:t>
            </a:r>
            <a:r>
              <a:rPr lang="en-US" sz="2800" b="1" dirty="0">
                <a:solidFill>
                  <a:schemeClr val="bg1"/>
                </a:solidFill>
              </a:rPr>
              <a:t> the Lord, thoughts of peace, and not of evil, to give you an expected end</a:t>
            </a:r>
            <a:r>
              <a:rPr lang="en-US" sz="2800" b="1" dirty="0" smtClean="0">
                <a:solidFill>
                  <a:schemeClr val="bg1"/>
                </a:solidFill>
              </a:rPr>
              <a:t>.  Then </a:t>
            </a:r>
            <a:r>
              <a:rPr lang="en-US" sz="2800" b="1" dirty="0">
                <a:solidFill>
                  <a:schemeClr val="bg1"/>
                </a:solidFill>
              </a:rPr>
              <a:t>shall ye call upon me, and ye shall go and pray unto me, and I will hearken unto you</a:t>
            </a:r>
            <a:r>
              <a:rPr lang="en-US" sz="2800" b="1" dirty="0" smtClean="0">
                <a:solidFill>
                  <a:schemeClr val="bg1"/>
                </a:solidFill>
              </a:rPr>
              <a:t>.  And </a:t>
            </a:r>
            <a:r>
              <a:rPr lang="en-US" sz="2800" b="1" dirty="0">
                <a:solidFill>
                  <a:schemeClr val="bg1"/>
                </a:solidFill>
              </a:rPr>
              <a:t>ye shall seek me, and find me, when ye shall search for me with all your heart</a:t>
            </a:r>
            <a:r>
              <a:rPr lang="en-US" sz="2800" b="1" dirty="0" smtClean="0">
                <a:solidFill>
                  <a:schemeClr val="bg1"/>
                </a:solidFill>
              </a:rPr>
              <a:t>.”  </a:t>
            </a:r>
          </a:p>
        </p:txBody>
      </p:sp>
      <p:sp>
        <p:nvSpPr>
          <p:cNvPr id="4" name="Content Placeholder 3"/>
          <p:cNvSpPr>
            <a:spLocks noGrp="1"/>
          </p:cNvSpPr>
          <p:nvPr>
            <p:ph sz="half" idx="2"/>
          </p:nvPr>
        </p:nvSpPr>
        <p:spPr>
          <a:xfrm>
            <a:off x="5821895" y="2142067"/>
            <a:ext cx="4995332" cy="4092478"/>
          </a:xfrm>
          <a:solidFill>
            <a:srgbClr val="4E3E3D">
              <a:alpha val="56863"/>
            </a:srgbClr>
          </a:solidFill>
        </p:spPr>
        <p:txBody>
          <a:bodyPr>
            <a:noAutofit/>
          </a:bodyPr>
          <a:lstStyle/>
          <a:p>
            <a:pPr marL="0" indent="0">
              <a:buNone/>
            </a:pPr>
            <a:r>
              <a:rPr lang="en-US" sz="3000" dirty="0" smtClean="0"/>
              <a:t>There are many things in the world around us that have the capacity to distract us from our proper focus on the Lord. But if we keep our eyes fixed on Him then our future is perfectly secure.      </a:t>
            </a:r>
            <a:endParaRPr lang="en-US" sz="3000" dirty="0"/>
          </a:p>
        </p:txBody>
      </p:sp>
    </p:spTree>
    <p:extLst>
      <p:ext uri="{BB962C8B-B14F-4D97-AF65-F5344CB8AC3E}">
        <p14:creationId xmlns:p14="http://schemas.microsoft.com/office/powerpoint/2010/main" val="495688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ttributes of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4206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How can we </a:t>
            </a:r>
            <a:r>
              <a:rPr lang="en-US" dirty="0" smtClean="0"/>
              <a:t>have the same thirst to come </a:t>
            </a:r>
            <a:r>
              <a:rPr lang="en-US" dirty="0" smtClean="0">
                <a:solidFill>
                  <a:schemeClr val="bg1"/>
                </a:solidFill>
              </a:rPr>
              <a:t>into the presence of God?</a:t>
            </a:r>
            <a:endParaRPr lang="en-US" dirty="0">
              <a:solidFill>
                <a:schemeClr val="bg1"/>
              </a:solidFill>
            </a:endParaRPr>
          </a:p>
        </p:txBody>
      </p:sp>
      <p:sp>
        <p:nvSpPr>
          <p:cNvPr id="3" name="Content Placeholder 2"/>
          <p:cNvSpPr>
            <a:spLocks noGrp="1"/>
          </p:cNvSpPr>
          <p:nvPr>
            <p:ph sz="half" idx="1"/>
          </p:nvPr>
        </p:nvSpPr>
        <p:spPr>
          <a:xfrm>
            <a:off x="685801" y="1938866"/>
            <a:ext cx="10573325" cy="4498879"/>
          </a:xfrm>
          <a:solidFill>
            <a:srgbClr val="FCF1B3">
              <a:alpha val="56863"/>
            </a:srgbClr>
          </a:solidFill>
        </p:spPr>
        <p:txBody>
          <a:bodyPr>
            <a:normAutofit/>
          </a:bodyPr>
          <a:lstStyle/>
          <a:p>
            <a:pPr marL="0" indent="0">
              <a:buNone/>
            </a:pPr>
            <a:r>
              <a:rPr lang="en-US" sz="2800" b="1" dirty="0" smtClean="0">
                <a:solidFill>
                  <a:schemeClr val="bg1"/>
                </a:solidFill>
              </a:rPr>
              <a:t>“Hast </a:t>
            </a:r>
            <a:r>
              <a:rPr lang="en-US" sz="2800" b="1" dirty="0">
                <a:solidFill>
                  <a:schemeClr val="bg1"/>
                </a:solidFill>
              </a:rPr>
              <a:t>thou not known? hast thou not heard, that the everlasting God, the Lord, the Creator of the ends of the earth, </a:t>
            </a:r>
            <a:r>
              <a:rPr lang="en-US" sz="2800" b="1" dirty="0" err="1">
                <a:solidFill>
                  <a:schemeClr val="bg1"/>
                </a:solidFill>
              </a:rPr>
              <a:t>fainteth</a:t>
            </a:r>
            <a:r>
              <a:rPr lang="en-US" sz="2800" b="1" dirty="0">
                <a:solidFill>
                  <a:schemeClr val="bg1"/>
                </a:solidFill>
              </a:rPr>
              <a:t> not, neither is weary? there is no searching of </a:t>
            </a:r>
            <a:r>
              <a:rPr lang="en-US" sz="2800" b="1" dirty="0" smtClean="0">
                <a:solidFill>
                  <a:schemeClr val="bg1"/>
                </a:solidFill>
              </a:rPr>
              <a:t>His </a:t>
            </a:r>
            <a:r>
              <a:rPr lang="en-US" sz="2800" b="1" dirty="0">
                <a:solidFill>
                  <a:schemeClr val="bg1"/>
                </a:solidFill>
              </a:rPr>
              <a:t>understanding</a:t>
            </a:r>
            <a:r>
              <a:rPr lang="en-US" sz="2800" b="1" dirty="0" smtClean="0">
                <a:solidFill>
                  <a:schemeClr val="bg1"/>
                </a:solidFill>
              </a:rPr>
              <a:t>.  He </a:t>
            </a:r>
            <a:r>
              <a:rPr lang="en-US" sz="2800" b="1" dirty="0">
                <a:solidFill>
                  <a:schemeClr val="bg1"/>
                </a:solidFill>
              </a:rPr>
              <a:t>giveth power to the faint; and to them that have no might </a:t>
            </a:r>
            <a:r>
              <a:rPr lang="en-US" sz="2800" b="1" dirty="0" smtClean="0">
                <a:solidFill>
                  <a:schemeClr val="bg1"/>
                </a:solidFill>
              </a:rPr>
              <a:t>He </a:t>
            </a:r>
            <a:r>
              <a:rPr lang="en-US" sz="2800" b="1" dirty="0" err="1">
                <a:solidFill>
                  <a:schemeClr val="bg1"/>
                </a:solidFill>
              </a:rPr>
              <a:t>increaseth</a:t>
            </a:r>
            <a:r>
              <a:rPr lang="en-US" sz="2800" b="1" dirty="0">
                <a:solidFill>
                  <a:schemeClr val="bg1"/>
                </a:solidFill>
              </a:rPr>
              <a:t> </a:t>
            </a:r>
            <a:r>
              <a:rPr lang="en-US" sz="2800" b="1" dirty="0" smtClean="0">
                <a:solidFill>
                  <a:schemeClr val="bg1"/>
                </a:solidFill>
              </a:rPr>
              <a:t>strength.  Even </a:t>
            </a:r>
            <a:r>
              <a:rPr lang="en-US" sz="2800" b="1" dirty="0">
                <a:solidFill>
                  <a:schemeClr val="bg1"/>
                </a:solidFill>
              </a:rPr>
              <a:t>the youths shall faint and be weary, and the young men shall utterly fall</a:t>
            </a:r>
            <a:r>
              <a:rPr lang="en-US" sz="2800" b="1" dirty="0" smtClean="0">
                <a:solidFill>
                  <a:schemeClr val="bg1"/>
                </a:solidFill>
              </a:rPr>
              <a:t>:  But </a:t>
            </a:r>
            <a:r>
              <a:rPr lang="en-US" sz="2800" b="1" dirty="0">
                <a:solidFill>
                  <a:schemeClr val="bg1"/>
                </a:solidFill>
              </a:rPr>
              <a:t>they that wait upon the Lord shall renew their strength; they shall mount up with wings as eagles; they shall run, and not be weary; and they shall walk, and not faint</a:t>
            </a:r>
            <a:r>
              <a:rPr lang="en-US" sz="2800" b="1" dirty="0" smtClean="0">
                <a:solidFill>
                  <a:schemeClr val="bg1"/>
                </a:solidFill>
              </a:rPr>
              <a:t>.”  </a:t>
            </a:r>
          </a:p>
          <a:p>
            <a:pPr marL="0" indent="0" algn="ctr">
              <a:buNone/>
            </a:pPr>
            <a:r>
              <a:rPr lang="en-US" sz="2800" b="1" dirty="0" smtClean="0">
                <a:solidFill>
                  <a:schemeClr val="bg1"/>
                </a:solidFill>
              </a:rPr>
              <a:t>Isaiah 40:28-31</a:t>
            </a:r>
          </a:p>
        </p:txBody>
      </p:sp>
    </p:spTree>
    <p:extLst>
      <p:ext uri="{BB962C8B-B14F-4D97-AF65-F5344CB8AC3E}">
        <p14:creationId xmlns:p14="http://schemas.microsoft.com/office/powerpoint/2010/main" val="1884540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www.digital-photo-secrets.com/images/sunset-ocean-bright-orange-sun-setting-beautifu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0591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pPr algn="ctr"/>
            <a:r>
              <a:rPr lang="en-US" sz="3200" dirty="0" smtClean="0">
                <a:solidFill>
                  <a:schemeClr val="bg1"/>
                </a:solidFill>
              </a:rPr>
              <a:t>What are the factors that lead to joy before God?</a:t>
            </a:r>
            <a:endParaRPr lang="en-US" sz="3200" dirty="0">
              <a:solidFill>
                <a:schemeClr val="bg1"/>
              </a:solidFill>
            </a:endParaRPr>
          </a:p>
        </p:txBody>
      </p:sp>
      <p:sp>
        <p:nvSpPr>
          <p:cNvPr id="5" name="Content Placeholder 4"/>
          <p:cNvSpPr>
            <a:spLocks noGrp="1"/>
          </p:cNvSpPr>
          <p:nvPr>
            <p:ph idx="1"/>
          </p:nvPr>
        </p:nvSpPr>
        <p:spPr>
          <a:xfrm>
            <a:off x="842818" y="1820610"/>
            <a:ext cx="10131425" cy="5238559"/>
          </a:xfrm>
        </p:spPr>
        <p:txBody>
          <a:bodyPr>
            <a:normAutofit lnSpcReduction="10000"/>
          </a:bodyPr>
          <a:lstStyle/>
          <a:p>
            <a:pPr marL="0" indent="0" algn="ctr">
              <a:buNone/>
            </a:pPr>
            <a:r>
              <a:rPr lang="en-US" sz="2400" b="1" dirty="0" smtClean="0">
                <a:solidFill>
                  <a:schemeClr val="bg1"/>
                </a:solidFill>
              </a:rPr>
              <a:t>Galatians 5:22-23</a:t>
            </a:r>
          </a:p>
          <a:p>
            <a:pPr marL="0" indent="0">
              <a:buNone/>
            </a:pPr>
            <a:r>
              <a:rPr lang="en-US" sz="2400" b="1" baseline="30000" dirty="0">
                <a:solidFill>
                  <a:schemeClr val="bg1"/>
                </a:solidFill>
              </a:rPr>
              <a:t>22 </a:t>
            </a:r>
            <a:r>
              <a:rPr lang="en-US" sz="2400" b="1" dirty="0">
                <a:solidFill>
                  <a:schemeClr val="bg1"/>
                </a:solidFill>
              </a:rPr>
              <a:t>But the fruit of the Spirit is love, joy, peace, longsuffering, gentleness, goodness, </a:t>
            </a:r>
            <a:r>
              <a:rPr lang="en-US" sz="2400" b="1" dirty="0" smtClean="0">
                <a:solidFill>
                  <a:schemeClr val="bg1"/>
                </a:solidFill>
              </a:rPr>
              <a:t>faith, </a:t>
            </a:r>
            <a:r>
              <a:rPr lang="en-US" sz="2400" b="1" baseline="30000" dirty="0" smtClean="0">
                <a:solidFill>
                  <a:schemeClr val="bg1"/>
                </a:solidFill>
              </a:rPr>
              <a:t>23</a:t>
            </a:r>
            <a:r>
              <a:rPr lang="en-US" sz="2400" b="1" baseline="30000" dirty="0">
                <a:solidFill>
                  <a:schemeClr val="bg1"/>
                </a:solidFill>
              </a:rPr>
              <a:t> </a:t>
            </a:r>
            <a:r>
              <a:rPr lang="en-US" sz="2400" b="1" dirty="0">
                <a:solidFill>
                  <a:schemeClr val="bg1"/>
                </a:solidFill>
              </a:rPr>
              <a:t>Meekness, temperance: against such there is no law.</a:t>
            </a:r>
          </a:p>
          <a:p>
            <a:pPr marL="0" indent="0" algn="ctr">
              <a:buNone/>
            </a:pPr>
            <a:r>
              <a:rPr lang="en-US" sz="2400" b="1" dirty="0">
                <a:solidFill>
                  <a:schemeClr val="bg1"/>
                </a:solidFill>
              </a:rPr>
              <a:t>Romans 14:17-18</a:t>
            </a:r>
          </a:p>
          <a:p>
            <a:pPr marL="0" indent="0">
              <a:buNone/>
            </a:pPr>
            <a:r>
              <a:rPr lang="en-US" sz="2400" b="1" baseline="30000" dirty="0">
                <a:solidFill>
                  <a:schemeClr val="bg1"/>
                </a:solidFill>
              </a:rPr>
              <a:t>17 </a:t>
            </a:r>
            <a:r>
              <a:rPr lang="en-US" sz="2400" b="1" dirty="0">
                <a:solidFill>
                  <a:schemeClr val="bg1"/>
                </a:solidFill>
              </a:rPr>
              <a:t>For the kingdom of God is not meat and drink; but righteousness, and peace, and joy in the Holy Ghost.  </a:t>
            </a:r>
            <a:r>
              <a:rPr lang="en-US" sz="2400" b="1" baseline="30000" dirty="0">
                <a:solidFill>
                  <a:schemeClr val="bg1"/>
                </a:solidFill>
              </a:rPr>
              <a:t>18 </a:t>
            </a:r>
            <a:r>
              <a:rPr lang="en-US" sz="2400" b="1" dirty="0">
                <a:solidFill>
                  <a:schemeClr val="bg1"/>
                </a:solidFill>
              </a:rPr>
              <a:t>For he that in these things </a:t>
            </a:r>
            <a:r>
              <a:rPr lang="en-US" sz="2400" b="1" dirty="0" err="1">
                <a:solidFill>
                  <a:schemeClr val="bg1"/>
                </a:solidFill>
              </a:rPr>
              <a:t>serveth</a:t>
            </a:r>
            <a:r>
              <a:rPr lang="en-US" sz="2400" b="1" dirty="0">
                <a:solidFill>
                  <a:schemeClr val="bg1"/>
                </a:solidFill>
              </a:rPr>
              <a:t> Christ is acceptable to God, and approved of men.</a:t>
            </a:r>
          </a:p>
          <a:p>
            <a:pPr marL="0" indent="0" algn="ctr">
              <a:buNone/>
            </a:pPr>
            <a:r>
              <a:rPr lang="en-US" sz="2400" b="1" dirty="0" smtClean="0">
                <a:solidFill>
                  <a:schemeClr val="bg1"/>
                </a:solidFill>
              </a:rPr>
              <a:t>1 Chronicles 16:27-29</a:t>
            </a:r>
            <a:endParaRPr lang="en-US" sz="2400" b="1" dirty="0">
              <a:solidFill>
                <a:schemeClr val="bg1"/>
              </a:solidFill>
            </a:endParaRPr>
          </a:p>
          <a:p>
            <a:pPr marL="0" indent="0">
              <a:buNone/>
            </a:pPr>
            <a:r>
              <a:rPr lang="en-US" sz="2400" b="1" baseline="30000" dirty="0">
                <a:solidFill>
                  <a:schemeClr val="bg1"/>
                </a:solidFill>
              </a:rPr>
              <a:t>27 </a:t>
            </a:r>
            <a:r>
              <a:rPr lang="en-US" sz="2400" b="1" dirty="0">
                <a:solidFill>
                  <a:schemeClr val="bg1"/>
                </a:solidFill>
              </a:rPr>
              <a:t>Glory and </a:t>
            </a:r>
            <a:r>
              <a:rPr lang="en-US" sz="2400" b="1" dirty="0" err="1">
                <a:solidFill>
                  <a:schemeClr val="bg1"/>
                </a:solidFill>
              </a:rPr>
              <a:t>honour</a:t>
            </a:r>
            <a:r>
              <a:rPr lang="en-US" sz="2400" b="1" dirty="0">
                <a:solidFill>
                  <a:schemeClr val="bg1"/>
                </a:solidFill>
              </a:rPr>
              <a:t> are in his presence; strength and gladness are in his </a:t>
            </a:r>
            <a:r>
              <a:rPr lang="en-US" sz="2400" b="1" dirty="0" smtClean="0">
                <a:solidFill>
                  <a:schemeClr val="bg1"/>
                </a:solidFill>
              </a:rPr>
              <a:t>place.  </a:t>
            </a:r>
            <a:r>
              <a:rPr lang="en-US" sz="2400" b="1" baseline="30000" dirty="0" smtClean="0">
                <a:solidFill>
                  <a:schemeClr val="bg1"/>
                </a:solidFill>
              </a:rPr>
              <a:t>28</a:t>
            </a:r>
            <a:r>
              <a:rPr lang="en-US" sz="2400" b="1" baseline="30000" dirty="0">
                <a:solidFill>
                  <a:schemeClr val="bg1"/>
                </a:solidFill>
              </a:rPr>
              <a:t> </a:t>
            </a:r>
            <a:r>
              <a:rPr lang="en-US" sz="2400" b="1" dirty="0">
                <a:solidFill>
                  <a:schemeClr val="bg1"/>
                </a:solidFill>
              </a:rPr>
              <a:t>Give unto the </a:t>
            </a:r>
            <a:r>
              <a:rPr lang="en-US" sz="2400" b="1" cap="small" dirty="0">
                <a:solidFill>
                  <a:schemeClr val="bg1"/>
                </a:solidFill>
              </a:rPr>
              <a:t>Lord</a:t>
            </a:r>
            <a:r>
              <a:rPr lang="en-US" sz="2400" b="1" dirty="0">
                <a:solidFill>
                  <a:schemeClr val="bg1"/>
                </a:solidFill>
              </a:rPr>
              <a:t>, ye </a:t>
            </a:r>
            <a:r>
              <a:rPr lang="en-US" sz="2400" b="1" dirty="0" err="1">
                <a:solidFill>
                  <a:schemeClr val="bg1"/>
                </a:solidFill>
              </a:rPr>
              <a:t>kindreds</a:t>
            </a:r>
            <a:r>
              <a:rPr lang="en-US" sz="2400" b="1" dirty="0">
                <a:solidFill>
                  <a:schemeClr val="bg1"/>
                </a:solidFill>
              </a:rPr>
              <a:t> of the people, give unto the </a:t>
            </a:r>
            <a:r>
              <a:rPr lang="en-US" sz="2400" b="1" cap="small" dirty="0">
                <a:solidFill>
                  <a:schemeClr val="bg1"/>
                </a:solidFill>
              </a:rPr>
              <a:t>Lord</a:t>
            </a:r>
            <a:r>
              <a:rPr lang="en-US" sz="2400" b="1" dirty="0">
                <a:solidFill>
                  <a:schemeClr val="bg1"/>
                </a:solidFill>
              </a:rPr>
              <a:t> glory and strength</a:t>
            </a:r>
            <a:r>
              <a:rPr lang="en-US" sz="2400" b="1" dirty="0" smtClean="0">
                <a:solidFill>
                  <a:schemeClr val="bg1"/>
                </a:solidFill>
              </a:rPr>
              <a:t>.  </a:t>
            </a:r>
            <a:r>
              <a:rPr lang="en-US" sz="2400" b="1" baseline="30000" dirty="0" smtClean="0">
                <a:solidFill>
                  <a:schemeClr val="bg1"/>
                </a:solidFill>
              </a:rPr>
              <a:t>29</a:t>
            </a:r>
            <a:r>
              <a:rPr lang="en-US" sz="2400" b="1" baseline="30000" dirty="0">
                <a:solidFill>
                  <a:schemeClr val="bg1"/>
                </a:solidFill>
              </a:rPr>
              <a:t> </a:t>
            </a:r>
            <a:r>
              <a:rPr lang="en-US" sz="2400" b="1" dirty="0">
                <a:solidFill>
                  <a:schemeClr val="bg1"/>
                </a:solidFill>
              </a:rPr>
              <a:t>Give unto the </a:t>
            </a:r>
            <a:r>
              <a:rPr lang="en-US" sz="2400" b="1" cap="small" dirty="0">
                <a:solidFill>
                  <a:schemeClr val="bg1"/>
                </a:solidFill>
              </a:rPr>
              <a:t>Lord</a:t>
            </a:r>
            <a:r>
              <a:rPr lang="en-US" sz="2400" b="1" dirty="0">
                <a:solidFill>
                  <a:schemeClr val="bg1"/>
                </a:solidFill>
              </a:rPr>
              <a:t> the glory due unto his name: bring an offering, and come before him: worship the </a:t>
            </a:r>
            <a:r>
              <a:rPr lang="en-US" sz="2400" b="1" cap="small" dirty="0">
                <a:solidFill>
                  <a:schemeClr val="bg1"/>
                </a:solidFill>
              </a:rPr>
              <a:t>Lord</a:t>
            </a:r>
            <a:r>
              <a:rPr lang="en-US" sz="2400" b="1" dirty="0">
                <a:solidFill>
                  <a:schemeClr val="bg1"/>
                </a:solidFill>
              </a:rPr>
              <a:t> in the beauty of holiness.</a:t>
            </a:r>
          </a:p>
          <a:p>
            <a:pPr marL="0" indent="0">
              <a:buNone/>
            </a:pPr>
            <a:endParaRPr lang="en-US" sz="2400" dirty="0">
              <a:solidFill>
                <a:schemeClr val="bg1"/>
              </a:solidFill>
            </a:endParaRPr>
          </a:p>
        </p:txBody>
      </p:sp>
    </p:spTree>
    <p:extLst>
      <p:ext uri="{BB962C8B-B14F-4D97-AF65-F5344CB8AC3E}">
        <p14:creationId xmlns:p14="http://schemas.microsoft.com/office/powerpoint/2010/main" val="1657512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www.digital-photo-secrets.com/images/sunset-ocean-bright-orange-sun-setting-beautifu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0591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pPr algn="ctr"/>
            <a:r>
              <a:rPr lang="en-US" sz="3200" dirty="0" smtClean="0">
                <a:solidFill>
                  <a:schemeClr val="bg1"/>
                </a:solidFill>
              </a:rPr>
              <a:t>What are the factors that lead to joy before God?</a:t>
            </a:r>
            <a:endParaRPr lang="en-US" sz="3200" dirty="0">
              <a:solidFill>
                <a:schemeClr val="bg1"/>
              </a:solidFill>
            </a:endParaRPr>
          </a:p>
        </p:txBody>
      </p:sp>
      <p:sp>
        <p:nvSpPr>
          <p:cNvPr id="5" name="Content Placeholder 4"/>
          <p:cNvSpPr>
            <a:spLocks noGrp="1"/>
          </p:cNvSpPr>
          <p:nvPr>
            <p:ph idx="1"/>
          </p:nvPr>
        </p:nvSpPr>
        <p:spPr>
          <a:xfrm>
            <a:off x="842818" y="1413164"/>
            <a:ext cx="10131425" cy="5646005"/>
          </a:xfrm>
        </p:spPr>
        <p:txBody>
          <a:bodyPr>
            <a:noAutofit/>
          </a:bodyPr>
          <a:lstStyle/>
          <a:p>
            <a:pPr marL="0" indent="0" algn="ctr">
              <a:buNone/>
            </a:pPr>
            <a:r>
              <a:rPr lang="en-US" sz="2300" b="1" dirty="0" smtClean="0">
                <a:solidFill>
                  <a:schemeClr val="bg1"/>
                </a:solidFill>
              </a:rPr>
              <a:t>John 16:20-22</a:t>
            </a:r>
          </a:p>
          <a:p>
            <a:pPr marL="0" indent="0">
              <a:buNone/>
            </a:pPr>
            <a:r>
              <a:rPr lang="en-US" sz="2300" b="1" baseline="30000" dirty="0" smtClean="0">
                <a:solidFill>
                  <a:schemeClr val="bg1"/>
                </a:solidFill>
              </a:rPr>
              <a:t>20 </a:t>
            </a:r>
            <a:r>
              <a:rPr lang="en-US" sz="2300" b="1" dirty="0" smtClean="0">
                <a:solidFill>
                  <a:schemeClr val="bg1"/>
                </a:solidFill>
              </a:rPr>
              <a:t>Verily, verily, I say unto you, That ye shall weep and lament, but the world shall rejoice: and ye shall be sorrowful, but your sorrow shall be turned into joy.  </a:t>
            </a:r>
            <a:r>
              <a:rPr lang="en-US" sz="2300" b="1" baseline="30000" dirty="0" smtClean="0">
                <a:solidFill>
                  <a:schemeClr val="bg1"/>
                </a:solidFill>
              </a:rPr>
              <a:t>21 </a:t>
            </a:r>
            <a:r>
              <a:rPr lang="en-US" sz="2300" b="1" dirty="0" smtClean="0">
                <a:solidFill>
                  <a:schemeClr val="bg1"/>
                </a:solidFill>
              </a:rPr>
              <a:t>A woman when she is in travail hath sorrow, because her hour is come: but as soon as she is delivered of the child, she </a:t>
            </a:r>
            <a:r>
              <a:rPr lang="en-US" sz="2300" b="1" dirty="0" err="1" smtClean="0">
                <a:solidFill>
                  <a:schemeClr val="bg1"/>
                </a:solidFill>
              </a:rPr>
              <a:t>remembereth</a:t>
            </a:r>
            <a:r>
              <a:rPr lang="en-US" sz="2300" b="1" dirty="0" smtClean="0">
                <a:solidFill>
                  <a:schemeClr val="bg1"/>
                </a:solidFill>
              </a:rPr>
              <a:t> no more the anguish, for joy that a man is born into the world.  </a:t>
            </a:r>
            <a:r>
              <a:rPr lang="en-US" sz="2300" b="1" baseline="30000" dirty="0" smtClean="0">
                <a:solidFill>
                  <a:schemeClr val="bg1"/>
                </a:solidFill>
              </a:rPr>
              <a:t>22 </a:t>
            </a:r>
            <a:r>
              <a:rPr lang="en-US" sz="2300" b="1" dirty="0" smtClean="0">
                <a:solidFill>
                  <a:schemeClr val="bg1"/>
                </a:solidFill>
              </a:rPr>
              <a:t>And ye now therefore have sorrow: but I will see you again, and your heart shall rejoice, and your joy no man taketh from you.</a:t>
            </a:r>
          </a:p>
          <a:p>
            <a:pPr marL="0" indent="0" algn="ctr">
              <a:buNone/>
            </a:pPr>
            <a:r>
              <a:rPr lang="en-US" sz="2300" b="1" dirty="0" smtClean="0">
                <a:solidFill>
                  <a:schemeClr val="bg1"/>
                </a:solidFill>
              </a:rPr>
              <a:t>1 Thessalonians 5:16-18</a:t>
            </a:r>
            <a:endParaRPr lang="en-US" sz="2300" b="1" dirty="0">
              <a:solidFill>
                <a:schemeClr val="bg1"/>
              </a:solidFill>
            </a:endParaRPr>
          </a:p>
          <a:p>
            <a:pPr marL="0" indent="0">
              <a:buNone/>
            </a:pPr>
            <a:r>
              <a:rPr lang="en-US" sz="2300" b="1" baseline="30000" dirty="0">
                <a:solidFill>
                  <a:schemeClr val="bg1"/>
                </a:solidFill>
              </a:rPr>
              <a:t>16 </a:t>
            </a:r>
            <a:r>
              <a:rPr lang="en-US" sz="2300" b="1" dirty="0">
                <a:solidFill>
                  <a:schemeClr val="bg1"/>
                </a:solidFill>
              </a:rPr>
              <a:t>Rejoice evermore</a:t>
            </a:r>
            <a:r>
              <a:rPr lang="en-US" sz="2300" b="1" dirty="0" smtClean="0">
                <a:solidFill>
                  <a:schemeClr val="bg1"/>
                </a:solidFill>
              </a:rPr>
              <a:t>. </a:t>
            </a:r>
            <a:r>
              <a:rPr lang="en-US" sz="2300" b="1" baseline="30000" dirty="0" smtClean="0">
                <a:solidFill>
                  <a:schemeClr val="bg1"/>
                </a:solidFill>
              </a:rPr>
              <a:t>17</a:t>
            </a:r>
            <a:r>
              <a:rPr lang="en-US" sz="2300" b="1" baseline="30000" dirty="0">
                <a:solidFill>
                  <a:schemeClr val="bg1"/>
                </a:solidFill>
              </a:rPr>
              <a:t> </a:t>
            </a:r>
            <a:r>
              <a:rPr lang="en-US" sz="2300" b="1" dirty="0">
                <a:solidFill>
                  <a:schemeClr val="bg1"/>
                </a:solidFill>
              </a:rPr>
              <a:t>Pray without ceasing</a:t>
            </a:r>
            <a:r>
              <a:rPr lang="en-US" sz="2300" b="1" dirty="0" smtClean="0">
                <a:solidFill>
                  <a:schemeClr val="bg1"/>
                </a:solidFill>
              </a:rPr>
              <a:t>. </a:t>
            </a:r>
            <a:r>
              <a:rPr lang="en-US" sz="2300" b="1" baseline="30000" dirty="0" smtClean="0">
                <a:solidFill>
                  <a:schemeClr val="bg1"/>
                </a:solidFill>
              </a:rPr>
              <a:t>18</a:t>
            </a:r>
            <a:r>
              <a:rPr lang="en-US" sz="2300" b="1" baseline="30000" dirty="0">
                <a:solidFill>
                  <a:schemeClr val="bg1"/>
                </a:solidFill>
              </a:rPr>
              <a:t> </a:t>
            </a:r>
            <a:r>
              <a:rPr lang="en-US" sz="2300" b="1" dirty="0">
                <a:solidFill>
                  <a:schemeClr val="bg1"/>
                </a:solidFill>
              </a:rPr>
              <a:t>In every thing give thanks: for this is the will of God in Christ Jesus concerning you.</a:t>
            </a:r>
          </a:p>
          <a:p>
            <a:pPr marL="0" indent="0" algn="ctr">
              <a:buNone/>
            </a:pPr>
            <a:r>
              <a:rPr lang="en-US" sz="2300" b="1" dirty="0" smtClean="0">
                <a:solidFill>
                  <a:schemeClr val="bg1"/>
                </a:solidFill>
              </a:rPr>
              <a:t>Psalm 30:5</a:t>
            </a:r>
            <a:endParaRPr lang="en-US" sz="2300" b="1" dirty="0">
              <a:solidFill>
                <a:schemeClr val="bg1"/>
              </a:solidFill>
            </a:endParaRPr>
          </a:p>
          <a:p>
            <a:pPr marL="0" indent="0">
              <a:buNone/>
            </a:pPr>
            <a:r>
              <a:rPr lang="en-US" sz="2300" b="1" baseline="30000" dirty="0">
                <a:solidFill>
                  <a:schemeClr val="bg1"/>
                </a:solidFill>
              </a:rPr>
              <a:t>5 </a:t>
            </a:r>
            <a:r>
              <a:rPr lang="en-US" sz="2300" b="1" dirty="0">
                <a:solidFill>
                  <a:schemeClr val="bg1"/>
                </a:solidFill>
              </a:rPr>
              <a:t>For his anger </a:t>
            </a:r>
            <a:r>
              <a:rPr lang="en-US" sz="2300" b="1" dirty="0" err="1">
                <a:solidFill>
                  <a:schemeClr val="bg1"/>
                </a:solidFill>
              </a:rPr>
              <a:t>endureth</a:t>
            </a:r>
            <a:r>
              <a:rPr lang="en-US" sz="2300" b="1" dirty="0">
                <a:solidFill>
                  <a:schemeClr val="bg1"/>
                </a:solidFill>
              </a:rPr>
              <a:t> but a moment; in his </a:t>
            </a:r>
            <a:r>
              <a:rPr lang="en-US" sz="2300" b="1" dirty="0" err="1">
                <a:solidFill>
                  <a:schemeClr val="bg1"/>
                </a:solidFill>
              </a:rPr>
              <a:t>favour</a:t>
            </a:r>
            <a:r>
              <a:rPr lang="en-US" sz="2300" b="1" dirty="0">
                <a:solidFill>
                  <a:schemeClr val="bg1"/>
                </a:solidFill>
              </a:rPr>
              <a:t> is life: weeping may endure for a night, but joy cometh in the morning</a:t>
            </a:r>
            <a:r>
              <a:rPr lang="en-US" sz="2300" b="1" dirty="0" smtClean="0">
                <a:solidFill>
                  <a:schemeClr val="bg1"/>
                </a:solidFill>
              </a:rPr>
              <a:t>.</a:t>
            </a:r>
            <a:endParaRPr lang="en-US" sz="2300" b="1" dirty="0">
              <a:solidFill>
                <a:schemeClr val="bg1"/>
              </a:solidFill>
            </a:endParaRPr>
          </a:p>
        </p:txBody>
      </p:sp>
    </p:spTree>
    <p:extLst>
      <p:ext uri="{BB962C8B-B14F-4D97-AF65-F5344CB8AC3E}">
        <p14:creationId xmlns:p14="http://schemas.microsoft.com/office/powerpoint/2010/main" val="111363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2363" y="455930"/>
            <a:ext cx="7258050" cy="2924175"/>
          </a:xfrm>
          <a:prstGeom prst="rect">
            <a:avLst/>
          </a:prstGeom>
        </p:spPr>
      </p:pic>
      <p:sp>
        <p:nvSpPr>
          <p:cNvPr id="3" name="Content Placeholder 2"/>
          <p:cNvSpPr>
            <a:spLocks noGrp="1"/>
          </p:cNvSpPr>
          <p:nvPr>
            <p:ph idx="1"/>
          </p:nvPr>
        </p:nvSpPr>
        <p:spPr>
          <a:xfrm>
            <a:off x="92363" y="3380105"/>
            <a:ext cx="11905673" cy="3629890"/>
          </a:xfrm>
        </p:spPr>
        <p:txBody>
          <a:bodyPr>
            <a:normAutofit fontScale="92500"/>
          </a:bodyPr>
          <a:lstStyle/>
          <a:p>
            <a:pPr marL="0" indent="0">
              <a:buNone/>
            </a:pPr>
            <a:r>
              <a:rPr lang="en-US" sz="2800" b="1" dirty="0"/>
              <a:t>4 </a:t>
            </a:r>
            <a:r>
              <a:rPr lang="en-US" sz="2800" dirty="0"/>
              <a:t>From whence come wars and </a:t>
            </a:r>
            <a:r>
              <a:rPr lang="en-US" sz="2800" dirty="0" err="1"/>
              <a:t>fightings</a:t>
            </a:r>
            <a:r>
              <a:rPr lang="en-US" sz="2800" dirty="0"/>
              <a:t> among you? come they not hence, even of your lusts that war in your members?</a:t>
            </a:r>
          </a:p>
          <a:p>
            <a:pPr marL="0" indent="0">
              <a:buNone/>
            </a:pPr>
            <a:r>
              <a:rPr lang="en-US" sz="2800" b="1" baseline="30000" dirty="0"/>
              <a:t>2 </a:t>
            </a:r>
            <a:r>
              <a:rPr lang="en-US" sz="2800" dirty="0"/>
              <a:t>Ye lust, and have not: ye kill, and desire to have, and cannot obtain: ye fight and war, yet ye have not, because ye ask not.</a:t>
            </a:r>
          </a:p>
          <a:p>
            <a:pPr marL="0" indent="0">
              <a:buNone/>
            </a:pPr>
            <a:r>
              <a:rPr lang="en-US" sz="2800" b="1" baseline="30000" dirty="0"/>
              <a:t>3 </a:t>
            </a:r>
            <a:r>
              <a:rPr lang="en-US" sz="2800" dirty="0"/>
              <a:t>Ye ask, and receive not, because ye ask amiss, that ye may consume it upon your lusts.</a:t>
            </a:r>
          </a:p>
          <a:p>
            <a:pPr marL="0" indent="0">
              <a:buNone/>
            </a:pPr>
            <a:r>
              <a:rPr lang="en-US" sz="2800" b="1" baseline="30000" dirty="0"/>
              <a:t>4 </a:t>
            </a:r>
            <a:r>
              <a:rPr lang="en-US" sz="2800" dirty="0"/>
              <a:t>Ye adulterers and adulteresses, know ye not that the friendship of the world is enmity with God? whosoever therefore will be a friend of the world is the enemy of God.</a:t>
            </a:r>
          </a:p>
          <a:p>
            <a:endParaRPr lang="en-US" dirty="0"/>
          </a:p>
        </p:txBody>
      </p:sp>
      <p:sp>
        <p:nvSpPr>
          <p:cNvPr id="5" name="TextBox 4"/>
          <p:cNvSpPr txBox="1"/>
          <p:nvPr/>
        </p:nvSpPr>
        <p:spPr>
          <a:xfrm>
            <a:off x="7841672" y="2641661"/>
            <a:ext cx="4350328" cy="584775"/>
          </a:xfrm>
          <a:prstGeom prst="rect">
            <a:avLst/>
          </a:prstGeom>
          <a:noFill/>
        </p:spPr>
        <p:txBody>
          <a:bodyPr wrap="square" rtlCol="0">
            <a:spAutoFit/>
          </a:bodyPr>
          <a:lstStyle/>
          <a:p>
            <a:r>
              <a:rPr lang="en-US" sz="3200" dirty="0" smtClean="0"/>
              <a:t>James 4:1-4</a:t>
            </a:r>
            <a:endParaRPr lang="en-US" sz="3200" dirty="0"/>
          </a:p>
        </p:txBody>
      </p:sp>
    </p:spTree>
    <p:extLst>
      <p:ext uri="{BB962C8B-B14F-4D97-AF65-F5344CB8AC3E}">
        <p14:creationId xmlns:p14="http://schemas.microsoft.com/office/powerpoint/2010/main" val="1156687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2363" y="455931"/>
            <a:ext cx="7258050" cy="2850688"/>
          </a:xfrm>
          <a:prstGeom prst="rect">
            <a:avLst/>
          </a:prstGeom>
        </p:spPr>
      </p:pic>
      <p:sp>
        <p:nvSpPr>
          <p:cNvPr id="3" name="Content Placeholder 2"/>
          <p:cNvSpPr>
            <a:spLocks noGrp="1"/>
          </p:cNvSpPr>
          <p:nvPr>
            <p:ph idx="1"/>
          </p:nvPr>
        </p:nvSpPr>
        <p:spPr>
          <a:xfrm>
            <a:off x="92363" y="3228110"/>
            <a:ext cx="11905673" cy="3629890"/>
          </a:xfrm>
        </p:spPr>
        <p:txBody>
          <a:bodyPr>
            <a:normAutofit/>
          </a:bodyPr>
          <a:lstStyle/>
          <a:p>
            <a:pPr marL="0" indent="0">
              <a:buNone/>
            </a:pPr>
            <a:r>
              <a:rPr lang="en-US" sz="2800" b="1" baseline="30000" dirty="0"/>
              <a:t>5 </a:t>
            </a:r>
            <a:r>
              <a:rPr lang="en-US" sz="2800" dirty="0"/>
              <a:t>Do ye think that the scripture </a:t>
            </a:r>
            <a:r>
              <a:rPr lang="en-US" sz="2800" dirty="0" err="1"/>
              <a:t>saith</a:t>
            </a:r>
            <a:r>
              <a:rPr lang="en-US" sz="2800" dirty="0"/>
              <a:t> in vain, The spirit that </a:t>
            </a:r>
            <a:r>
              <a:rPr lang="en-US" sz="2800" dirty="0" err="1"/>
              <a:t>dwelleth</a:t>
            </a:r>
            <a:r>
              <a:rPr lang="en-US" sz="2800" dirty="0"/>
              <a:t> in us </a:t>
            </a:r>
            <a:r>
              <a:rPr lang="en-US" sz="2800" dirty="0" err="1"/>
              <a:t>lusteth</a:t>
            </a:r>
            <a:r>
              <a:rPr lang="en-US" sz="2800" dirty="0"/>
              <a:t> to envy?</a:t>
            </a:r>
          </a:p>
          <a:p>
            <a:pPr marL="0" indent="0">
              <a:buNone/>
            </a:pPr>
            <a:r>
              <a:rPr lang="en-US" sz="2800" b="1" baseline="30000" dirty="0"/>
              <a:t>6 </a:t>
            </a:r>
            <a:r>
              <a:rPr lang="en-US" sz="2800" dirty="0"/>
              <a:t>But he giveth more grace. Wherefore he </a:t>
            </a:r>
            <a:r>
              <a:rPr lang="en-US" sz="2800" dirty="0" err="1"/>
              <a:t>saith</a:t>
            </a:r>
            <a:r>
              <a:rPr lang="en-US" sz="2800" dirty="0"/>
              <a:t>, God </a:t>
            </a:r>
            <a:r>
              <a:rPr lang="en-US" sz="2800" dirty="0" err="1"/>
              <a:t>resisteth</a:t>
            </a:r>
            <a:r>
              <a:rPr lang="en-US" sz="2800" dirty="0"/>
              <a:t> the proud, but giveth grace unto the humble.</a:t>
            </a:r>
          </a:p>
          <a:p>
            <a:pPr marL="0" indent="0">
              <a:buNone/>
            </a:pPr>
            <a:r>
              <a:rPr lang="en-US" sz="2800" b="1" baseline="30000" dirty="0"/>
              <a:t>7 </a:t>
            </a:r>
            <a:r>
              <a:rPr lang="en-US" sz="2800" dirty="0"/>
              <a:t>Submit yourselves therefore to God. Resist the devil, and he will flee from you.</a:t>
            </a:r>
          </a:p>
          <a:p>
            <a:pPr marL="0" indent="0">
              <a:buNone/>
            </a:pPr>
            <a:r>
              <a:rPr lang="en-US" sz="2800" b="1" baseline="30000" dirty="0"/>
              <a:t>8 </a:t>
            </a:r>
            <a:r>
              <a:rPr lang="en-US" sz="2800" dirty="0"/>
              <a:t>Draw nigh to God, and he will draw nigh to you. Cleanse your hands, ye sinners; and purify your hearts, ye double minded</a:t>
            </a:r>
            <a:r>
              <a:rPr lang="en-US" sz="2800" dirty="0" smtClean="0"/>
              <a:t>.</a:t>
            </a:r>
            <a:endParaRPr lang="en-US" sz="2800" dirty="0"/>
          </a:p>
        </p:txBody>
      </p:sp>
      <p:sp>
        <p:nvSpPr>
          <p:cNvPr id="5" name="TextBox 4"/>
          <p:cNvSpPr txBox="1"/>
          <p:nvPr/>
        </p:nvSpPr>
        <p:spPr>
          <a:xfrm>
            <a:off x="7841672" y="2641661"/>
            <a:ext cx="4350328" cy="584775"/>
          </a:xfrm>
          <a:prstGeom prst="rect">
            <a:avLst/>
          </a:prstGeom>
          <a:noFill/>
        </p:spPr>
        <p:txBody>
          <a:bodyPr wrap="square" rtlCol="0">
            <a:spAutoFit/>
          </a:bodyPr>
          <a:lstStyle/>
          <a:p>
            <a:r>
              <a:rPr lang="en-US" sz="3200" dirty="0" smtClean="0"/>
              <a:t>James 4:5-8</a:t>
            </a:r>
            <a:endParaRPr lang="en-US" sz="3200" dirty="0"/>
          </a:p>
        </p:txBody>
      </p:sp>
    </p:spTree>
    <p:extLst>
      <p:ext uri="{BB962C8B-B14F-4D97-AF65-F5344CB8AC3E}">
        <p14:creationId xmlns:p14="http://schemas.microsoft.com/office/powerpoint/2010/main" val="311171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641296" y="34385"/>
            <a:ext cx="8817796" cy="6719307"/>
          </a:xfrm>
          <a:prstGeom prst="rect">
            <a:avLst/>
          </a:prstGeom>
        </p:spPr>
      </p:pic>
    </p:spTree>
    <p:extLst>
      <p:ext uri="{BB962C8B-B14F-4D97-AF65-F5344CB8AC3E}">
        <p14:creationId xmlns:p14="http://schemas.microsoft.com/office/powerpoint/2010/main" val="4053610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aximumvision.co.uk/wp-content/uploads/2016/02/rsz_1rsz_dreamstime_l_10850593.jpg"/>
          <p:cNvPicPr>
            <a:picLocks noChangeAspect="1" noChangeArrowheads="1"/>
          </p:cNvPicPr>
          <p:nvPr/>
        </p:nvPicPr>
        <p:blipFill rotWithShape="1">
          <a:blip r:embed="rId2">
            <a:extLst>
              <a:ext uri="{28A0092B-C50C-407E-A947-70E740481C1C}">
                <a14:useLocalDpi xmlns:a14="http://schemas.microsoft.com/office/drawing/2010/main" val="0"/>
              </a:ext>
            </a:extLst>
          </a:blip>
          <a:srcRect b="15589"/>
          <a:stretch/>
        </p:blipFill>
        <p:spPr bwMode="auto">
          <a:xfrm>
            <a:off x="0" y="0"/>
            <a:ext cx="12192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85801" y="609600"/>
            <a:ext cx="10758054" cy="1456267"/>
          </a:xfrm>
        </p:spPr>
        <p:txBody>
          <a:bodyPr/>
          <a:lstStyle/>
          <a:p>
            <a:r>
              <a:rPr lang="en-US" dirty="0" smtClean="0"/>
              <a:t>Where are your feet?</a:t>
            </a:r>
            <a:endParaRPr lang="en-US" dirty="0"/>
          </a:p>
        </p:txBody>
      </p:sp>
      <p:sp>
        <p:nvSpPr>
          <p:cNvPr id="3" name="Content Placeholder 2"/>
          <p:cNvSpPr>
            <a:spLocks noGrp="1"/>
          </p:cNvSpPr>
          <p:nvPr>
            <p:ph idx="1"/>
          </p:nvPr>
        </p:nvSpPr>
        <p:spPr>
          <a:xfrm>
            <a:off x="685801" y="2142067"/>
            <a:ext cx="10758054" cy="4240260"/>
          </a:xfrm>
        </p:spPr>
        <p:txBody>
          <a:bodyPr>
            <a:noAutofit/>
          </a:bodyPr>
          <a:lstStyle/>
          <a:p>
            <a:pPr marL="0" indent="0" algn="ctr">
              <a:buNone/>
            </a:pPr>
            <a:r>
              <a:rPr lang="en-US" sz="2400" b="1" dirty="0" smtClean="0">
                <a:solidFill>
                  <a:schemeClr val="bg1"/>
                </a:solidFill>
              </a:rPr>
              <a:t>Deuteronomy 11:24</a:t>
            </a:r>
            <a:endParaRPr lang="en-US" sz="2400" b="1" dirty="0">
              <a:solidFill>
                <a:schemeClr val="bg1"/>
              </a:solidFill>
            </a:endParaRPr>
          </a:p>
          <a:p>
            <a:pPr marL="0" indent="0">
              <a:buNone/>
            </a:pPr>
            <a:r>
              <a:rPr lang="en-US" sz="2400" b="1" dirty="0">
                <a:solidFill>
                  <a:schemeClr val="bg1"/>
                </a:solidFill>
              </a:rPr>
              <a:t>Every place whereon the soles of your feet shall tread shall be yours: from the wilderness and Lebanon, from the river, the river Euphrates, even unto the uttermost sea shall your coast be</a:t>
            </a:r>
            <a:r>
              <a:rPr lang="en-US" sz="2400" b="1" dirty="0" smtClean="0">
                <a:solidFill>
                  <a:schemeClr val="bg1"/>
                </a:solidFill>
              </a:rPr>
              <a:t>.</a:t>
            </a:r>
          </a:p>
          <a:p>
            <a:pPr marL="0" indent="0" algn="ctr">
              <a:buNone/>
            </a:pPr>
            <a:r>
              <a:rPr lang="en-US" sz="2400" b="1" dirty="0" smtClean="0">
                <a:solidFill>
                  <a:schemeClr val="bg1"/>
                </a:solidFill>
              </a:rPr>
              <a:t>Joshua 1:3</a:t>
            </a:r>
          </a:p>
          <a:p>
            <a:pPr marL="0" indent="0">
              <a:buNone/>
            </a:pPr>
            <a:r>
              <a:rPr lang="en-US" sz="2400" b="1" baseline="30000" dirty="0">
                <a:solidFill>
                  <a:schemeClr val="bg1"/>
                </a:solidFill>
              </a:rPr>
              <a:t>3 </a:t>
            </a:r>
            <a:r>
              <a:rPr lang="en-US" sz="2400" b="1" dirty="0">
                <a:solidFill>
                  <a:schemeClr val="bg1"/>
                </a:solidFill>
              </a:rPr>
              <a:t>Every place that the sole of your foot shall tread upon, that have I given unto you, as I said unto Moses</a:t>
            </a:r>
            <a:r>
              <a:rPr lang="en-US" sz="2400" b="1" dirty="0" smtClean="0">
                <a:solidFill>
                  <a:schemeClr val="bg1"/>
                </a:solidFill>
              </a:rPr>
              <a:t>.</a:t>
            </a:r>
          </a:p>
          <a:p>
            <a:pPr marL="0" indent="0" algn="ctr">
              <a:buNone/>
            </a:pPr>
            <a:r>
              <a:rPr lang="en-US" sz="2400" b="1" dirty="0" smtClean="0">
                <a:solidFill>
                  <a:schemeClr val="bg1"/>
                </a:solidFill>
              </a:rPr>
              <a:t>Joshua 14:9</a:t>
            </a:r>
          </a:p>
          <a:p>
            <a:pPr marL="0" indent="0">
              <a:buNone/>
            </a:pPr>
            <a:r>
              <a:rPr lang="en-US" sz="2400" b="1" baseline="30000" dirty="0">
                <a:solidFill>
                  <a:schemeClr val="bg1"/>
                </a:solidFill>
              </a:rPr>
              <a:t>9 </a:t>
            </a:r>
            <a:r>
              <a:rPr lang="en-US" sz="2400" b="1" dirty="0">
                <a:solidFill>
                  <a:schemeClr val="bg1"/>
                </a:solidFill>
              </a:rPr>
              <a:t>And Moses </a:t>
            </a:r>
            <a:r>
              <a:rPr lang="en-US" sz="2400" b="1" dirty="0" err="1">
                <a:solidFill>
                  <a:schemeClr val="bg1"/>
                </a:solidFill>
              </a:rPr>
              <a:t>sware</a:t>
            </a:r>
            <a:r>
              <a:rPr lang="en-US" sz="2400" b="1" dirty="0">
                <a:solidFill>
                  <a:schemeClr val="bg1"/>
                </a:solidFill>
              </a:rPr>
              <a:t> on that day, saying, Surely the land whereon thy feet have trodden shall be thine inheritance, and thy children's for ever, because thou hast wholly followed the </a:t>
            </a:r>
            <a:r>
              <a:rPr lang="en-US" sz="2400" b="1" cap="small" dirty="0">
                <a:solidFill>
                  <a:schemeClr val="bg1"/>
                </a:solidFill>
              </a:rPr>
              <a:t>Lord</a:t>
            </a:r>
            <a:r>
              <a:rPr lang="en-US" sz="2400" b="1" dirty="0">
                <a:solidFill>
                  <a:schemeClr val="bg1"/>
                </a:solidFill>
              </a:rPr>
              <a:t> my God.</a:t>
            </a:r>
            <a:endParaRPr lang="en-US" sz="2400" b="1" dirty="0">
              <a:solidFill>
                <a:schemeClr val="bg1"/>
              </a:solidFill>
            </a:endParaRPr>
          </a:p>
        </p:txBody>
      </p:sp>
    </p:spTree>
    <p:extLst>
      <p:ext uri="{BB962C8B-B14F-4D97-AF65-F5344CB8AC3E}">
        <p14:creationId xmlns:p14="http://schemas.microsoft.com/office/powerpoint/2010/main" val="2955609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aximumvision.co.uk/wp-content/uploads/2016/02/rsz_1rsz_dreamstime_l_10850593.jpg"/>
          <p:cNvPicPr>
            <a:picLocks noChangeAspect="1" noChangeArrowheads="1"/>
          </p:cNvPicPr>
          <p:nvPr/>
        </p:nvPicPr>
        <p:blipFill rotWithShape="1">
          <a:blip r:embed="rId2">
            <a:extLst>
              <a:ext uri="{28A0092B-C50C-407E-A947-70E740481C1C}">
                <a14:useLocalDpi xmlns:a14="http://schemas.microsoft.com/office/drawing/2010/main" val="0"/>
              </a:ext>
            </a:extLst>
          </a:blip>
          <a:srcRect b="15589"/>
          <a:stretch/>
        </p:blipFill>
        <p:spPr bwMode="auto">
          <a:xfrm>
            <a:off x="0" y="0"/>
            <a:ext cx="12192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85801" y="609600"/>
            <a:ext cx="10758054" cy="1456267"/>
          </a:xfrm>
        </p:spPr>
        <p:txBody>
          <a:bodyPr/>
          <a:lstStyle/>
          <a:p>
            <a:r>
              <a:rPr lang="en-US" dirty="0" smtClean="0"/>
              <a:t>Seeking Treasure?</a:t>
            </a:r>
            <a:endParaRPr lang="en-US" dirty="0"/>
          </a:p>
        </p:txBody>
      </p:sp>
      <p:sp>
        <p:nvSpPr>
          <p:cNvPr id="3" name="Content Placeholder 2"/>
          <p:cNvSpPr>
            <a:spLocks noGrp="1"/>
          </p:cNvSpPr>
          <p:nvPr>
            <p:ph idx="1"/>
          </p:nvPr>
        </p:nvSpPr>
        <p:spPr>
          <a:xfrm>
            <a:off x="685801" y="2142067"/>
            <a:ext cx="10758054" cy="4240260"/>
          </a:xfrm>
        </p:spPr>
        <p:txBody>
          <a:bodyPr>
            <a:noAutofit/>
          </a:bodyPr>
          <a:lstStyle/>
          <a:p>
            <a:pPr marL="0" indent="0" algn="ctr">
              <a:buNone/>
            </a:pPr>
            <a:r>
              <a:rPr lang="en-US" sz="2400" b="1" dirty="0" smtClean="0">
                <a:solidFill>
                  <a:schemeClr val="bg1"/>
                </a:solidFill>
              </a:rPr>
              <a:t>Matthew 13:44-46, 52</a:t>
            </a:r>
            <a:endParaRPr lang="en-US" sz="2400" b="1" dirty="0">
              <a:solidFill>
                <a:schemeClr val="bg1"/>
              </a:solidFill>
            </a:endParaRPr>
          </a:p>
          <a:p>
            <a:pPr marL="0" indent="0">
              <a:buNone/>
            </a:pPr>
            <a:r>
              <a:rPr lang="en-US" sz="2400" b="1" baseline="30000" dirty="0">
                <a:solidFill>
                  <a:schemeClr val="bg1"/>
                </a:solidFill>
              </a:rPr>
              <a:t>44 </a:t>
            </a:r>
            <a:r>
              <a:rPr lang="en-US" sz="2400" b="1" dirty="0">
                <a:solidFill>
                  <a:schemeClr val="bg1"/>
                </a:solidFill>
              </a:rPr>
              <a:t>Again, the kingdom of heaven is like unto treasure hid in a field; the which when a man hath found, he </a:t>
            </a:r>
            <a:r>
              <a:rPr lang="en-US" sz="2400" b="1" dirty="0" err="1">
                <a:solidFill>
                  <a:schemeClr val="bg1"/>
                </a:solidFill>
              </a:rPr>
              <a:t>hideth</a:t>
            </a:r>
            <a:r>
              <a:rPr lang="en-US" sz="2400" b="1" dirty="0">
                <a:solidFill>
                  <a:schemeClr val="bg1"/>
                </a:solidFill>
              </a:rPr>
              <a:t>, and for joy thereof </a:t>
            </a:r>
            <a:r>
              <a:rPr lang="en-US" sz="2400" b="1" dirty="0" err="1">
                <a:solidFill>
                  <a:schemeClr val="bg1"/>
                </a:solidFill>
              </a:rPr>
              <a:t>goeth</a:t>
            </a:r>
            <a:r>
              <a:rPr lang="en-US" sz="2400" b="1" dirty="0">
                <a:solidFill>
                  <a:schemeClr val="bg1"/>
                </a:solidFill>
              </a:rPr>
              <a:t> and </a:t>
            </a:r>
            <a:r>
              <a:rPr lang="en-US" sz="2400" b="1" dirty="0" err="1">
                <a:solidFill>
                  <a:schemeClr val="bg1"/>
                </a:solidFill>
              </a:rPr>
              <a:t>selleth</a:t>
            </a:r>
            <a:r>
              <a:rPr lang="en-US" sz="2400" b="1" dirty="0">
                <a:solidFill>
                  <a:schemeClr val="bg1"/>
                </a:solidFill>
              </a:rPr>
              <a:t> all that he hath, and </a:t>
            </a:r>
            <a:r>
              <a:rPr lang="en-US" sz="2400" b="1" dirty="0" err="1">
                <a:solidFill>
                  <a:schemeClr val="bg1"/>
                </a:solidFill>
              </a:rPr>
              <a:t>buyeth</a:t>
            </a:r>
            <a:r>
              <a:rPr lang="en-US" sz="2400" b="1" dirty="0">
                <a:solidFill>
                  <a:schemeClr val="bg1"/>
                </a:solidFill>
              </a:rPr>
              <a:t> that field.</a:t>
            </a:r>
          </a:p>
          <a:p>
            <a:pPr marL="0" indent="0">
              <a:buNone/>
            </a:pPr>
            <a:r>
              <a:rPr lang="en-US" sz="2400" b="1" baseline="30000" dirty="0">
                <a:solidFill>
                  <a:schemeClr val="bg1"/>
                </a:solidFill>
              </a:rPr>
              <a:t>45 </a:t>
            </a:r>
            <a:r>
              <a:rPr lang="en-US" sz="2400" b="1" dirty="0">
                <a:solidFill>
                  <a:schemeClr val="bg1"/>
                </a:solidFill>
              </a:rPr>
              <a:t>Again, the kingdom of heaven is like unto a merchant man, seeking goodly pearls:</a:t>
            </a:r>
          </a:p>
          <a:p>
            <a:pPr marL="0" indent="0">
              <a:spcAft>
                <a:spcPts val="0"/>
              </a:spcAft>
              <a:buNone/>
            </a:pPr>
            <a:r>
              <a:rPr lang="en-US" sz="2400" b="1" baseline="30000" dirty="0">
                <a:solidFill>
                  <a:schemeClr val="bg1"/>
                </a:solidFill>
              </a:rPr>
              <a:t>46 </a:t>
            </a:r>
            <a:r>
              <a:rPr lang="en-US" sz="2400" b="1" dirty="0">
                <a:solidFill>
                  <a:schemeClr val="bg1"/>
                </a:solidFill>
              </a:rPr>
              <a:t>Who, when he had found one pearl of great price, went and sold all that he had, and bought it</a:t>
            </a:r>
            <a:r>
              <a:rPr lang="en-US" sz="2400" b="1" dirty="0" smtClean="0">
                <a:solidFill>
                  <a:schemeClr val="bg1"/>
                </a:solidFill>
              </a:rPr>
              <a:t>.</a:t>
            </a:r>
          </a:p>
          <a:p>
            <a:pPr marL="0" indent="0" algn="ctr">
              <a:spcAft>
                <a:spcPts val="0"/>
              </a:spcAft>
              <a:buNone/>
            </a:pPr>
            <a:r>
              <a:rPr lang="en-US" sz="2400" b="1" dirty="0" smtClean="0">
                <a:solidFill>
                  <a:schemeClr val="bg1"/>
                </a:solidFill>
              </a:rPr>
              <a:t>…</a:t>
            </a:r>
          </a:p>
          <a:p>
            <a:pPr marL="0" indent="0">
              <a:buNone/>
            </a:pPr>
            <a:r>
              <a:rPr lang="en-US" sz="2400" b="1" baseline="30000" dirty="0">
                <a:solidFill>
                  <a:schemeClr val="bg1"/>
                </a:solidFill>
              </a:rPr>
              <a:t>52 </a:t>
            </a:r>
            <a:r>
              <a:rPr lang="en-US" sz="2400" b="1" dirty="0">
                <a:solidFill>
                  <a:schemeClr val="bg1"/>
                </a:solidFill>
              </a:rPr>
              <a:t>Then said he unto them, Therefore every scribe which is instructed unto the kingdom of heaven is like unto a man that is an householder, which </a:t>
            </a:r>
            <a:r>
              <a:rPr lang="en-US" sz="2400" b="1" dirty="0" err="1">
                <a:solidFill>
                  <a:schemeClr val="bg1"/>
                </a:solidFill>
              </a:rPr>
              <a:t>bringeth</a:t>
            </a:r>
            <a:r>
              <a:rPr lang="en-US" sz="2400" b="1" dirty="0">
                <a:solidFill>
                  <a:schemeClr val="bg1"/>
                </a:solidFill>
              </a:rPr>
              <a:t> forth out of his treasure things new and old.</a:t>
            </a:r>
          </a:p>
        </p:txBody>
      </p:sp>
    </p:spTree>
    <p:extLst>
      <p:ext uri="{BB962C8B-B14F-4D97-AF65-F5344CB8AC3E}">
        <p14:creationId xmlns:p14="http://schemas.microsoft.com/office/powerpoint/2010/main" val="1912817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2363" y="83360"/>
            <a:ext cx="7258050" cy="2850688"/>
          </a:xfrm>
          <a:prstGeom prst="rect">
            <a:avLst/>
          </a:prstGeom>
        </p:spPr>
      </p:pic>
      <p:sp>
        <p:nvSpPr>
          <p:cNvPr id="3" name="Content Placeholder 2"/>
          <p:cNvSpPr>
            <a:spLocks noGrp="1"/>
          </p:cNvSpPr>
          <p:nvPr>
            <p:ph idx="1"/>
          </p:nvPr>
        </p:nvSpPr>
        <p:spPr>
          <a:xfrm>
            <a:off x="92363" y="2835564"/>
            <a:ext cx="11905673" cy="4022436"/>
          </a:xfrm>
        </p:spPr>
        <p:txBody>
          <a:bodyPr>
            <a:normAutofit/>
          </a:bodyPr>
          <a:lstStyle/>
          <a:p>
            <a:pPr marL="0" indent="0">
              <a:buNone/>
            </a:pPr>
            <a:r>
              <a:rPr lang="en-US" sz="2800" b="1" baseline="30000" dirty="0"/>
              <a:t>14 </a:t>
            </a:r>
            <a:r>
              <a:rPr lang="en-US" sz="2800" dirty="0"/>
              <a:t>Is any sick among you? let him call for the elders of the church; and let them pray over him, anointing him with oil in the name of the Lord:</a:t>
            </a:r>
          </a:p>
          <a:p>
            <a:pPr marL="0" indent="0">
              <a:buNone/>
            </a:pPr>
            <a:r>
              <a:rPr lang="en-US" sz="2800" b="1" baseline="30000" dirty="0"/>
              <a:t>15 </a:t>
            </a:r>
            <a:r>
              <a:rPr lang="en-US" sz="2800" dirty="0"/>
              <a:t>And the prayer of faith shall save the sick, and the Lord shall raise him up; and if he have committed sins, they shall be forgiven him.</a:t>
            </a:r>
          </a:p>
          <a:p>
            <a:pPr marL="0" indent="0">
              <a:buNone/>
            </a:pPr>
            <a:r>
              <a:rPr lang="en-US" sz="2800" b="1" baseline="30000" dirty="0"/>
              <a:t>16 </a:t>
            </a:r>
            <a:r>
              <a:rPr lang="en-US" sz="2800" dirty="0"/>
              <a:t>Confess your faults one to another, and pray one for another, that ye may be healed. The effectual fervent prayer of a righteous man </a:t>
            </a:r>
            <a:r>
              <a:rPr lang="en-US" sz="2800" dirty="0" err="1"/>
              <a:t>availeth</a:t>
            </a:r>
            <a:r>
              <a:rPr lang="en-US" sz="2800" dirty="0"/>
              <a:t> much.</a:t>
            </a:r>
          </a:p>
        </p:txBody>
      </p:sp>
      <p:sp>
        <p:nvSpPr>
          <p:cNvPr id="5" name="TextBox 4"/>
          <p:cNvSpPr txBox="1"/>
          <p:nvPr/>
        </p:nvSpPr>
        <p:spPr>
          <a:xfrm>
            <a:off x="7647708" y="2250789"/>
            <a:ext cx="4350328" cy="584775"/>
          </a:xfrm>
          <a:prstGeom prst="rect">
            <a:avLst/>
          </a:prstGeom>
          <a:noFill/>
        </p:spPr>
        <p:txBody>
          <a:bodyPr wrap="square" rtlCol="0">
            <a:spAutoFit/>
          </a:bodyPr>
          <a:lstStyle/>
          <a:p>
            <a:r>
              <a:rPr lang="en-US" sz="3200" dirty="0" smtClean="0"/>
              <a:t>James 5:14-16</a:t>
            </a:r>
            <a:endParaRPr lang="en-US" sz="3200" dirty="0"/>
          </a:p>
        </p:txBody>
      </p:sp>
    </p:spTree>
    <p:extLst>
      <p:ext uri="{BB962C8B-B14F-4D97-AF65-F5344CB8AC3E}">
        <p14:creationId xmlns:p14="http://schemas.microsoft.com/office/powerpoint/2010/main" val="2566118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2363" y="83360"/>
            <a:ext cx="7258050" cy="2850688"/>
          </a:xfrm>
          <a:prstGeom prst="rect">
            <a:avLst/>
          </a:prstGeom>
        </p:spPr>
      </p:pic>
      <p:sp>
        <p:nvSpPr>
          <p:cNvPr id="3" name="Content Placeholder 2"/>
          <p:cNvSpPr>
            <a:spLocks noGrp="1"/>
          </p:cNvSpPr>
          <p:nvPr>
            <p:ph idx="1"/>
          </p:nvPr>
        </p:nvSpPr>
        <p:spPr>
          <a:xfrm>
            <a:off x="0" y="3786910"/>
            <a:ext cx="11905673" cy="1427018"/>
          </a:xfrm>
        </p:spPr>
        <p:txBody>
          <a:bodyPr>
            <a:normAutofit/>
          </a:bodyPr>
          <a:lstStyle/>
          <a:p>
            <a:pPr marL="0" indent="0">
              <a:buNone/>
            </a:pPr>
            <a:r>
              <a:rPr lang="en-US" sz="3200" b="1" baseline="30000" dirty="0"/>
              <a:t>9 </a:t>
            </a:r>
            <a:r>
              <a:rPr lang="en-US" sz="3200" dirty="0"/>
              <a:t>He that </a:t>
            </a:r>
            <a:r>
              <a:rPr lang="en-US" sz="3200" dirty="0" err="1"/>
              <a:t>turneth</a:t>
            </a:r>
            <a:r>
              <a:rPr lang="en-US" sz="3200" dirty="0"/>
              <a:t> away his ear from hearing the law, even his prayer shall be abomination.</a:t>
            </a:r>
          </a:p>
        </p:txBody>
      </p:sp>
      <p:sp>
        <p:nvSpPr>
          <p:cNvPr id="5" name="TextBox 4"/>
          <p:cNvSpPr txBox="1"/>
          <p:nvPr/>
        </p:nvSpPr>
        <p:spPr>
          <a:xfrm>
            <a:off x="4470399" y="3328560"/>
            <a:ext cx="4350328" cy="584775"/>
          </a:xfrm>
          <a:prstGeom prst="rect">
            <a:avLst/>
          </a:prstGeom>
          <a:noFill/>
        </p:spPr>
        <p:txBody>
          <a:bodyPr wrap="square" rtlCol="0">
            <a:spAutoFit/>
          </a:bodyPr>
          <a:lstStyle/>
          <a:p>
            <a:r>
              <a:rPr lang="en-US" sz="3200" dirty="0" smtClean="0"/>
              <a:t>Proverbs 28:9</a:t>
            </a:r>
            <a:endParaRPr lang="en-US" sz="3200" dirty="0"/>
          </a:p>
        </p:txBody>
      </p:sp>
    </p:spTree>
    <p:extLst>
      <p:ext uri="{BB962C8B-B14F-4D97-AF65-F5344CB8AC3E}">
        <p14:creationId xmlns:p14="http://schemas.microsoft.com/office/powerpoint/2010/main" val="1605374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2363" y="83360"/>
            <a:ext cx="7258050" cy="2850688"/>
          </a:xfrm>
          <a:prstGeom prst="rect">
            <a:avLst/>
          </a:prstGeom>
        </p:spPr>
      </p:pic>
      <p:sp>
        <p:nvSpPr>
          <p:cNvPr id="3" name="Content Placeholder 2"/>
          <p:cNvSpPr>
            <a:spLocks noGrp="1"/>
          </p:cNvSpPr>
          <p:nvPr>
            <p:ph idx="1"/>
          </p:nvPr>
        </p:nvSpPr>
        <p:spPr>
          <a:xfrm>
            <a:off x="0" y="3786910"/>
            <a:ext cx="11905673" cy="2807854"/>
          </a:xfrm>
        </p:spPr>
        <p:txBody>
          <a:bodyPr>
            <a:normAutofit/>
          </a:bodyPr>
          <a:lstStyle/>
          <a:p>
            <a:r>
              <a:rPr lang="en-US" sz="3200" b="1" baseline="30000" dirty="0"/>
              <a:t>15 </a:t>
            </a:r>
            <a:r>
              <a:rPr lang="en-US" sz="3200" dirty="0"/>
              <a:t>And when ye spread forth your hands, I will hide mine eyes from you: yea, when ye make many prayers, I will not hear: your hands are full of blood.</a:t>
            </a:r>
          </a:p>
          <a:p>
            <a:r>
              <a:rPr lang="en-US" sz="3200" b="1" baseline="30000" dirty="0"/>
              <a:t>16 </a:t>
            </a:r>
            <a:r>
              <a:rPr lang="en-US" sz="3200" dirty="0"/>
              <a:t>Wash you, make you clean; put away the evil of your doings from before mine eyes; cease to do evil;</a:t>
            </a:r>
          </a:p>
        </p:txBody>
      </p:sp>
      <p:sp>
        <p:nvSpPr>
          <p:cNvPr id="5" name="TextBox 4"/>
          <p:cNvSpPr txBox="1"/>
          <p:nvPr/>
        </p:nvSpPr>
        <p:spPr>
          <a:xfrm>
            <a:off x="4673599" y="3068091"/>
            <a:ext cx="4350328" cy="584775"/>
          </a:xfrm>
          <a:prstGeom prst="rect">
            <a:avLst/>
          </a:prstGeom>
          <a:noFill/>
        </p:spPr>
        <p:txBody>
          <a:bodyPr wrap="square" rtlCol="0">
            <a:spAutoFit/>
          </a:bodyPr>
          <a:lstStyle/>
          <a:p>
            <a:r>
              <a:rPr lang="en-US" sz="3200" dirty="0" smtClean="0"/>
              <a:t>Isaiah 1:15-17</a:t>
            </a:r>
            <a:endParaRPr lang="en-US" sz="3200" dirty="0"/>
          </a:p>
        </p:txBody>
      </p:sp>
    </p:spTree>
    <p:extLst>
      <p:ext uri="{BB962C8B-B14F-4D97-AF65-F5344CB8AC3E}">
        <p14:creationId xmlns:p14="http://schemas.microsoft.com/office/powerpoint/2010/main" val="221128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aximumvision.co.uk/wp-content/uploads/2016/02/rsz_1rsz_dreamstime_l_10850593.jpg"/>
          <p:cNvPicPr>
            <a:picLocks noChangeAspect="1" noChangeArrowheads="1"/>
          </p:cNvPicPr>
          <p:nvPr/>
        </p:nvPicPr>
        <p:blipFill rotWithShape="1">
          <a:blip r:embed="rId2">
            <a:extLst>
              <a:ext uri="{28A0092B-C50C-407E-A947-70E740481C1C}">
                <a14:useLocalDpi xmlns:a14="http://schemas.microsoft.com/office/drawing/2010/main" val="0"/>
              </a:ext>
            </a:extLst>
          </a:blip>
          <a:srcRect b="15589"/>
          <a:stretch/>
        </p:blipFill>
        <p:spPr bwMode="auto">
          <a:xfrm>
            <a:off x="0" y="0"/>
            <a:ext cx="12192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85801" y="609600"/>
            <a:ext cx="10758054" cy="1456267"/>
          </a:xfrm>
        </p:spPr>
        <p:txBody>
          <a:bodyPr/>
          <a:lstStyle/>
          <a:p>
            <a:r>
              <a:rPr lang="en-US" dirty="0" smtClean="0"/>
              <a:t>Approaching God</a:t>
            </a:r>
            <a:endParaRPr lang="en-US" dirty="0"/>
          </a:p>
        </p:txBody>
      </p:sp>
      <p:sp>
        <p:nvSpPr>
          <p:cNvPr id="3" name="Content Placeholder 2"/>
          <p:cNvSpPr>
            <a:spLocks noGrp="1"/>
          </p:cNvSpPr>
          <p:nvPr>
            <p:ph idx="1"/>
          </p:nvPr>
        </p:nvSpPr>
        <p:spPr>
          <a:xfrm>
            <a:off x="879765" y="1726430"/>
            <a:ext cx="10758054" cy="5025351"/>
          </a:xfrm>
        </p:spPr>
        <p:txBody>
          <a:bodyPr>
            <a:noAutofit/>
          </a:bodyPr>
          <a:lstStyle/>
          <a:p>
            <a:pPr marL="0" indent="0" algn="ctr">
              <a:buNone/>
            </a:pPr>
            <a:r>
              <a:rPr lang="en-US" sz="2400" b="1" dirty="0" smtClean="0">
                <a:solidFill>
                  <a:schemeClr val="bg1"/>
                </a:solidFill>
              </a:rPr>
              <a:t>Philippians 2:12-16</a:t>
            </a:r>
          </a:p>
          <a:p>
            <a:pPr marL="0" indent="0">
              <a:buNone/>
            </a:pPr>
            <a:r>
              <a:rPr lang="en-US" sz="2400" b="1" baseline="30000" dirty="0" smtClean="0">
                <a:solidFill>
                  <a:schemeClr val="bg1"/>
                </a:solidFill>
              </a:rPr>
              <a:t>12 </a:t>
            </a:r>
            <a:r>
              <a:rPr lang="en-US" sz="2400" b="1" dirty="0" smtClean="0">
                <a:solidFill>
                  <a:schemeClr val="bg1"/>
                </a:solidFill>
              </a:rPr>
              <a:t>Wherefore, my beloved, as ye have always obeyed, not as in my presence only, but now much more in my absence, work out your own salvation with fear and trembling.</a:t>
            </a:r>
          </a:p>
          <a:p>
            <a:pPr marL="0" indent="0">
              <a:buNone/>
            </a:pPr>
            <a:r>
              <a:rPr lang="en-US" sz="2400" b="1" baseline="30000" dirty="0" smtClean="0">
                <a:solidFill>
                  <a:schemeClr val="bg1"/>
                </a:solidFill>
              </a:rPr>
              <a:t>13 </a:t>
            </a:r>
            <a:r>
              <a:rPr lang="en-US" sz="2400" b="1" dirty="0" smtClean="0">
                <a:solidFill>
                  <a:schemeClr val="bg1"/>
                </a:solidFill>
              </a:rPr>
              <a:t>For it is God which </a:t>
            </a:r>
            <a:r>
              <a:rPr lang="en-US" sz="2400" b="1" dirty="0" err="1" smtClean="0">
                <a:solidFill>
                  <a:schemeClr val="bg1"/>
                </a:solidFill>
              </a:rPr>
              <a:t>worketh</a:t>
            </a:r>
            <a:r>
              <a:rPr lang="en-US" sz="2400" b="1" dirty="0" smtClean="0">
                <a:solidFill>
                  <a:schemeClr val="bg1"/>
                </a:solidFill>
              </a:rPr>
              <a:t> in you both to will and to do of his good pleasure.</a:t>
            </a:r>
          </a:p>
          <a:p>
            <a:pPr marL="0" indent="0">
              <a:buNone/>
            </a:pPr>
            <a:r>
              <a:rPr lang="en-US" sz="2400" b="1" baseline="30000" dirty="0" smtClean="0">
                <a:solidFill>
                  <a:schemeClr val="bg1"/>
                </a:solidFill>
              </a:rPr>
              <a:t>14 </a:t>
            </a:r>
            <a:r>
              <a:rPr lang="en-US" sz="2400" b="1" dirty="0" smtClean="0">
                <a:solidFill>
                  <a:schemeClr val="bg1"/>
                </a:solidFill>
              </a:rPr>
              <a:t>Do all things without murmurings and </a:t>
            </a:r>
            <a:r>
              <a:rPr lang="en-US" sz="2400" b="1" dirty="0" err="1" smtClean="0">
                <a:solidFill>
                  <a:schemeClr val="bg1"/>
                </a:solidFill>
              </a:rPr>
              <a:t>disputings</a:t>
            </a:r>
            <a:r>
              <a:rPr lang="en-US" sz="2400" b="1" dirty="0" smtClean="0">
                <a:solidFill>
                  <a:schemeClr val="bg1"/>
                </a:solidFill>
              </a:rPr>
              <a:t>:</a:t>
            </a:r>
          </a:p>
          <a:p>
            <a:pPr marL="0" indent="0">
              <a:buNone/>
            </a:pPr>
            <a:r>
              <a:rPr lang="en-US" sz="2400" b="1" baseline="30000" dirty="0" smtClean="0">
                <a:solidFill>
                  <a:schemeClr val="bg1"/>
                </a:solidFill>
              </a:rPr>
              <a:t>15 </a:t>
            </a:r>
            <a:r>
              <a:rPr lang="en-US" sz="2400" b="1" dirty="0" smtClean="0">
                <a:solidFill>
                  <a:schemeClr val="bg1"/>
                </a:solidFill>
              </a:rPr>
              <a:t>That ye may be blameless and harmless, the sons of God, without rebuke, in the midst of a crooked and perverse nation, among whom ye shine as lights in the world;</a:t>
            </a:r>
          </a:p>
          <a:p>
            <a:pPr marL="0" indent="0">
              <a:buNone/>
            </a:pPr>
            <a:r>
              <a:rPr lang="en-US" sz="2400" b="1" baseline="30000" dirty="0" smtClean="0">
                <a:solidFill>
                  <a:schemeClr val="bg1"/>
                </a:solidFill>
              </a:rPr>
              <a:t>16 </a:t>
            </a:r>
            <a:r>
              <a:rPr lang="en-US" sz="2400" b="1" dirty="0" smtClean="0">
                <a:solidFill>
                  <a:schemeClr val="bg1"/>
                </a:solidFill>
              </a:rPr>
              <a:t>Holding forth the word of life; that I may rejoice in the day of Christ, that I have not run in vain, neither </a:t>
            </a:r>
            <a:r>
              <a:rPr lang="en-US" sz="2400" b="1" dirty="0" err="1" smtClean="0">
                <a:solidFill>
                  <a:schemeClr val="bg1"/>
                </a:solidFill>
              </a:rPr>
              <a:t>laboured</a:t>
            </a:r>
            <a:r>
              <a:rPr lang="en-US" sz="2400" b="1" dirty="0" smtClean="0">
                <a:solidFill>
                  <a:schemeClr val="bg1"/>
                </a:solidFill>
              </a:rPr>
              <a:t> in vain.</a:t>
            </a:r>
            <a:endParaRPr lang="en-US" sz="2400" b="1" dirty="0">
              <a:solidFill>
                <a:schemeClr val="bg1"/>
              </a:solidFill>
            </a:endParaRPr>
          </a:p>
        </p:txBody>
      </p:sp>
    </p:spTree>
    <p:extLst>
      <p:ext uri="{BB962C8B-B14F-4D97-AF65-F5344CB8AC3E}">
        <p14:creationId xmlns:p14="http://schemas.microsoft.com/office/powerpoint/2010/main" val="3977402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aximumvision.co.uk/wp-content/uploads/2016/02/rsz_1rsz_dreamstime_l_10850593.jpg"/>
          <p:cNvPicPr>
            <a:picLocks noChangeAspect="1" noChangeArrowheads="1"/>
          </p:cNvPicPr>
          <p:nvPr/>
        </p:nvPicPr>
        <p:blipFill rotWithShape="1">
          <a:blip r:embed="rId2">
            <a:extLst>
              <a:ext uri="{28A0092B-C50C-407E-A947-70E740481C1C}">
                <a14:useLocalDpi xmlns:a14="http://schemas.microsoft.com/office/drawing/2010/main" val="0"/>
              </a:ext>
            </a:extLst>
          </a:blip>
          <a:srcRect b="15589"/>
          <a:stretch/>
        </p:blipFill>
        <p:spPr bwMode="auto">
          <a:xfrm>
            <a:off x="0" y="0"/>
            <a:ext cx="12192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85801" y="609600"/>
            <a:ext cx="10758054" cy="1456267"/>
          </a:xfrm>
        </p:spPr>
        <p:txBody>
          <a:bodyPr/>
          <a:lstStyle/>
          <a:p>
            <a:r>
              <a:rPr lang="en-US" dirty="0" smtClean="0"/>
              <a:t>Approaching God</a:t>
            </a:r>
            <a:endParaRPr lang="en-US" dirty="0"/>
          </a:p>
        </p:txBody>
      </p:sp>
      <p:sp>
        <p:nvSpPr>
          <p:cNvPr id="3" name="Content Placeholder 2"/>
          <p:cNvSpPr>
            <a:spLocks noGrp="1"/>
          </p:cNvSpPr>
          <p:nvPr>
            <p:ph idx="1"/>
          </p:nvPr>
        </p:nvSpPr>
        <p:spPr>
          <a:xfrm>
            <a:off x="685801" y="2142067"/>
            <a:ext cx="10758054" cy="4240260"/>
          </a:xfrm>
        </p:spPr>
        <p:txBody>
          <a:bodyPr>
            <a:noAutofit/>
          </a:bodyPr>
          <a:lstStyle/>
          <a:p>
            <a:pPr marL="0" indent="0" algn="ctr">
              <a:buNone/>
            </a:pPr>
            <a:r>
              <a:rPr lang="en-US" sz="2400" b="1" dirty="0" smtClean="0">
                <a:solidFill>
                  <a:schemeClr val="bg1"/>
                </a:solidFill>
              </a:rPr>
              <a:t>Isaiah 26:3</a:t>
            </a:r>
            <a:endParaRPr lang="en-US" sz="2400" b="1" dirty="0">
              <a:solidFill>
                <a:schemeClr val="bg1"/>
              </a:solidFill>
            </a:endParaRPr>
          </a:p>
          <a:p>
            <a:pPr marL="0" indent="0">
              <a:buNone/>
            </a:pPr>
            <a:r>
              <a:rPr lang="en-US" sz="2400" b="1" baseline="30000" dirty="0">
                <a:solidFill>
                  <a:schemeClr val="bg1"/>
                </a:solidFill>
              </a:rPr>
              <a:t>3 </a:t>
            </a:r>
            <a:r>
              <a:rPr lang="en-US" sz="2400" b="1" dirty="0">
                <a:solidFill>
                  <a:schemeClr val="bg1"/>
                </a:solidFill>
              </a:rPr>
              <a:t>Thou wilt keep him in perfect peace, whose mind is stayed on thee: because he </a:t>
            </a:r>
            <a:r>
              <a:rPr lang="en-US" sz="2400" b="1" dirty="0" err="1">
                <a:solidFill>
                  <a:schemeClr val="bg1"/>
                </a:solidFill>
              </a:rPr>
              <a:t>trusteth</a:t>
            </a:r>
            <a:r>
              <a:rPr lang="en-US" sz="2400" b="1" dirty="0">
                <a:solidFill>
                  <a:schemeClr val="bg1"/>
                </a:solidFill>
              </a:rPr>
              <a:t> in thee</a:t>
            </a:r>
            <a:r>
              <a:rPr lang="en-US" sz="2400" b="1" dirty="0" smtClean="0">
                <a:solidFill>
                  <a:schemeClr val="bg1"/>
                </a:solidFill>
              </a:rPr>
              <a:t>.</a:t>
            </a:r>
          </a:p>
          <a:p>
            <a:pPr marL="0" indent="0" algn="ctr">
              <a:buNone/>
            </a:pPr>
            <a:r>
              <a:rPr lang="en-US" sz="2400" b="1" dirty="0" smtClean="0">
                <a:solidFill>
                  <a:schemeClr val="bg1"/>
                </a:solidFill>
              </a:rPr>
              <a:t>Isaiah 32:17-18</a:t>
            </a:r>
          </a:p>
          <a:p>
            <a:pPr marL="0" indent="0">
              <a:buNone/>
            </a:pPr>
            <a:r>
              <a:rPr lang="en-US" sz="2400" b="1" baseline="30000" dirty="0">
                <a:solidFill>
                  <a:schemeClr val="bg1"/>
                </a:solidFill>
              </a:rPr>
              <a:t>17 </a:t>
            </a:r>
            <a:r>
              <a:rPr lang="en-US" sz="2400" b="1" dirty="0">
                <a:solidFill>
                  <a:schemeClr val="bg1"/>
                </a:solidFill>
              </a:rPr>
              <a:t>And the work of righteousness shall be peace; and the effect of righteousness quietness and assurance for ever.</a:t>
            </a:r>
          </a:p>
          <a:p>
            <a:pPr marL="0" indent="0">
              <a:buNone/>
            </a:pPr>
            <a:r>
              <a:rPr lang="en-US" sz="2400" b="1" baseline="30000" dirty="0">
                <a:solidFill>
                  <a:schemeClr val="bg1"/>
                </a:solidFill>
              </a:rPr>
              <a:t>18 </a:t>
            </a:r>
            <a:r>
              <a:rPr lang="en-US" sz="2400" b="1" dirty="0">
                <a:solidFill>
                  <a:schemeClr val="bg1"/>
                </a:solidFill>
              </a:rPr>
              <a:t>And my people shall dwell in a peaceable habitation, and in sure dwellings, and in quiet resting places</a:t>
            </a:r>
            <a:r>
              <a:rPr lang="en-US" sz="2400" b="1" dirty="0" smtClean="0">
                <a:solidFill>
                  <a:schemeClr val="bg1"/>
                </a:solidFill>
              </a:rPr>
              <a:t>;</a:t>
            </a:r>
            <a:endParaRPr lang="en-US" sz="2400" b="1" dirty="0">
              <a:solidFill>
                <a:schemeClr val="bg1"/>
              </a:solidFill>
            </a:endParaRPr>
          </a:p>
        </p:txBody>
      </p:sp>
    </p:spTree>
    <p:extLst>
      <p:ext uri="{BB962C8B-B14F-4D97-AF65-F5344CB8AC3E}">
        <p14:creationId xmlns:p14="http://schemas.microsoft.com/office/powerpoint/2010/main" val="4258285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maximumvision.co.uk/wp-content/uploads/2016/02/rsz_1rsz_dreamstime_l_10850593.jpg"/>
          <p:cNvPicPr>
            <a:picLocks noChangeAspect="1" noChangeArrowheads="1"/>
          </p:cNvPicPr>
          <p:nvPr/>
        </p:nvPicPr>
        <p:blipFill rotWithShape="1">
          <a:blip r:embed="rId2">
            <a:extLst>
              <a:ext uri="{28A0092B-C50C-407E-A947-70E740481C1C}">
                <a14:useLocalDpi xmlns:a14="http://schemas.microsoft.com/office/drawing/2010/main" val="0"/>
              </a:ext>
            </a:extLst>
          </a:blip>
          <a:srcRect b="15589"/>
          <a:stretch/>
        </p:blipFill>
        <p:spPr bwMode="auto">
          <a:xfrm>
            <a:off x="0" y="0"/>
            <a:ext cx="12192000" cy="68441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85801" y="609600"/>
            <a:ext cx="10758054" cy="1456267"/>
          </a:xfrm>
        </p:spPr>
        <p:txBody>
          <a:bodyPr/>
          <a:lstStyle/>
          <a:p>
            <a:r>
              <a:rPr lang="en-US" dirty="0" smtClean="0"/>
              <a:t>Approaching God</a:t>
            </a:r>
            <a:endParaRPr lang="en-US" dirty="0"/>
          </a:p>
        </p:txBody>
      </p:sp>
      <p:sp>
        <p:nvSpPr>
          <p:cNvPr id="3" name="Content Placeholder 2"/>
          <p:cNvSpPr>
            <a:spLocks noGrp="1"/>
          </p:cNvSpPr>
          <p:nvPr>
            <p:ph idx="1"/>
          </p:nvPr>
        </p:nvSpPr>
        <p:spPr>
          <a:xfrm>
            <a:off x="685801" y="1588655"/>
            <a:ext cx="10758054" cy="4793672"/>
          </a:xfrm>
        </p:spPr>
        <p:txBody>
          <a:bodyPr>
            <a:noAutofit/>
          </a:bodyPr>
          <a:lstStyle/>
          <a:p>
            <a:pPr marL="0" indent="0" algn="ctr">
              <a:buNone/>
            </a:pPr>
            <a:r>
              <a:rPr lang="en-US" sz="2400" b="1" dirty="0" smtClean="0">
                <a:solidFill>
                  <a:schemeClr val="bg1"/>
                </a:solidFill>
              </a:rPr>
              <a:t>Philippians 4:4-7</a:t>
            </a:r>
            <a:endParaRPr lang="en-US" sz="2400" b="1" dirty="0">
              <a:solidFill>
                <a:schemeClr val="bg1"/>
              </a:solidFill>
            </a:endParaRPr>
          </a:p>
          <a:p>
            <a:pPr marL="0" indent="0">
              <a:buNone/>
            </a:pPr>
            <a:r>
              <a:rPr lang="en-US" sz="2400" b="1" baseline="30000" dirty="0">
                <a:solidFill>
                  <a:schemeClr val="bg1"/>
                </a:solidFill>
              </a:rPr>
              <a:t>4 </a:t>
            </a:r>
            <a:r>
              <a:rPr lang="en-US" sz="2400" b="1" dirty="0">
                <a:solidFill>
                  <a:schemeClr val="bg1"/>
                </a:solidFill>
              </a:rPr>
              <a:t>Rejoice in the Lord always: and again I say, Rejoice.</a:t>
            </a:r>
          </a:p>
          <a:p>
            <a:pPr marL="0" indent="0">
              <a:buNone/>
            </a:pPr>
            <a:r>
              <a:rPr lang="en-US" sz="2400" b="1" baseline="30000" dirty="0">
                <a:solidFill>
                  <a:schemeClr val="bg1"/>
                </a:solidFill>
              </a:rPr>
              <a:t>5 </a:t>
            </a:r>
            <a:r>
              <a:rPr lang="en-US" sz="2400" b="1" dirty="0">
                <a:solidFill>
                  <a:schemeClr val="bg1"/>
                </a:solidFill>
              </a:rPr>
              <a:t>Let your moderation be known unto all men. The Lord is at hand.</a:t>
            </a:r>
          </a:p>
          <a:p>
            <a:pPr marL="0" indent="0">
              <a:buNone/>
            </a:pPr>
            <a:r>
              <a:rPr lang="en-US" sz="2400" b="1" baseline="30000" dirty="0">
                <a:solidFill>
                  <a:schemeClr val="bg1"/>
                </a:solidFill>
              </a:rPr>
              <a:t>6 </a:t>
            </a:r>
            <a:r>
              <a:rPr lang="en-US" sz="2400" b="1" dirty="0">
                <a:solidFill>
                  <a:schemeClr val="bg1"/>
                </a:solidFill>
              </a:rPr>
              <a:t>Be careful for nothing; but in every thing by prayer and supplication with thanksgiving let your requests be made known unto God.</a:t>
            </a:r>
          </a:p>
          <a:p>
            <a:pPr marL="0" indent="0">
              <a:buNone/>
            </a:pPr>
            <a:r>
              <a:rPr lang="en-US" sz="2400" b="1" baseline="30000" dirty="0">
                <a:solidFill>
                  <a:schemeClr val="bg1"/>
                </a:solidFill>
              </a:rPr>
              <a:t>7 </a:t>
            </a:r>
            <a:r>
              <a:rPr lang="en-US" sz="2400" b="1" dirty="0">
                <a:solidFill>
                  <a:schemeClr val="bg1"/>
                </a:solidFill>
              </a:rPr>
              <a:t>And the peace of God, which </a:t>
            </a:r>
            <a:r>
              <a:rPr lang="en-US" sz="2400" b="1" dirty="0" err="1">
                <a:solidFill>
                  <a:schemeClr val="bg1"/>
                </a:solidFill>
              </a:rPr>
              <a:t>passeth</a:t>
            </a:r>
            <a:r>
              <a:rPr lang="en-US" sz="2400" b="1" dirty="0">
                <a:solidFill>
                  <a:schemeClr val="bg1"/>
                </a:solidFill>
              </a:rPr>
              <a:t> all understanding, shall keep your hearts and minds through Christ Jesus.</a:t>
            </a:r>
          </a:p>
          <a:p>
            <a:pPr marL="0" indent="0" algn="ctr">
              <a:buNone/>
            </a:pPr>
            <a:r>
              <a:rPr lang="en-US" sz="2400" b="1" dirty="0" smtClean="0">
                <a:solidFill>
                  <a:schemeClr val="bg1"/>
                </a:solidFill>
              </a:rPr>
              <a:t>1 Peter 5:6-7</a:t>
            </a:r>
          </a:p>
          <a:p>
            <a:pPr marL="0" indent="0">
              <a:buNone/>
            </a:pPr>
            <a:r>
              <a:rPr lang="en-US" sz="2400" b="1" baseline="30000" dirty="0">
                <a:solidFill>
                  <a:schemeClr val="bg1"/>
                </a:solidFill>
              </a:rPr>
              <a:t>6 </a:t>
            </a:r>
            <a:r>
              <a:rPr lang="en-US" sz="2400" b="1" dirty="0">
                <a:solidFill>
                  <a:schemeClr val="bg1"/>
                </a:solidFill>
              </a:rPr>
              <a:t>Humble yourselves therefore under the mighty hand of God, that he may exalt you in due time:</a:t>
            </a:r>
          </a:p>
          <a:p>
            <a:pPr marL="0" indent="0">
              <a:buNone/>
            </a:pPr>
            <a:r>
              <a:rPr lang="en-US" sz="2400" b="1" baseline="30000" dirty="0">
                <a:solidFill>
                  <a:schemeClr val="bg1"/>
                </a:solidFill>
              </a:rPr>
              <a:t>7 </a:t>
            </a:r>
            <a:r>
              <a:rPr lang="en-US" sz="2400" b="1" dirty="0">
                <a:solidFill>
                  <a:schemeClr val="bg1"/>
                </a:solidFill>
              </a:rPr>
              <a:t>Casting all your care upon him; for he </a:t>
            </a:r>
            <a:r>
              <a:rPr lang="en-US" sz="2400" b="1" dirty="0" err="1">
                <a:solidFill>
                  <a:schemeClr val="bg1"/>
                </a:solidFill>
              </a:rPr>
              <a:t>careth</a:t>
            </a:r>
            <a:r>
              <a:rPr lang="en-US" sz="2400" b="1" dirty="0">
                <a:solidFill>
                  <a:schemeClr val="bg1"/>
                </a:solidFill>
              </a:rPr>
              <a:t> for you.</a:t>
            </a:r>
          </a:p>
        </p:txBody>
      </p:sp>
    </p:spTree>
    <p:extLst>
      <p:ext uri="{BB962C8B-B14F-4D97-AF65-F5344CB8AC3E}">
        <p14:creationId xmlns:p14="http://schemas.microsoft.com/office/powerpoint/2010/main" val="2245330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n Official Notice from the President | U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593" y="0"/>
            <a:ext cx="11477625" cy="244792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a:xfrm>
            <a:off x="303357" y="1999817"/>
            <a:ext cx="11879407" cy="4133128"/>
          </a:xfrm>
        </p:spPr>
        <p:txBody>
          <a:bodyPr>
            <a:normAutofit/>
          </a:bodyPr>
          <a:lstStyle/>
          <a:p>
            <a:pPr marL="0" indent="0" fontAlgn="base">
              <a:buNone/>
            </a:pPr>
            <a:r>
              <a:rPr lang="en-US" dirty="0" smtClean="0"/>
              <a:t>Dear </a:t>
            </a:r>
            <a:r>
              <a:rPr lang="en-US" dirty="0"/>
              <a:t>UNT Community</a:t>
            </a:r>
            <a:r>
              <a:rPr lang="en-US" dirty="0" smtClean="0"/>
              <a:t>, </a:t>
            </a:r>
          </a:p>
          <a:p>
            <a:pPr marL="0" indent="0" fontAlgn="base">
              <a:buNone/>
            </a:pPr>
            <a:r>
              <a:rPr lang="en-US" dirty="0" smtClean="0"/>
              <a:t>Last </a:t>
            </a:r>
            <a:r>
              <a:rPr lang="en-US" dirty="0"/>
              <a:t>night a registered student organization, Young Conservatives of Texas, hosted a guest speaker at Curry Hall. Because conversations surrounding the student organization’s event, which focused on criminalizing healthcare for transgender children, have been contentious, UNT Police created a plan to ensure their ability to maintain a safe environment for our entire campus community, the student organizers, their guest, and event protestors, requesting advance assistance from both Denton Police and the Texas Department of Public Safety (DPS).</a:t>
            </a:r>
          </a:p>
          <a:p>
            <a:pPr marL="0" indent="0" fontAlgn="base">
              <a:buNone/>
            </a:pPr>
            <a:r>
              <a:rPr lang="en-US" dirty="0" smtClean="0"/>
              <a:t>Based </a:t>
            </a:r>
            <a:r>
              <a:rPr lang="en-US" dirty="0"/>
              <a:t>on the event space capacity and for safety purposes, the room was limited to 80 attendees. A few hundred protestors gathered outside the building, holding signs and chanting. The police agencies tasked with maintaining public safety were inside and outside the building. DPS officers were staged at a nearby location as an extra safety precaution.</a:t>
            </a:r>
          </a:p>
          <a:p>
            <a:pPr marL="0" indent="0" fontAlgn="base">
              <a:buNone/>
            </a:pPr>
            <a:r>
              <a:rPr lang="en-US" dirty="0" smtClean="0"/>
              <a:t>The </a:t>
            </a:r>
            <a:r>
              <a:rPr lang="en-US" dirty="0"/>
              <a:t>police believe a small group of protestors not affiliated with the university contributed to escalating the overall protest from peaceful to an aggressive encounter. These actions culminated with a group of protestors swarming police, who were working to safely escort both the guest speaker and student organizers off campus. DPS was called in to assist with maintaining safety</a:t>
            </a:r>
            <a:r>
              <a:rPr lang="en-US" dirty="0" smtClean="0"/>
              <a:t>.</a:t>
            </a:r>
            <a:endParaRPr lang="en-US" dirty="0"/>
          </a:p>
        </p:txBody>
      </p:sp>
    </p:spTree>
    <p:extLst>
      <p:ext uri="{BB962C8B-B14F-4D97-AF65-F5344CB8AC3E}">
        <p14:creationId xmlns:p14="http://schemas.microsoft.com/office/powerpoint/2010/main" val="32000505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12593" y="2272145"/>
            <a:ext cx="11579225" cy="4488873"/>
          </a:xfrm>
        </p:spPr>
        <p:txBody>
          <a:bodyPr>
            <a:normAutofit/>
          </a:bodyPr>
          <a:lstStyle/>
          <a:p>
            <a:pPr marL="0" indent="0" fontAlgn="base">
              <a:buNone/>
            </a:pPr>
            <a:r>
              <a:rPr lang="en-US" dirty="0"/>
              <a:t>A group of protestors surrounded the police vehicles containing both the student organizers and their guest and attempted to block their exit from the scene by banging on the vehicles and impeding their movement. The officers engaged emergency lights and sounded warning sirens repeatedly while inching forward as other officers assisted in clearing a path for the vehicles to exit safely. We have heard accounts of a protester who was reportedly injured during that time. However, we do not have confirmed details of that report. While overall the event was not without incident, it did end without any reported serious injuries. UNT Police and the other supporting agencies were able to get the student organizers and their guest to safety, while also dispersing the protestors without further incident.</a:t>
            </a:r>
          </a:p>
          <a:p>
            <a:pPr marL="0" indent="0" fontAlgn="base">
              <a:buNone/>
            </a:pPr>
            <a:r>
              <a:rPr lang="en-US" dirty="0"/>
              <a:t> We have always touted the importance of freedom of expression and been proud of our students’ ability to speak up for themselves and participate in nonviolent protest. UNT Police have continuously worked to create and maintain an environment safe for all students to express themselves, regardless of topic. As always, campus safety is our top priority, and we will continue working to provide a safe environment for our students. We have always been a passionate community that stands up for our ideals, but last night’s behavior by some individuals is not reflective of the UNT I know and love.</a:t>
            </a:r>
          </a:p>
          <a:p>
            <a:pPr marL="0" indent="0" fontAlgn="base">
              <a:buNone/>
            </a:pPr>
            <a:r>
              <a:rPr lang="en-US" dirty="0"/>
              <a:t> Respectfully,   Neal </a:t>
            </a:r>
            <a:r>
              <a:rPr lang="en-US" dirty="0" err="1"/>
              <a:t>Smatresk</a:t>
            </a:r>
            <a:r>
              <a:rPr lang="en-US" dirty="0"/>
              <a:t>  (UNT President)    </a:t>
            </a:r>
            <a:endParaRPr lang="en-US" dirty="0"/>
          </a:p>
        </p:txBody>
      </p:sp>
      <p:pic>
        <p:nvPicPr>
          <p:cNvPr id="1028" name="Picture 4" descr="An Official Notice from the President | U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593" y="0"/>
            <a:ext cx="11477625" cy="24479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919637" y="6251942"/>
            <a:ext cx="999460" cy="369332"/>
          </a:xfrm>
          <a:prstGeom prst="rect">
            <a:avLst/>
          </a:prstGeom>
          <a:noFill/>
        </p:spPr>
        <p:txBody>
          <a:bodyPr wrap="square" rtlCol="0">
            <a:spAutoFit/>
          </a:bodyPr>
          <a:lstStyle/>
          <a:p>
            <a:r>
              <a:rPr lang="en-US" dirty="0" smtClean="0">
                <a:hlinkClick r:id="rId3" action="ppaction://hlinksldjump"/>
              </a:rPr>
              <a:t>BACK</a:t>
            </a:r>
            <a:endParaRPr lang="en-US" dirty="0"/>
          </a:p>
        </p:txBody>
      </p:sp>
    </p:spTree>
    <p:extLst>
      <p:ext uri="{BB962C8B-B14F-4D97-AF65-F5344CB8AC3E}">
        <p14:creationId xmlns:p14="http://schemas.microsoft.com/office/powerpoint/2010/main" val="3973921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1449" y="225977"/>
            <a:ext cx="7191375" cy="1762125"/>
          </a:xfrm>
          <a:prstGeom prst="rect">
            <a:avLst/>
          </a:prstGeom>
        </p:spPr>
      </p:pic>
      <p:sp>
        <p:nvSpPr>
          <p:cNvPr id="2" name="Title 1"/>
          <p:cNvSpPr>
            <a:spLocks noGrp="1"/>
          </p:cNvSpPr>
          <p:nvPr>
            <p:ph type="title"/>
          </p:nvPr>
        </p:nvSpPr>
        <p:spPr/>
        <p:txBody>
          <a:bodyPr/>
          <a:lstStyle/>
          <a:p>
            <a:r>
              <a:rPr lang="en-US" dirty="0" smtClean="0"/>
              <a:t>Psalm 42:1-3</a:t>
            </a:r>
            <a:endParaRPr lang="en-US" dirty="0"/>
          </a:p>
        </p:txBody>
      </p:sp>
      <p:sp>
        <p:nvSpPr>
          <p:cNvPr id="3" name="Content Placeholder 2"/>
          <p:cNvSpPr>
            <a:spLocks noGrp="1"/>
          </p:cNvSpPr>
          <p:nvPr>
            <p:ph idx="1"/>
          </p:nvPr>
        </p:nvSpPr>
        <p:spPr/>
        <p:txBody>
          <a:bodyPr/>
          <a:lstStyle/>
          <a:p>
            <a:r>
              <a:rPr lang="en-US" sz="3200" b="1" dirty="0"/>
              <a:t> </a:t>
            </a:r>
            <a:r>
              <a:rPr lang="en-US" sz="3200" dirty="0" smtClean="0"/>
              <a:t>As </a:t>
            </a:r>
            <a:r>
              <a:rPr lang="en-US" sz="3200" dirty="0"/>
              <a:t>the hart </a:t>
            </a:r>
            <a:r>
              <a:rPr lang="en-US" sz="3200" dirty="0" err="1"/>
              <a:t>panteth</a:t>
            </a:r>
            <a:r>
              <a:rPr lang="en-US" sz="3200" dirty="0"/>
              <a:t> after the water brooks, so </a:t>
            </a:r>
            <a:r>
              <a:rPr lang="en-US" sz="3200" dirty="0" err="1"/>
              <a:t>panteth</a:t>
            </a:r>
            <a:r>
              <a:rPr lang="en-US" sz="3200" dirty="0"/>
              <a:t> my soul after thee, O God.</a:t>
            </a:r>
          </a:p>
          <a:p>
            <a:r>
              <a:rPr lang="en-US" sz="3200" b="1" baseline="30000" dirty="0"/>
              <a:t>2 </a:t>
            </a:r>
            <a:r>
              <a:rPr lang="en-US" sz="3200" dirty="0"/>
              <a:t>My soul </a:t>
            </a:r>
            <a:r>
              <a:rPr lang="en-US" sz="3200" dirty="0" err="1"/>
              <a:t>thirsteth</a:t>
            </a:r>
            <a:r>
              <a:rPr lang="en-US" sz="3200" dirty="0"/>
              <a:t> for God, for the living God: when shall I come and appear before God?</a:t>
            </a:r>
          </a:p>
          <a:p>
            <a:r>
              <a:rPr lang="en-US" sz="3200" b="1" baseline="30000" dirty="0"/>
              <a:t>3 </a:t>
            </a:r>
            <a:r>
              <a:rPr lang="en-US" sz="3200" dirty="0"/>
              <a:t>My tears have been my meat day and night, while they continually say unto me, Where is thy God?</a:t>
            </a:r>
          </a:p>
          <a:p>
            <a:pPr marL="0" indent="0">
              <a:buNone/>
            </a:pPr>
            <a:endParaRPr lang="en-US" dirty="0"/>
          </a:p>
        </p:txBody>
      </p:sp>
    </p:spTree>
    <p:extLst>
      <p:ext uri="{BB962C8B-B14F-4D97-AF65-F5344CB8AC3E}">
        <p14:creationId xmlns:p14="http://schemas.microsoft.com/office/powerpoint/2010/main" val="36677782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cdn.telanganatoday.com/wp-content/uploads/2022/02/Ukraine-minister-198-killed-1000-wound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08333" cy="341701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s://london-uncensored.uk/raptypse/2022/03/1646377034_Live-updates-Russia-invades-Ukra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7198" y="2726727"/>
            <a:ext cx="7341517" cy="413127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rot="925652">
            <a:off x="-51182" y="2887062"/>
            <a:ext cx="5649666" cy="3810602"/>
          </a:xfrm>
          <a:prstGeom prst="rect">
            <a:avLst/>
          </a:prstGeom>
        </p:spPr>
      </p:pic>
      <p:pic>
        <p:nvPicPr>
          <p:cNvPr id="2" name="Picture 1"/>
          <p:cNvPicPr>
            <a:picLocks noChangeAspect="1"/>
          </p:cNvPicPr>
          <p:nvPr/>
        </p:nvPicPr>
        <p:blipFill>
          <a:blip r:embed="rId5"/>
          <a:stretch>
            <a:fillRect/>
          </a:stretch>
        </p:blipFill>
        <p:spPr>
          <a:xfrm rot="20368415">
            <a:off x="4608218" y="387011"/>
            <a:ext cx="6709346" cy="3634486"/>
          </a:xfrm>
          <a:prstGeom prst="rect">
            <a:avLst/>
          </a:prstGeom>
        </p:spPr>
      </p:pic>
      <p:sp>
        <p:nvSpPr>
          <p:cNvPr id="4" name="TextBox 3"/>
          <p:cNvSpPr txBox="1"/>
          <p:nvPr/>
        </p:nvSpPr>
        <p:spPr>
          <a:xfrm>
            <a:off x="11214487" y="425292"/>
            <a:ext cx="977513" cy="369332"/>
          </a:xfrm>
          <a:prstGeom prst="rect">
            <a:avLst/>
          </a:prstGeom>
          <a:noFill/>
        </p:spPr>
        <p:txBody>
          <a:bodyPr wrap="square" rtlCol="0">
            <a:spAutoFit/>
          </a:bodyPr>
          <a:lstStyle/>
          <a:p>
            <a:r>
              <a:rPr lang="en-US" dirty="0" smtClean="0">
                <a:hlinkClick r:id="rId6" action="ppaction://hlinksldjump"/>
              </a:rPr>
              <a:t>BACK</a:t>
            </a:r>
            <a:endParaRPr lang="en-US" dirty="0"/>
          </a:p>
        </p:txBody>
      </p:sp>
    </p:spTree>
    <p:extLst>
      <p:ext uri="{BB962C8B-B14F-4D97-AF65-F5344CB8AC3E}">
        <p14:creationId xmlns:p14="http://schemas.microsoft.com/office/powerpoint/2010/main" val="85162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tag | A male Red Deer (Cervus elaphus) I dont usually ..."/>
          <p:cNvPicPr>
            <a:picLocks noChangeAspect="1" noChangeArrowheads="1"/>
          </p:cNvPicPr>
          <p:nvPr/>
        </p:nvPicPr>
        <p:blipFill rotWithShape="1">
          <a:blip r:embed="rId2">
            <a:extLst>
              <a:ext uri="{28A0092B-C50C-407E-A947-70E740481C1C}">
                <a14:useLocalDpi xmlns:a14="http://schemas.microsoft.com/office/drawing/2010/main" val="0"/>
              </a:ext>
            </a:extLst>
          </a:blip>
          <a:srcRect l="376" t="8771" r="2410" b="7369"/>
          <a:stretch/>
        </p:blipFill>
        <p:spPr bwMode="auto">
          <a:xfrm>
            <a:off x="-64167" y="-144379"/>
            <a:ext cx="12240126" cy="70424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The Hart</a:t>
            </a:r>
            <a:endParaRPr lang="en-US" dirty="0"/>
          </a:p>
        </p:txBody>
      </p:sp>
    </p:spTree>
    <p:extLst>
      <p:ext uri="{BB962C8B-B14F-4D97-AF65-F5344CB8AC3E}">
        <p14:creationId xmlns:p14="http://schemas.microsoft.com/office/powerpoint/2010/main" val="29571334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1449" y="225977"/>
            <a:ext cx="7191375" cy="1762125"/>
          </a:xfrm>
          <a:prstGeom prst="rect">
            <a:avLst/>
          </a:prstGeom>
        </p:spPr>
      </p:pic>
      <p:sp>
        <p:nvSpPr>
          <p:cNvPr id="2" name="Title 1"/>
          <p:cNvSpPr>
            <a:spLocks noGrp="1"/>
          </p:cNvSpPr>
          <p:nvPr>
            <p:ph type="title"/>
          </p:nvPr>
        </p:nvSpPr>
        <p:spPr/>
        <p:txBody>
          <a:bodyPr/>
          <a:lstStyle/>
          <a:p>
            <a:r>
              <a:rPr lang="en-US" dirty="0" smtClean="0"/>
              <a:t>Psalm 42:8-11</a:t>
            </a:r>
            <a:endParaRPr lang="en-US" dirty="0"/>
          </a:p>
        </p:txBody>
      </p:sp>
      <p:sp>
        <p:nvSpPr>
          <p:cNvPr id="3" name="Content Placeholder 2"/>
          <p:cNvSpPr>
            <a:spLocks noGrp="1"/>
          </p:cNvSpPr>
          <p:nvPr>
            <p:ph idx="1"/>
          </p:nvPr>
        </p:nvSpPr>
        <p:spPr>
          <a:xfrm>
            <a:off x="685801" y="2142067"/>
            <a:ext cx="10131425" cy="4382023"/>
          </a:xfrm>
        </p:spPr>
        <p:txBody>
          <a:bodyPr>
            <a:normAutofit fontScale="92500" lnSpcReduction="20000"/>
          </a:bodyPr>
          <a:lstStyle/>
          <a:p>
            <a:r>
              <a:rPr lang="en-US" sz="3200" b="1" baseline="30000" dirty="0"/>
              <a:t>8 </a:t>
            </a:r>
            <a:r>
              <a:rPr lang="en-US" sz="3200" dirty="0"/>
              <a:t>Yet the </a:t>
            </a:r>
            <a:r>
              <a:rPr lang="en-US" sz="3200" cap="small" dirty="0"/>
              <a:t>Lord</a:t>
            </a:r>
            <a:r>
              <a:rPr lang="en-US" sz="3200" dirty="0"/>
              <a:t> will command his lovingkindness in the day time, and in the night his song shall be with me, and my prayer unto the God of my life.</a:t>
            </a:r>
          </a:p>
          <a:p>
            <a:r>
              <a:rPr lang="en-US" sz="3200" b="1" baseline="30000" dirty="0"/>
              <a:t>9 </a:t>
            </a:r>
            <a:r>
              <a:rPr lang="en-US" sz="3200" dirty="0"/>
              <a:t>I will say unto God my rock, Why hast thou forgotten me? why go I mourning because of the oppression of the enemy?</a:t>
            </a:r>
          </a:p>
          <a:p>
            <a:r>
              <a:rPr lang="en-US" sz="3200" b="1" baseline="30000" dirty="0"/>
              <a:t>10 </a:t>
            </a:r>
            <a:r>
              <a:rPr lang="en-US" sz="3200" dirty="0"/>
              <a:t>As with a sword in my bones, mine enemies reproach me; while they say daily unto me, Where is thy God?</a:t>
            </a:r>
          </a:p>
          <a:p>
            <a:r>
              <a:rPr lang="en-US" sz="3200" b="1" baseline="30000" dirty="0"/>
              <a:t>11 </a:t>
            </a:r>
            <a:r>
              <a:rPr lang="en-US" sz="3200" dirty="0"/>
              <a:t>Why art thou cast down, O my soul? and why art thou disquieted within me? hope thou in God: for I shall yet praise him, who is the health of my countenance, and my God</a:t>
            </a:r>
            <a:r>
              <a:rPr lang="en-US" sz="3200" dirty="0" smtClean="0"/>
              <a:t>.</a:t>
            </a:r>
            <a:endParaRPr lang="en-US" sz="3200" dirty="0"/>
          </a:p>
        </p:txBody>
      </p:sp>
    </p:spTree>
    <p:extLst>
      <p:ext uri="{BB962C8B-B14F-4D97-AF65-F5344CB8AC3E}">
        <p14:creationId xmlns:p14="http://schemas.microsoft.com/office/powerpoint/2010/main" val="114310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ight sky with mountains on the horizon">
            <a:extLst>
              <a:ext uri="{FF2B5EF4-FFF2-40B4-BE49-F238E27FC236}">
                <a16:creationId xmlns:a16="http://schemas.microsoft.com/office/drawing/2014/main" xmlns="" id="{2739CFE1-3E46-48B5-9BDB-769492BA7A53}"/>
              </a:ext>
            </a:extLst>
          </p:cNvPr>
          <p:cNvPicPr>
            <a:picLocks noGrp="1" noChangeAspect="1"/>
          </p:cNvPicPr>
          <p:nvPr>
            <p:ph sz="half" idx="1"/>
          </p:nvPr>
        </p:nvPicPr>
        <p:blipFill rotWithShape="1">
          <a:blip r:embed="rId3"/>
          <a:srcRect t="4555" b="4555"/>
          <a:stretch/>
        </p:blipFill>
        <p:spPr>
          <a:xfrm>
            <a:off x="0" y="0"/>
            <a:ext cx="12193200" cy="6860452"/>
          </a:xfrm>
          <a:custGeom>
            <a:avLst/>
            <a:gdLst/>
            <a:ahLst/>
            <a:cxnLst/>
            <a:rect l="l" t="t" r="r" b="b"/>
            <a:pathLst>
              <a:path w="12192000" h="6858000">
                <a:moveTo>
                  <a:pt x="6090347" y="706999"/>
                </a:moveTo>
                <a:cubicBezTo>
                  <a:pt x="4588386" y="706999"/>
                  <a:pt x="3370806" y="1924579"/>
                  <a:pt x="3370806" y="3426541"/>
                </a:cubicBezTo>
                <a:cubicBezTo>
                  <a:pt x="3370806" y="4928503"/>
                  <a:pt x="4588386" y="6146083"/>
                  <a:pt x="6090347" y="6146083"/>
                </a:cubicBezTo>
                <a:cubicBezTo>
                  <a:pt x="7592308" y="6146083"/>
                  <a:pt x="8809888" y="4928503"/>
                  <a:pt x="8809888" y="3426541"/>
                </a:cubicBezTo>
                <a:cubicBezTo>
                  <a:pt x="8809888" y="1924579"/>
                  <a:pt x="7592308" y="706999"/>
                  <a:pt x="6090347" y="706999"/>
                </a:cubicBezTo>
                <a:close/>
                <a:moveTo>
                  <a:pt x="6082303" y="247854"/>
                </a:moveTo>
                <a:cubicBezTo>
                  <a:pt x="7836802" y="247854"/>
                  <a:pt x="9259104" y="1671227"/>
                  <a:pt x="9259104" y="3427045"/>
                </a:cubicBezTo>
                <a:cubicBezTo>
                  <a:pt x="9259104" y="5182864"/>
                  <a:pt x="7836802" y="6606237"/>
                  <a:pt x="6082303" y="6606237"/>
                </a:cubicBezTo>
                <a:cubicBezTo>
                  <a:pt x="4327804" y="6606237"/>
                  <a:pt x="2905502" y="5182864"/>
                  <a:pt x="2905502" y="3427045"/>
                </a:cubicBezTo>
                <a:cubicBezTo>
                  <a:pt x="2905502" y="1671227"/>
                  <a:pt x="4327804" y="247854"/>
                  <a:pt x="6082303" y="247854"/>
                </a:cubicBezTo>
                <a:close/>
                <a:moveTo>
                  <a:pt x="9560257" y="0"/>
                </a:moveTo>
                <a:lnTo>
                  <a:pt x="12192000" y="0"/>
                </a:lnTo>
                <a:lnTo>
                  <a:pt x="12192000" y="6858000"/>
                </a:lnTo>
                <a:lnTo>
                  <a:pt x="9560255" y="6858000"/>
                </a:lnTo>
                <a:lnTo>
                  <a:pt x="9704262" y="6706843"/>
                </a:lnTo>
                <a:cubicBezTo>
                  <a:pt x="10490530" y="5841105"/>
                  <a:pt x="10969748" y="4691058"/>
                  <a:pt x="10969748" y="3428999"/>
                </a:cubicBezTo>
                <a:cubicBezTo>
                  <a:pt x="10969748" y="2166941"/>
                  <a:pt x="10490530" y="1016894"/>
                  <a:pt x="9704262" y="151155"/>
                </a:cubicBezTo>
                <a:close/>
                <a:moveTo>
                  <a:pt x="7947654" y="0"/>
                </a:moveTo>
                <a:lnTo>
                  <a:pt x="8099035" y="0"/>
                </a:lnTo>
                <a:lnTo>
                  <a:pt x="8158569" y="34257"/>
                </a:lnTo>
                <a:cubicBezTo>
                  <a:pt x="9305381" y="731601"/>
                  <a:pt x="10071441" y="1993601"/>
                  <a:pt x="10071441" y="3434659"/>
                </a:cubicBezTo>
                <a:cubicBezTo>
                  <a:pt x="10071441" y="4875717"/>
                  <a:pt x="9305381" y="6137716"/>
                  <a:pt x="8158569" y="6835060"/>
                </a:cubicBezTo>
                <a:lnTo>
                  <a:pt x="8118703" y="6858000"/>
                </a:lnTo>
                <a:lnTo>
                  <a:pt x="7923440" y="6858000"/>
                </a:lnTo>
                <a:lnTo>
                  <a:pt x="7938929" y="6850061"/>
                </a:lnTo>
                <a:cubicBezTo>
                  <a:pt x="9153123" y="6189975"/>
                  <a:pt x="9977382" y="4902579"/>
                  <a:pt x="9977382" y="3422520"/>
                </a:cubicBezTo>
                <a:cubicBezTo>
                  <a:pt x="9977382" y="2009739"/>
                  <a:pt x="9226353" y="772500"/>
                  <a:pt x="8102044" y="88839"/>
                </a:cubicBezTo>
                <a:close/>
                <a:moveTo>
                  <a:pt x="4097777" y="0"/>
                </a:moveTo>
                <a:lnTo>
                  <a:pt x="4216953" y="0"/>
                </a:lnTo>
                <a:lnTo>
                  <a:pt x="4062563" y="88839"/>
                </a:lnTo>
                <a:cubicBezTo>
                  <a:pt x="2938253" y="772500"/>
                  <a:pt x="2187224" y="2009739"/>
                  <a:pt x="2187224" y="3422520"/>
                </a:cubicBezTo>
                <a:cubicBezTo>
                  <a:pt x="2187224" y="4902579"/>
                  <a:pt x="3011483" y="6189975"/>
                  <a:pt x="4225677" y="6850061"/>
                </a:cubicBezTo>
                <a:lnTo>
                  <a:pt x="4241167" y="6858000"/>
                </a:lnTo>
                <a:lnTo>
                  <a:pt x="4078110" y="6858000"/>
                </a:lnTo>
                <a:lnTo>
                  <a:pt x="4038243" y="6835060"/>
                </a:lnTo>
                <a:cubicBezTo>
                  <a:pt x="2891431" y="6137716"/>
                  <a:pt x="2125371" y="4875717"/>
                  <a:pt x="2125371" y="3434659"/>
                </a:cubicBezTo>
                <a:cubicBezTo>
                  <a:pt x="2125371" y="1993601"/>
                  <a:pt x="2891431" y="731601"/>
                  <a:pt x="4038243" y="34257"/>
                </a:cubicBezTo>
                <a:close/>
                <a:moveTo>
                  <a:pt x="0" y="0"/>
                </a:moveTo>
                <a:lnTo>
                  <a:pt x="2636555" y="0"/>
                </a:lnTo>
                <a:lnTo>
                  <a:pt x="2492551" y="151155"/>
                </a:lnTo>
                <a:cubicBezTo>
                  <a:pt x="1706282" y="1016894"/>
                  <a:pt x="1227064" y="2166941"/>
                  <a:pt x="1227064" y="3428999"/>
                </a:cubicBezTo>
                <a:cubicBezTo>
                  <a:pt x="1227064" y="4691058"/>
                  <a:pt x="1706282" y="5841105"/>
                  <a:pt x="2492551" y="6706843"/>
                </a:cubicBezTo>
                <a:lnTo>
                  <a:pt x="2636557" y="6858000"/>
                </a:lnTo>
                <a:lnTo>
                  <a:pt x="0" y="6858000"/>
                </a:lnTo>
                <a:close/>
              </a:path>
            </a:pathLst>
          </a:custGeom>
          <a:ln w="60325" cmpd="dbl">
            <a:solidFill>
              <a:schemeClr val="tx1">
                <a:alpha val="40000"/>
              </a:schemeClr>
            </a:solidFill>
          </a:ln>
        </p:spPr>
      </p:pic>
      <p:graphicFrame>
        <p:nvGraphicFramePr>
          <p:cNvPr id="5" name="Content Placeholder 4" descr="SmartArt graphic">
            <a:extLst>
              <a:ext uri="{FF2B5EF4-FFF2-40B4-BE49-F238E27FC236}">
                <a16:creationId xmlns:a16="http://schemas.microsoft.com/office/drawing/2014/main" xmlns="" id="{21A182E9-AC38-4344-9247-5AB4B8F03A26}"/>
              </a:ext>
            </a:extLst>
          </p:cNvPr>
          <p:cNvGraphicFramePr>
            <a:graphicFrameLocks noGrp="1"/>
          </p:cNvGraphicFramePr>
          <p:nvPr>
            <p:ph sz="half" idx="2"/>
            <p:extLst>
              <p:ext uri="{D42A27DB-BD31-4B8C-83A1-F6EECF244321}">
                <p14:modId xmlns:p14="http://schemas.microsoft.com/office/powerpoint/2010/main" val="4271119358"/>
              </p:ext>
            </p:extLst>
          </p:nvPr>
        </p:nvGraphicFramePr>
        <p:xfrm>
          <a:off x="2654719" y="2915071"/>
          <a:ext cx="7390680" cy="3725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xmlns="" id="{144E241E-3110-4B1C-B9B0-F17B90FEEC1D}"/>
              </a:ext>
            </a:extLst>
          </p:cNvPr>
          <p:cNvSpPr>
            <a:spLocks noGrp="1"/>
          </p:cNvSpPr>
          <p:nvPr>
            <p:ph type="title"/>
          </p:nvPr>
        </p:nvSpPr>
        <p:spPr>
          <a:xfrm>
            <a:off x="2400660" y="1951483"/>
            <a:ext cx="7390680" cy="1278467"/>
          </a:xfrm>
        </p:spPr>
        <p:txBody>
          <a:bodyPr vert="horz" lIns="91440" tIns="45720" rIns="91440" bIns="45720" rtlCol="0" anchor="ctr">
            <a:normAutofit/>
          </a:bodyPr>
          <a:lstStyle/>
          <a:p>
            <a:pPr algn="ctr"/>
            <a:r>
              <a:rPr lang="en-US" dirty="0" smtClean="0"/>
              <a:t>Thirst Makers</a:t>
            </a:r>
            <a:endParaRPr lang="en-US" dirty="0"/>
          </a:p>
        </p:txBody>
      </p:sp>
      <p:pic>
        <p:nvPicPr>
          <p:cNvPr id="6" name="Picture 5"/>
          <p:cNvPicPr>
            <a:picLocks noChangeAspect="1"/>
          </p:cNvPicPr>
          <p:nvPr/>
        </p:nvPicPr>
        <p:blipFill>
          <a:blip r:embed="rId9"/>
          <a:stretch>
            <a:fillRect/>
          </a:stretch>
        </p:blipFill>
        <p:spPr>
          <a:xfrm>
            <a:off x="5000625" y="189358"/>
            <a:ext cx="7191375" cy="1762125"/>
          </a:xfrm>
          <a:prstGeom prst="rect">
            <a:avLst/>
          </a:prstGeom>
        </p:spPr>
      </p:pic>
    </p:spTree>
    <p:extLst>
      <p:ext uri="{BB962C8B-B14F-4D97-AF65-F5344CB8AC3E}">
        <p14:creationId xmlns:p14="http://schemas.microsoft.com/office/powerpoint/2010/main" val="1974828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Ordination of Women as Pastors in the SDA Church - YouTub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59139" y="3026861"/>
            <a:ext cx="5729101" cy="42968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7036" y="226094"/>
            <a:ext cx="8625598" cy="2800767"/>
          </a:xfrm>
          <a:prstGeom prst="rect">
            <a:avLst/>
          </a:prstGeom>
          <a:solidFill>
            <a:schemeClr val="accent2">
              <a:lumMod val="75000"/>
            </a:schemeClr>
          </a:solidFill>
        </p:spPr>
        <p:txBody>
          <a:bodyPr wrap="square" rtlCol="0">
            <a:spAutoFit/>
          </a:bodyPr>
          <a:lstStyle/>
          <a:p>
            <a:r>
              <a:rPr lang="en-US" sz="2200" dirty="0"/>
              <a:t>“The Seventh-day Adventist Church, in consultation with the Health Ministries and Public Affairs and Religious Liberty departments of the General Conference of Seventh-day Adventists, is convinced that the vaccination programs that are generally being carried out are important for the safety and health of our members and the larger community,” the October 25 statement reads. “Therefore, claims of religious liberty are not used appropriately in objecting to government mandates or employer programs designed to protect the health and safety of their communities.”</a:t>
            </a:r>
            <a:endParaRPr lang="en-US" sz="2200" dirty="0"/>
          </a:p>
        </p:txBody>
      </p:sp>
      <p:pic>
        <p:nvPicPr>
          <p:cNvPr id="11" name="Picture 10"/>
          <p:cNvPicPr>
            <a:picLocks noChangeAspect="1"/>
          </p:cNvPicPr>
          <p:nvPr/>
        </p:nvPicPr>
        <p:blipFill>
          <a:blip r:embed="rId3"/>
          <a:stretch>
            <a:fillRect/>
          </a:stretch>
        </p:blipFill>
        <p:spPr>
          <a:xfrm>
            <a:off x="87966" y="2917924"/>
            <a:ext cx="5790387" cy="3940076"/>
          </a:xfrm>
          <a:prstGeom prst="rect">
            <a:avLst/>
          </a:prstGeom>
        </p:spPr>
      </p:pic>
      <p:pic>
        <p:nvPicPr>
          <p:cNvPr id="6" name="Picture 5"/>
          <p:cNvPicPr>
            <a:picLocks noChangeAspect="1"/>
          </p:cNvPicPr>
          <p:nvPr/>
        </p:nvPicPr>
        <p:blipFill>
          <a:blip r:embed="rId4"/>
          <a:stretch>
            <a:fillRect/>
          </a:stretch>
        </p:blipFill>
        <p:spPr>
          <a:xfrm>
            <a:off x="9234745" y="226094"/>
            <a:ext cx="2800434" cy="3796145"/>
          </a:xfrm>
          <a:prstGeom prst="rect">
            <a:avLst/>
          </a:prstGeom>
        </p:spPr>
      </p:pic>
    </p:spTree>
    <p:extLst>
      <p:ext uri="{BB962C8B-B14F-4D97-AF65-F5344CB8AC3E}">
        <p14:creationId xmlns:p14="http://schemas.microsoft.com/office/powerpoint/2010/main" val="863113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ttributes of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4206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How can we </a:t>
            </a:r>
            <a:r>
              <a:rPr lang="en-US" dirty="0" smtClean="0"/>
              <a:t>have the same thirst to come </a:t>
            </a:r>
            <a:r>
              <a:rPr lang="en-US" dirty="0" smtClean="0">
                <a:solidFill>
                  <a:schemeClr val="bg1"/>
                </a:solidFill>
              </a:rPr>
              <a:t>into the presence of God?</a:t>
            </a:r>
            <a:endParaRPr lang="en-US" dirty="0">
              <a:solidFill>
                <a:schemeClr val="bg1"/>
              </a:solidFill>
            </a:endParaRPr>
          </a:p>
        </p:txBody>
      </p:sp>
      <p:sp>
        <p:nvSpPr>
          <p:cNvPr id="3" name="Content Placeholder 2"/>
          <p:cNvSpPr>
            <a:spLocks noGrp="1"/>
          </p:cNvSpPr>
          <p:nvPr>
            <p:ph sz="half" idx="1"/>
          </p:nvPr>
        </p:nvSpPr>
        <p:spPr>
          <a:xfrm>
            <a:off x="685802" y="2142066"/>
            <a:ext cx="4995334" cy="4369569"/>
          </a:xfrm>
          <a:solidFill>
            <a:srgbClr val="FCF1B3">
              <a:alpha val="56863"/>
            </a:srgbClr>
          </a:solidFill>
        </p:spPr>
        <p:txBody>
          <a:bodyPr>
            <a:normAutofit lnSpcReduction="10000"/>
          </a:bodyPr>
          <a:lstStyle/>
          <a:p>
            <a:pPr marL="0" indent="0">
              <a:buNone/>
            </a:pPr>
            <a:r>
              <a:rPr lang="en-US" sz="2800" b="1" dirty="0" smtClean="0">
                <a:solidFill>
                  <a:schemeClr val="bg1"/>
                </a:solidFill>
              </a:rPr>
              <a:t>Romans 8:18 “For </a:t>
            </a:r>
            <a:r>
              <a:rPr lang="en-US" sz="2800" b="1" dirty="0">
                <a:solidFill>
                  <a:schemeClr val="bg1"/>
                </a:solidFill>
              </a:rPr>
              <a:t>I reckon that the sufferings of this present time are not worthy to be compared with the glory which shall be revealed in us</a:t>
            </a:r>
            <a:r>
              <a:rPr lang="en-US" sz="2800" b="1" dirty="0" smtClean="0">
                <a:solidFill>
                  <a:schemeClr val="bg1"/>
                </a:solidFill>
              </a:rPr>
              <a:t>.”</a:t>
            </a:r>
          </a:p>
          <a:p>
            <a:pPr marL="0" indent="0">
              <a:buNone/>
            </a:pPr>
            <a:r>
              <a:rPr lang="en-US" sz="2800" b="1" dirty="0" smtClean="0">
                <a:solidFill>
                  <a:schemeClr val="bg1"/>
                </a:solidFill>
              </a:rPr>
              <a:t>Romans </a:t>
            </a:r>
            <a:r>
              <a:rPr lang="en-US" sz="2800" b="1" dirty="0">
                <a:solidFill>
                  <a:schemeClr val="bg1"/>
                </a:solidFill>
              </a:rPr>
              <a:t>15:13 “Now the God of hope fill you with all joy and peace in believing, that ye may abound in hope, through the power of the Holy Ghost</a:t>
            </a:r>
            <a:r>
              <a:rPr lang="en-US" sz="2800" b="1" dirty="0" smtClean="0">
                <a:solidFill>
                  <a:schemeClr val="bg1"/>
                </a:solidFill>
              </a:rPr>
              <a:t>.”  </a:t>
            </a:r>
          </a:p>
        </p:txBody>
      </p:sp>
      <p:sp>
        <p:nvSpPr>
          <p:cNvPr id="4" name="Content Placeholder 3"/>
          <p:cNvSpPr>
            <a:spLocks noGrp="1"/>
          </p:cNvSpPr>
          <p:nvPr>
            <p:ph sz="half" idx="2"/>
          </p:nvPr>
        </p:nvSpPr>
        <p:spPr>
          <a:xfrm>
            <a:off x="5821895" y="2142067"/>
            <a:ext cx="4995332" cy="4369568"/>
          </a:xfrm>
          <a:solidFill>
            <a:srgbClr val="4E3E3D">
              <a:alpha val="56863"/>
            </a:srgbClr>
          </a:solidFill>
        </p:spPr>
        <p:txBody>
          <a:bodyPr>
            <a:noAutofit/>
          </a:bodyPr>
          <a:lstStyle/>
          <a:p>
            <a:pPr marL="0" indent="0">
              <a:buNone/>
            </a:pPr>
            <a:r>
              <a:rPr lang="en-US" sz="2800" dirty="0" smtClean="0"/>
              <a:t>Many things about our life here on this earth are deteriorating quickly these days, with little hope of improvement to come.  Positions and institutions we have trusted no longer seem very secure, and the future seems bleak.  Fortunately, our hope has never been based in things of this earth!  </a:t>
            </a:r>
            <a:endParaRPr lang="en-US" sz="2800" dirty="0"/>
          </a:p>
        </p:txBody>
      </p:sp>
    </p:spTree>
    <p:extLst>
      <p:ext uri="{BB962C8B-B14F-4D97-AF65-F5344CB8AC3E}">
        <p14:creationId xmlns:p14="http://schemas.microsoft.com/office/powerpoint/2010/main" val="2526003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Over 60 With Coronavirus? If Slow Joe Biden Were President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18" t="10716" r="837" b="4797"/>
          <a:stretch/>
        </p:blipFill>
        <p:spPr bwMode="auto">
          <a:xfrm>
            <a:off x="258618" y="457126"/>
            <a:ext cx="6877867" cy="33852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7136485" y="457126"/>
            <a:ext cx="4546860" cy="4779040"/>
          </a:xfrm>
          <a:prstGeom prst="rect">
            <a:avLst/>
          </a:prstGeom>
        </p:spPr>
      </p:pic>
      <p:pic>
        <p:nvPicPr>
          <p:cNvPr id="6" name="Picture 5"/>
          <p:cNvPicPr>
            <a:picLocks noChangeAspect="1"/>
          </p:cNvPicPr>
          <p:nvPr/>
        </p:nvPicPr>
        <p:blipFill>
          <a:blip r:embed="rId4"/>
          <a:stretch>
            <a:fillRect/>
          </a:stretch>
        </p:blipFill>
        <p:spPr>
          <a:xfrm>
            <a:off x="6674667" y="5177976"/>
            <a:ext cx="5372499" cy="793407"/>
          </a:xfrm>
          <a:prstGeom prst="rect">
            <a:avLst/>
          </a:prstGeom>
        </p:spPr>
      </p:pic>
      <p:pic>
        <p:nvPicPr>
          <p:cNvPr id="3076" name="Picture 4" descr="Education: Moderna COVID-19 Vaccine Risk Statement (VRS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03034">
            <a:off x="105706" y="4297547"/>
            <a:ext cx="6460063" cy="1935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5575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15B3C4-7FB6-414C-8C24-8862C0E6C9F3}">
  <ds:schemaRefs>
    <ds:schemaRef ds:uri="http://www.w3.org/XML/1998/namespace"/>
    <ds:schemaRef ds:uri="http://schemas.microsoft.com/office/2006/documentManagement/types"/>
    <ds:schemaRef ds:uri="http://schemas.microsoft.com/office/2006/metadata/properties"/>
    <ds:schemaRef ds:uri="http://purl.org/dc/dcmitype/"/>
    <ds:schemaRef ds:uri="http://schemas.microsoft.com/office/infopath/2007/PartnerControls"/>
    <ds:schemaRef ds:uri="71af3243-3dd4-4a8d-8c0d-dd76da1f02a5"/>
    <ds:schemaRef ds:uri="16c05727-aa75-4e4a-9b5f-8a80a1165891"/>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CE12C2FA-3740-4055-BA8A-74A1458F4A51}">
  <ds:schemaRefs>
    <ds:schemaRef ds:uri="http://schemas.microsoft.com/sharepoint/v3/contenttype/forms"/>
  </ds:schemaRefs>
</ds:datastoreItem>
</file>

<file path=customXml/itemProps3.xml><?xml version="1.0" encoding="utf-8"?>
<ds:datastoreItem xmlns:ds="http://schemas.openxmlformats.org/officeDocument/2006/customXml" ds:itemID="{0257C101-46E1-4CAE-AE60-1AB79022B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Future design</Template>
  <TotalTime>0</TotalTime>
  <Words>1279</Words>
  <Application>Microsoft Office PowerPoint</Application>
  <PresentationFormat>Widescreen</PresentationFormat>
  <Paragraphs>116</Paragraphs>
  <Slides>30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Celestial</vt:lpstr>
      <vt:lpstr>As the Hart</vt:lpstr>
      <vt:lpstr>PowerPoint Presentation</vt:lpstr>
      <vt:lpstr>Psalm 42:1-3</vt:lpstr>
      <vt:lpstr>The Hart</vt:lpstr>
      <vt:lpstr>Psalm 42:8-11</vt:lpstr>
      <vt:lpstr>Thirst Makers</vt:lpstr>
      <vt:lpstr>PowerPoint Presentation</vt:lpstr>
      <vt:lpstr>How can we have the same thirst to come into the presence of God?</vt:lpstr>
      <vt:lpstr>PowerPoint Presentation</vt:lpstr>
      <vt:lpstr>How can we have the same thirst to come into the presence of God?</vt:lpstr>
      <vt:lpstr>PowerPoint Presentation</vt:lpstr>
      <vt:lpstr>How can we have the same thirst to come into the presence of God?</vt:lpstr>
      <vt:lpstr>PowerPoint Presentation</vt:lpstr>
      <vt:lpstr>How can we have the same thirst to come into the presence of God?</vt:lpstr>
      <vt:lpstr>How can we have the same thirst to come into the presence of God?</vt:lpstr>
      <vt:lpstr>What are the factors that lead to joy before God?</vt:lpstr>
      <vt:lpstr>What are the factors that lead to joy before God?</vt:lpstr>
      <vt:lpstr>PowerPoint Presentation</vt:lpstr>
      <vt:lpstr>PowerPoint Presentation</vt:lpstr>
      <vt:lpstr>Where are your feet?</vt:lpstr>
      <vt:lpstr>Seeking Treasure?</vt:lpstr>
      <vt:lpstr>PowerPoint Presentation</vt:lpstr>
      <vt:lpstr>PowerPoint Presentation</vt:lpstr>
      <vt:lpstr>PowerPoint Presentation</vt:lpstr>
      <vt:lpstr>Approaching God</vt:lpstr>
      <vt:lpstr>Approaching God</vt:lpstr>
      <vt:lpstr>Approaching God</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2022-03-05T00:16:39Z</dcterms:created>
  <dcterms:modified xsi:type="dcterms:W3CDTF">2022-03-05T14:42:27Z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