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Lst>
  <p:notesMasterIdLst>
    <p:notesMasterId r:id="rId83"/>
  </p:notesMasterIdLst>
  <p:handoutMasterIdLst>
    <p:handoutMasterId r:id="rId84"/>
  </p:handoutMasterIdLst>
  <p:sldIdLst>
    <p:sldId id="257" r:id="rId5"/>
    <p:sldId id="261" r:id="rId6"/>
    <p:sldId id="262" r:id="rId7"/>
    <p:sldId id="263" r:id="rId8"/>
    <p:sldId id="264" r:id="rId9"/>
    <p:sldId id="265" r:id="rId10"/>
    <p:sldId id="266" r:id="rId11"/>
    <p:sldId id="267" r:id="rId12"/>
    <p:sldId id="268" r:id="rId13"/>
    <p:sldId id="269" r:id="rId14"/>
    <p:sldId id="327" r:id="rId15"/>
    <p:sldId id="328" r:id="rId16"/>
    <p:sldId id="329" r:id="rId17"/>
    <p:sldId id="273" r:id="rId18"/>
    <p:sldId id="274" r:id="rId19"/>
    <p:sldId id="275" r:id="rId20"/>
    <p:sldId id="276" r:id="rId21"/>
    <p:sldId id="284" r:id="rId22"/>
    <p:sldId id="285" r:id="rId23"/>
    <p:sldId id="286" r:id="rId24"/>
    <p:sldId id="277" r:id="rId25"/>
    <p:sldId id="278" r:id="rId26"/>
    <p:sldId id="279" r:id="rId27"/>
    <p:sldId id="330" r:id="rId28"/>
    <p:sldId id="280" r:id="rId29"/>
    <p:sldId id="281" r:id="rId30"/>
    <p:sldId id="282" r:id="rId31"/>
    <p:sldId id="283" r:id="rId32"/>
    <p:sldId id="272" r:id="rId33"/>
    <p:sldId id="287" r:id="rId34"/>
    <p:sldId id="288" r:id="rId35"/>
    <p:sldId id="292" r:id="rId36"/>
    <p:sldId id="293" r:id="rId37"/>
    <p:sldId id="271" r:id="rId38"/>
    <p:sldId id="291" r:id="rId39"/>
    <p:sldId id="289" r:id="rId40"/>
    <p:sldId id="270" r:id="rId41"/>
    <p:sldId id="290" r:id="rId42"/>
    <p:sldId id="294" r:id="rId43"/>
    <p:sldId id="305" r:id="rId44"/>
    <p:sldId id="304" r:id="rId45"/>
    <p:sldId id="306" r:id="rId46"/>
    <p:sldId id="307" r:id="rId47"/>
    <p:sldId id="308" r:id="rId48"/>
    <p:sldId id="331" r:id="rId49"/>
    <p:sldId id="332" r:id="rId50"/>
    <p:sldId id="295" r:id="rId51"/>
    <p:sldId id="296" r:id="rId52"/>
    <p:sldId id="258" r:id="rId53"/>
    <p:sldId id="297" r:id="rId54"/>
    <p:sldId id="298" r:id="rId55"/>
    <p:sldId id="299" r:id="rId56"/>
    <p:sldId id="333" r:id="rId57"/>
    <p:sldId id="300" r:id="rId58"/>
    <p:sldId id="301" r:id="rId59"/>
    <p:sldId id="302" r:id="rId60"/>
    <p:sldId id="303" r:id="rId61"/>
    <p:sldId id="309" r:id="rId62"/>
    <p:sldId id="310" r:id="rId63"/>
    <p:sldId id="311" r:id="rId64"/>
    <p:sldId id="312" r:id="rId65"/>
    <p:sldId id="313" r:id="rId66"/>
    <p:sldId id="314" r:id="rId67"/>
    <p:sldId id="315" r:id="rId68"/>
    <p:sldId id="316" r:id="rId69"/>
    <p:sldId id="317" r:id="rId70"/>
    <p:sldId id="318" r:id="rId71"/>
    <p:sldId id="334" r:id="rId72"/>
    <p:sldId id="319" r:id="rId73"/>
    <p:sldId id="320" r:id="rId74"/>
    <p:sldId id="321" r:id="rId75"/>
    <p:sldId id="322" r:id="rId76"/>
    <p:sldId id="323" r:id="rId77"/>
    <p:sldId id="324" r:id="rId78"/>
    <p:sldId id="335" r:id="rId79"/>
    <p:sldId id="336" r:id="rId80"/>
    <p:sldId id="337" r:id="rId81"/>
    <p:sldId id="338" r:id="rId82"/>
  </p:sldIdLst>
  <p:sldSz cx="12188825"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orient="horz" pos="2496">
          <p15:clr>
            <a:srgbClr val="A4A3A4"/>
          </p15:clr>
        </p15:guide>
        <p15:guide id="3" orient="horz" pos="2880">
          <p15:clr>
            <a:srgbClr val="A4A3A4"/>
          </p15:clr>
        </p15:guide>
        <p15:guide id="4" orient="horz" pos="1056">
          <p15:clr>
            <a:srgbClr val="A4A3A4"/>
          </p15:clr>
        </p15:guide>
        <p15:guide id="5" orient="horz" pos="3888">
          <p15:clr>
            <a:srgbClr val="A4A3A4"/>
          </p15:clr>
        </p15:guide>
        <p15:guide id="6" orient="horz" pos="240">
          <p15:clr>
            <a:srgbClr val="A4A3A4"/>
          </p15:clr>
        </p15:guide>
        <p15:guide id="7" pos="3839">
          <p15:clr>
            <a:srgbClr val="A4A3A4"/>
          </p15:clr>
        </p15:guide>
        <p15:guide id="8" pos="527">
          <p15:clr>
            <a:srgbClr val="A4A3A4"/>
          </p15:clr>
        </p15:guide>
        <p15:guide id="9" pos="815">
          <p15:clr>
            <a:srgbClr val="A4A3A4"/>
          </p15:clr>
        </p15:guide>
        <p15:guide id="10" pos="6863">
          <p15:clr>
            <a:srgbClr val="A4A3A4"/>
          </p15:clr>
        </p15:guide>
        <p15:guide id="11" pos="6143">
          <p15:clr>
            <a:srgbClr val="A4A3A4"/>
          </p15:clr>
        </p15:guide>
        <p15:guide id="12" pos="4703">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5F3E7"/>
    <a:srgbClr val="CCFFCC"/>
    <a:srgbClr val="CCECFF"/>
    <a:srgbClr val="66FFFF"/>
    <a:srgbClr val="66FFCC"/>
    <a:srgbClr val="FFFFCC"/>
    <a:srgbClr val="FFFF99"/>
    <a:srgbClr val="F8D5A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3B4B98B0-60AC-42C2-AFA5-B58CD77FA1E5}">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p:cViewPr>
        <p:scale>
          <a:sx n="45" d="100"/>
          <a:sy n="45" d="100"/>
        </p:scale>
        <p:origin x="1496" y="424"/>
      </p:cViewPr>
      <p:guideLst>
        <p:guide orient="horz" pos="2160"/>
        <p:guide orient="horz" pos="2496"/>
        <p:guide orient="horz" pos="2880"/>
        <p:guide orient="horz" pos="1056"/>
        <p:guide orient="horz" pos="3888"/>
        <p:guide orient="horz" pos="240"/>
        <p:guide pos="3839"/>
        <p:guide pos="527"/>
        <p:guide pos="815"/>
        <p:guide pos="6863"/>
        <p:guide pos="6143"/>
        <p:guide pos="4703"/>
      </p:guideLst>
    </p:cSldViewPr>
  </p:slideViewPr>
  <p:notesTextViewPr>
    <p:cViewPr>
      <p:scale>
        <a:sx n="1" d="1"/>
        <a:sy n="1" d="1"/>
      </p:scale>
      <p:origin x="0" y="0"/>
    </p:cViewPr>
  </p:notesTextViewPr>
  <p:notesViewPr>
    <p:cSldViewPr>
      <p:cViewPr varScale="1">
        <p:scale>
          <a:sx n="76" d="100"/>
          <a:sy n="76" d="100"/>
        </p:scale>
        <p:origin x="1680" y="96"/>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2.xml"/><Relationship Id="rId21" Type="http://schemas.openxmlformats.org/officeDocument/2006/relationships/slide" Target="slides/slide17.xml"/><Relationship Id="rId42" Type="http://schemas.openxmlformats.org/officeDocument/2006/relationships/slide" Target="slides/slide38.xml"/><Relationship Id="rId47" Type="http://schemas.openxmlformats.org/officeDocument/2006/relationships/slide" Target="slides/slide43.xml"/><Relationship Id="rId63" Type="http://schemas.openxmlformats.org/officeDocument/2006/relationships/slide" Target="slides/slide59.xml"/><Relationship Id="rId68" Type="http://schemas.openxmlformats.org/officeDocument/2006/relationships/slide" Target="slides/slide64.xml"/><Relationship Id="rId84" Type="http://schemas.openxmlformats.org/officeDocument/2006/relationships/handoutMaster" Target="handoutMasters/handoutMaster1.xml"/><Relationship Id="rId16" Type="http://schemas.openxmlformats.org/officeDocument/2006/relationships/slide" Target="slides/slide12.xml"/><Relationship Id="rId11" Type="http://schemas.openxmlformats.org/officeDocument/2006/relationships/slide" Target="slides/slide7.xml"/><Relationship Id="rId32" Type="http://schemas.openxmlformats.org/officeDocument/2006/relationships/slide" Target="slides/slide28.xml"/><Relationship Id="rId37" Type="http://schemas.openxmlformats.org/officeDocument/2006/relationships/slide" Target="slides/slide33.xml"/><Relationship Id="rId53" Type="http://schemas.openxmlformats.org/officeDocument/2006/relationships/slide" Target="slides/slide49.xml"/><Relationship Id="rId58" Type="http://schemas.openxmlformats.org/officeDocument/2006/relationships/slide" Target="slides/slide54.xml"/><Relationship Id="rId74" Type="http://schemas.openxmlformats.org/officeDocument/2006/relationships/slide" Target="slides/slide70.xml"/><Relationship Id="rId79" Type="http://schemas.openxmlformats.org/officeDocument/2006/relationships/slide" Target="slides/slide75.xml"/><Relationship Id="rId5" Type="http://schemas.openxmlformats.org/officeDocument/2006/relationships/slide" Target="slides/slide1.xml"/><Relationship Id="rId19" Type="http://schemas.openxmlformats.org/officeDocument/2006/relationships/slide" Target="slides/slide1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slide" Target="slides/slide52.xml"/><Relationship Id="rId64" Type="http://schemas.openxmlformats.org/officeDocument/2006/relationships/slide" Target="slides/slide60.xml"/><Relationship Id="rId69" Type="http://schemas.openxmlformats.org/officeDocument/2006/relationships/slide" Target="slides/slide65.xml"/><Relationship Id="rId77" Type="http://schemas.openxmlformats.org/officeDocument/2006/relationships/slide" Target="slides/slide73.xml"/><Relationship Id="rId8" Type="http://schemas.openxmlformats.org/officeDocument/2006/relationships/slide" Target="slides/slide4.xml"/><Relationship Id="rId51" Type="http://schemas.openxmlformats.org/officeDocument/2006/relationships/slide" Target="slides/slide47.xml"/><Relationship Id="rId72" Type="http://schemas.openxmlformats.org/officeDocument/2006/relationships/slide" Target="slides/slide68.xml"/><Relationship Id="rId80" Type="http://schemas.openxmlformats.org/officeDocument/2006/relationships/slide" Target="slides/slide76.xml"/><Relationship Id="rId85" Type="http://schemas.openxmlformats.org/officeDocument/2006/relationships/presProps" Target="presProps.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slide" Target="slides/slide55.xml"/><Relationship Id="rId67" Type="http://schemas.openxmlformats.org/officeDocument/2006/relationships/slide" Target="slides/slide63.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slide" Target="slides/slide58.xml"/><Relationship Id="rId70" Type="http://schemas.openxmlformats.org/officeDocument/2006/relationships/slide" Target="slides/slide66.xml"/><Relationship Id="rId75" Type="http://schemas.openxmlformats.org/officeDocument/2006/relationships/slide" Target="slides/slide71.xml"/><Relationship Id="rId83" Type="http://schemas.openxmlformats.org/officeDocument/2006/relationships/notesMaster" Target="notesMasters/notesMaster1.xml"/><Relationship Id="rId88"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slide" Target="slides/slide56.xml"/><Relationship Id="rId65" Type="http://schemas.openxmlformats.org/officeDocument/2006/relationships/slide" Target="slides/slide61.xml"/><Relationship Id="rId73" Type="http://schemas.openxmlformats.org/officeDocument/2006/relationships/slide" Target="slides/slide69.xml"/><Relationship Id="rId78" Type="http://schemas.openxmlformats.org/officeDocument/2006/relationships/slide" Target="slides/slide74.xml"/><Relationship Id="rId81" Type="http://schemas.openxmlformats.org/officeDocument/2006/relationships/slide" Target="slides/slide77.xml"/><Relationship Id="rId86"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5.xml"/><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slide" Target="slides/slide35.xml"/><Relationship Id="rId34" Type="http://schemas.openxmlformats.org/officeDocument/2006/relationships/slide" Target="slides/slide30.xml"/><Relationship Id="rId50" Type="http://schemas.openxmlformats.org/officeDocument/2006/relationships/slide" Target="slides/slide46.xml"/><Relationship Id="rId55" Type="http://schemas.openxmlformats.org/officeDocument/2006/relationships/slide" Target="slides/slide51.xml"/><Relationship Id="rId76" Type="http://schemas.openxmlformats.org/officeDocument/2006/relationships/slide" Target="slides/slide72.xml"/><Relationship Id="rId7" Type="http://schemas.openxmlformats.org/officeDocument/2006/relationships/slide" Target="slides/slide3.xml"/><Relationship Id="rId71" Type="http://schemas.openxmlformats.org/officeDocument/2006/relationships/slide" Target="slides/slide67.xml"/><Relationship Id="rId2" Type="http://schemas.openxmlformats.org/officeDocument/2006/relationships/customXml" Target="../customXml/item2.xml"/><Relationship Id="rId29" Type="http://schemas.openxmlformats.org/officeDocument/2006/relationships/slide" Target="slides/slide25.xml"/><Relationship Id="rId24" Type="http://schemas.openxmlformats.org/officeDocument/2006/relationships/slide" Target="slides/slide20.xml"/><Relationship Id="rId40" Type="http://schemas.openxmlformats.org/officeDocument/2006/relationships/slide" Target="slides/slide36.xml"/><Relationship Id="rId45" Type="http://schemas.openxmlformats.org/officeDocument/2006/relationships/slide" Target="slides/slide41.xml"/><Relationship Id="rId66" Type="http://schemas.openxmlformats.org/officeDocument/2006/relationships/slide" Target="slides/slide62.xml"/><Relationship Id="rId87" Type="http://schemas.openxmlformats.org/officeDocument/2006/relationships/theme" Target="theme/theme1.xml"/><Relationship Id="rId61" Type="http://schemas.openxmlformats.org/officeDocument/2006/relationships/slide" Target="slides/slide57.xml"/><Relationship Id="rId82" Type="http://schemas.openxmlformats.org/officeDocument/2006/relationships/slide" Target="slides/slide78.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BA5A207F-0F91-42F2-96D0-049C6003623B}" type="datetimeFigureOut">
              <a:rPr lang="en-US"/>
              <a:t>1/7/2023</a:t>
            </a:fld>
            <a:endParaRPr/>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9C567D4A-04CB-4EDF-8FB1-342A02FC8EC5}" type="slidenum">
              <a:rPr/>
              <a:t>‹#›</a:t>
            </a:fld>
            <a:endParaRPr/>
          </a:p>
        </p:txBody>
      </p:sp>
    </p:spTree>
    <p:extLst>
      <p:ext uri="{BB962C8B-B14F-4D97-AF65-F5344CB8AC3E}">
        <p14:creationId xmlns:p14="http://schemas.microsoft.com/office/powerpoint/2010/main" val="158012531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48CC13F5-F2B1-464B-BE8F-27ABFBD2FBDE}" type="datetimeFigureOut">
              <a:rPr lang="en-US"/>
              <a:t>1/7/2023</a:t>
            </a:fld>
            <a:endParaRPr/>
          </a:p>
        </p:txBody>
      </p:sp>
      <p:sp>
        <p:nvSpPr>
          <p:cNvPr id="4" name="Slide Image Placeholder 3"/>
          <p:cNvSpPr>
            <a:spLocks noGrp="1" noRot="1" noChangeAspect="1"/>
          </p:cNvSpPr>
          <p:nvPr>
            <p:ph type="sldImg" idx="2"/>
          </p:nvPr>
        </p:nvSpPr>
        <p:spPr>
          <a:xfrm>
            <a:off x="382588" y="685800"/>
            <a:ext cx="6092825" cy="3429000"/>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a:t>Click to edit Master text styles</a:t>
            </a:r>
          </a:p>
          <a:p>
            <a:pPr lvl="1"/>
            <a:r>
              <a:rPr/>
              <a:t>Second level</a:t>
            </a:r>
          </a:p>
          <a:p>
            <a:pPr lvl="2"/>
            <a:r>
              <a:rPr/>
              <a:t>Third level</a:t>
            </a:r>
          </a:p>
          <a:p>
            <a:pPr lvl="3"/>
            <a:r>
              <a:rPr/>
              <a:t>Fourth level</a:t>
            </a:r>
          </a:p>
          <a:p>
            <a:pPr lvl="4"/>
            <a:r>
              <a:rPr/>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2E61351F-DBB1-4664-ADA9-83BC7CB8848D}" type="slidenum">
              <a:rPr/>
              <a:t>‹#›</a:t>
            </a:fld>
            <a:endParaRPr/>
          </a:p>
        </p:txBody>
      </p:sp>
    </p:spTree>
    <p:extLst>
      <p:ext uri="{BB962C8B-B14F-4D97-AF65-F5344CB8AC3E}">
        <p14:creationId xmlns:p14="http://schemas.microsoft.com/office/powerpoint/2010/main" val="364236207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bwMode="ltGray">
      <p:bgPr>
        <a:blipFill dpi="0" rotWithShape="1">
          <a:blip r:embed="rId2">
            <a:lum/>
          </a:blip>
          <a:srcRect/>
          <a:stretch>
            <a:fillRect t="-17000" b="-17000"/>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293814" y="990600"/>
            <a:ext cx="8458200" cy="3200400"/>
          </a:xfrm>
        </p:spPr>
        <p:txBody>
          <a:bodyPr>
            <a:normAutofit/>
          </a:bodyPr>
          <a:lstStyle>
            <a:lvl1pPr>
              <a:defRPr sz="6000"/>
            </a:lvl1pPr>
          </a:lstStyle>
          <a:p>
            <a:r>
              <a:rPr lang="en-US" smtClean="0"/>
              <a:t>Click to edit Master title style</a:t>
            </a:r>
            <a:endParaRPr/>
          </a:p>
        </p:txBody>
      </p:sp>
      <p:sp>
        <p:nvSpPr>
          <p:cNvPr id="3" name="Subtitle 2"/>
          <p:cNvSpPr>
            <a:spLocks noGrp="1"/>
          </p:cNvSpPr>
          <p:nvPr>
            <p:ph type="subTitle" idx="1"/>
          </p:nvPr>
        </p:nvSpPr>
        <p:spPr>
          <a:xfrm>
            <a:off x="1293813" y="4267200"/>
            <a:ext cx="8458200" cy="1371600"/>
          </a:xfrm>
          <a:noFill/>
        </p:spPr>
        <p:txBody>
          <a:bodyPr>
            <a:normAutofit/>
          </a:bodyPr>
          <a:lstStyle>
            <a:lvl1pPr marL="0" indent="0" algn="l">
              <a:spcBef>
                <a:spcPts val="0"/>
              </a:spcBef>
              <a:buNone/>
              <a:defRPr sz="24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a:p>
        </p:txBody>
      </p:sp>
      <p:sp>
        <p:nvSpPr>
          <p:cNvPr id="4" name="Date Placeholder 3"/>
          <p:cNvSpPr>
            <a:spLocks noGrp="1"/>
          </p:cNvSpPr>
          <p:nvPr>
            <p:ph type="dt" sz="half" idx="10"/>
          </p:nvPr>
        </p:nvSpPr>
        <p:spPr/>
        <p:txBody>
          <a:bodyPr/>
          <a:lstStyle/>
          <a:p>
            <a:fld id="{99D2A58A-F6A3-44B4-8553-CA3EAF252FB7}" type="datetime1">
              <a:rPr lang="en-US" smtClean="0"/>
              <a:t>1/7/2023</a:t>
            </a:fld>
            <a:endParaRPr lang="en-US"/>
          </a:p>
        </p:txBody>
      </p:sp>
      <p:sp>
        <p:nvSpPr>
          <p:cNvPr id="5" name="Footer Placeholder 4"/>
          <p:cNvSpPr>
            <a:spLocks noGrp="1"/>
          </p:cNvSpPr>
          <p:nvPr>
            <p:ph type="ftr" sz="quarter" idx="11"/>
          </p:nvPr>
        </p:nvSpPr>
        <p:spPr/>
        <p:txBody>
          <a:bodyPr/>
          <a:lstStyle/>
          <a:p>
            <a:r>
              <a:rPr lang="en-US"/>
              <a:t>Add a footer</a:t>
            </a:r>
          </a:p>
        </p:txBody>
      </p:sp>
      <p:sp>
        <p:nvSpPr>
          <p:cNvPr id="6" name="Slide Number Placeholder 5"/>
          <p:cNvSpPr>
            <a:spLocks noGrp="1"/>
          </p:cNvSpPr>
          <p:nvPr>
            <p:ph type="sldNum" sz="quarter" idx="12"/>
          </p:nvPr>
        </p:nvSpPr>
        <p:spPr/>
        <p:txBody>
          <a:bodyPr/>
          <a:lstStyle/>
          <a:p>
            <a:fld id="{81FEFA0A-2F20-4B60-98C6-5FFDA469AA1C}" type="slidenum">
              <a:rPr lang="en-US" smtClean="0"/>
              <a:t>‹#›</a:t>
            </a:fld>
            <a:endParaRPr lang="en-US"/>
          </a:p>
        </p:txBody>
      </p:sp>
    </p:spTree>
    <p:extLst>
      <p:ext uri="{BB962C8B-B14F-4D97-AF65-F5344CB8AC3E}">
        <p14:creationId xmlns:p14="http://schemas.microsoft.com/office/powerpoint/2010/main" val="28785936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a:p>
        </p:txBody>
      </p:sp>
      <p:sp>
        <p:nvSpPr>
          <p:cNvPr id="3" name="Vertical Text Placeholder 2"/>
          <p:cNvSpPr>
            <a:spLocks noGrp="1"/>
          </p:cNvSpPr>
          <p:nvPr>
            <p:ph type="body" orient="vert" idx="1"/>
          </p:nvPr>
        </p:nvSpPr>
        <p:spPr/>
        <p:txBody>
          <a:bodyPr vert="eaVert"/>
          <a:lstStyle>
            <a:lvl5pPr>
              <a:defRPr/>
            </a:lvl5pPr>
            <a:lvl6pPr marL="1600200">
              <a:defRPr/>
            </a:lvl6pPr>
            <a:lvl7pPr marL="1874520">
              <a:defRPr/>
            </a:lvl7pPr>
            <a:lvl8pPr marL="2148840">
              <a:defRPr/>
            </a:lvl8pPr>
            <a:lvl9pPr marL="2423160">
              <a:defRPr/>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4" name="Date Placeholder 3"/>
          <p:cNvSpPr>
            <a:spLocks noGrp="1"/>
          </p:cNvSpPr>
          <p:nvPr>
            <p:ph type="dt" sz="half" idx="10"/>
          </p:nvPr>
        </p:nvSpPr>
        <p:spPr/>
        <p:txBody>
          <a:bodyPr/>
          <a:lstStyle/>
          <a:p>
            <a:fld id="{3B8F513F-1C7D-48A3-9E66-761794785CC6}" type="datetime1">
              <a:rPr lang="en-US" smtClean="0"/>
              <a:t>1/7/2023</a:t>
            </a:fld>
            <a:endParaRPr lang="en-US"/>
          </a:p>
        </p:txBody>
      </p:sp>
      <p:sp>
        <p:nvSpPr>
          <p:cNvPr id="5" name="Footer Placeholder 4"/>
          <p:cNvSpPr>
            <a:spLocks noGrp="1"/>
          </p:cNvSpPr>
          <p:nvPr>
            <p:ph type="ftr" sz="quarter" idx="11"/>
          </p:nvPr>
        </p:nvSpPr>
        <p:spPr/>
        <p:txBody>
          <a:bodyPr/>
          <a:lstStyle/>
          <a:p>
            <a:r>
              <a:rPr lang="en-US"/>
              <a:t>Add a footer</a:t>
            </a:r>
          </a:p>
        </p:txBody>
      </p:sp>
      <p:sp>
        <p:nvSpPr>
          <p:cNvPr id="6" name="Slide Number Placeholder 5"/>
          <p:cNvSpPr>
            <a:spLocks noGrp="1"/>
          </p:cNvSpPr>
          <p:nvPr>
            <p:ph type="sldNum" sz="quarter" idx="12"/>
          </p:nvPr>
        </p:nvSpPr>
        <p:spPr/>
        <p:txBody>
          <a:bodyPr/>
          <a:lstStyle/>
          <a:p>
            <a:fld id="{81FEFA0A-2F20-4B60-98C6-5FFDA469AA1C}" type="slidenum">
              <a:rPr lang="en-US" smtClean="0"/>
              <a:t>‹#›</a:t>
            </a:fld>
            <a:endParaRPr lang="en-US"/>
          </a:p>
        </p:txBody>
      </p:sp>
    </p:spTree>
    <p:extLst>
      <p:ext uri="{BB962C8B-B14F-4D97-AF65-F5344CB8AC3E}">
        <p14:creationId xmlns:p14="http://schemas.microsoft.com/office/powerpoint/2010/main" val="33870325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752014" y="381000"/>
            <a:ext cx="1904998" cy="5791200"/>
          </a:xfrm>
        </p:spPr>
        <p:txBody>
          <a:bodyPr vert="eaVert"/>
          <a:lstStyle/>
          <a:p>
            <a:r>
              <a:rPr lang="en-US" smtClean="0"/>
              <a:t>Click to edit Master title style</a:t>
            </a:r>
            <a:endParaRPr/>
          </a:p>
        </p:txBody>
      </p:sp>
      <p:sp>
        <p:nvSpPr>
          <p:cNvPr id="3" name="Vertical Text Placeholder 2"/>
          <p:cNvSpPr>
            <a:spLocks noGrp="1"/>
          </p:cNvSpPr>
          <p:nvPr>
            <p:ph type="body" orient="vert" idx="1"/>
          </p:nvPr>
        </p:nvSpPr>
        <p:spPr>
          <a:xfrm>
            <a:off x="1293814" y="381000"/>
            <a:ext cx="8305800" cy="5791200"/>
          </a:xfrm>
        </p:spPr>
        <p:txBody>
          <a:bodyPr vert="eaVert"/>
          <a:lstStyle>
            <a:lvl5pPr>
              <a:defRPr/>
            </a:lvl5pPr>
            <a:lvl6pPr>
              <a:defRPr/>
            </a:lvl6pPr>
            <a:lvl7pPr>
              <a:defRPr/>
            </a:lvl7pPr>
            <a:lvl8pPr>
              <a:defRPr/>
            </a:lvl8pPr>
            <a:lvl9pPr>
              <a:defRPr/>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4" name="Date Placeholder 3"/>
          <p:cNvSpPr>
            <a:spLocks noGrp="1"/>
          </p:cNvSpPr>
          <p:nvPr>
            <p:ph type="dt" sz="half" idx="10"/>
          </p:nvPr>
        </p:nvSpPr>
        <p:spPr/>
        <p:txBody>
          <a:bodyPr/>
          <a:lstStyle/>
          <a:p>
            <a:fld id="{805BC340-5827-402A-ABD7-86B6900F77A8}" type="datetime1">
              <a:rPr lang="en-US" smtClean="0"/>
              <a:t>1/7/2023</a:t>
            </a:fld>
            <a:endParaRPr lang="en-US"/>
          </a:p>
        </p:txBody>
      </p:sp>
      <p:sp>
        <p:nvSpPr>
          <p:cNvPr id="5" name="Footer Placeholder 4"/>
          <p:cNvSpPr>
            <a:spLocks noGrp="1"/>
          </p:cNvSpPr>
          <p:nvPr>
            <p:ph type="ftr" sz="quarter" idx="11"/>
          </p:nvPr>
        </p:nvSpPr>
        <p:spPr/>
        <p:txBody>
          <a:bodyPr/>
          <a:lstStyle/>
          <a:p>
            <a:r>
              <a:rPr lang="en-US"/>
              <a:t>Add a footer</a:t>
            </a:r>
          </a:p>
        </p:txBody>
      </p:sp>
      <p:sp>
        <p:nvSpPr>
          <p:cNvPr id="6" name="Slide Number Placeholder 5"/>
          <p:cNvSpPr>
            <a:spLocks noGrp="1"/>
          </p:cNvSpPr>
          <p:nvPr>
            <p:ph type="sldNum" sz="quarter" idx="12"/>
          </p:nvPr>
        </p:nvSpPr>
        <p:spPr/>
        <p:txBody>
          <a:bodyPr/>
          <a:lstStyle/>
          <a:p>
            <a:fld id="{81FEFA0A-2F20-4B60-98C6-5FFDA469AA1C}" type="slidenum">
              <a:rPr lang="en-US" smtClean="0"/>
              <a:t>‹#›</a:t>
            </a:fld>
            <a:endParaRPr lang="en-US"/>
          </a:p>
        </p:txBody>
      </p:sp>
    </p:spTree>
    <p:extLst>
      <p:ext uri="{BB962C8B-B14F-4D97-AF65-F5344CB8AC3E}">
        <p14:creationId xmlns:p14="http://schemas.microsoft.com/office/powerpoint/2010/main" val="6198527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a:p>
        </p:txBody>
      </p:sp>
      <p:sp>
        <p:nvSpPr>
          <p:cNvPr id="3" name="Content Placeholder 2"/>
          <p:cNvSpPr>
            <a:spLocks noGrp="1"/>
          </p:cNvSpPr>
          <p:nvPr>
            <p:ph idx="1"/>
          </p:nvPr>
        </p:nvSpPr>
        <p:spPr/>
        <p:txBody>
          <a:bodyPr/>
          <a:lstStyle>
            <a:lvl5pPr>
              <a:defRPr/>
            </a:lvl5pPr>
            <a:lvl6pPr>
              <a:defRPr/>
            </a:lvl6pPr>
            <a:lvl7pPr>
              <a:defRPr/>
            </a:lvl7pPr>
            <a:lvl8pPr>
              <a:defRPr/>
            </a:lvl8pPr>
            <a:lvl9pPr>
              <a:defRPr/>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4" name="Date Placeholder 3"/>
          <p:cNvSpPr>
            <a:spLocks noGrp="1"/>
          </p:cNvSpPr>
          <p:nvPr>
            <p:ph type="dt" sz="half" idx="10"/>
          </p:nvPr>
        </p:nvSpPr>
        <p:spPr/>
        <p:txBody>
          <a:bodyPr/>
          <a:lstStyle/>
          <a:p>
            <a:fld id="{DD05BD3E-AD23-4233-B7FD-BCC74AA741B1}" type="datetime1">
              <a:rPr lang="en-US" smtClean="0"/>
              <a:t>1/7/2023</a:t>
            </a:fld>
            <a:endParaRPr lang="en-US"/>
          </a:p>
        </p:txBody>
      </p:sp>
      <p:sp>
        <p:nvSpPr>
          <p:cNvPr id="5" name="Footer Placeholder 4"/>
          <p:cNvSpPr>
            <a:spLocks noGrp="1"/>
          </p:cNvSpPr>
          <p:nvPr>
            <p:ph type="ftr" sz="quarter" idx="11"/>
          </p:nvPr>
        </p:nvSpPr>
        <p:spPr/>
        <p:txBody>
          <a:bodyPr/>
          <a:lstStyle/>
          <a:p>
            <a:r>
              <a:rPr lang="en-US"/>
              <a:t>Add a footer</a:t>
            </a:r>
          </a:p>
        </p:txBody>
      </p:sp>
      <p:sp>
        <p:nvSpPr>
          <p:cNvPr id="6" name="Slide Number Placeholder 5"/>
          <p:cNvSpPr>
            <a:spLocks noGrp="1"/>
          </p:cNvSpPr>
          <p:nvPr>
            <p:ph type="sldNum" sz="quarter" idx="12"/>
          </p:nvPr>
        </p:nvSpPr>
        <p:spPr/>
        <p:txBody>
          <a:bodyPr/>
          <a:lstStyle/>
          <a:p>
            <a:fld id="{81FEFA0A-2F20-4B60-98C6-5FFDA469AA1C}" type="slidenum">
              <a:rPr lang="en-US" smtClean="0"/>
              <a:t>‹#›</a:t>
            </a:fld>
            <a:endParaRPr lang="en-US"/>
          </a:p>
        </p:txBody>
      </p:sp>
    </p:spTree>
    <p:extLst>
      <p:ext uri="{BB962C8B-B14F-4D97-AF65-F5344CB8AC3E}">
        <p14:creationId xmlns:p14="http://schemas.microsoft.com/office/powerpoint/2010/main" val="21944926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293813" y="2057400"/>
            <a:ext cx="8458201" cy="2666999"/>
          </a:xfrm>
        </p:spPr>
        <p:txBody>
          <a:bodyPr anchor="b">
            <a:normAutofit/>
          </a:bodyPr>
          <a:lstStyle>
            <a:lvl1pPr algn="l">
              <a:defRPr sz="4800" b="0" i="0" cap="none" baseline="0"/>
            </a:lvl1pPr>
          </a:lstStyle>
          <a:p>
            <a:r>
              <a:rPr lang="en-US" smtClean="0"/>
              <a:t>Click to edit Master title style</a:t>
            </a:r>
            <a:endParaRPr/>
          </a:p>
        </p:txBody>
      </p:sp>
      <p:sp>
        <p:nvSpPr>
          <p:cNvPr id="3" name="Text Placeholder 2"/>
          <p:cNvSpPr>
            <a:spLocks noGrp="1"/>
          </p:cNvSpPr>
          <p:nvPr>
            <p:ph type="body" idx="1"/>
          </p:nvPr>
        </p:nvSpPr>
        <p:spPr>
          <a:xfrm>
            <a:off x="1293813" y="4876800"/>
            <a:ext cx="8458201" cy="1143000"/>
          </a:xfrm>
          <a:noFill/>
        </p:spPr>
        <p:txBody>
          <a:bodyPr anchor="t">
            <a:normAutofit/>
          </a:bodyPr>
          <a:lstStyle>
            <a:lvl1pPr marL="0" indent="0">
              <a:spcBef>
                <a:spcPts val="0"/>
              </a:spcBef>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D1F85C56-1C19-4454-A6D4-FDB294070137}" type="datetime1">
              <a:rPr lang="en-US" smtClean="0"/>
              <a:t>1/7/2023</a:t>
            </a:fld>
            <a:endParaRPr lang="en-US"/>
          </a:p>
        </p:txBody>
      </p:sp>
      <p:sp>
        <p:nvSpPr>
          <p:cNvPr id="5" name="Footer Placeholder 4"/>
          <p:cNvSpPr>
            <a:spLocks noGrp="1"/>
          </p:cNvSpPr>
          <p:nvPr>
            <p:ph type="ftr" sz="quarter" idx="11"/>
          </p:nvPr>
        </p:nvSpPr>
        <p:spPr/>
        <p:txBody>
          <a:bodyPr/>
          <a:lstStyle/>
          <a:p>
            <a:r>
              <a:rPr lang="en-US"/>
              <a:t>Add a footer</a:t>
            </a:r>
          </a:p>
        </p:txBody>
      </p:sp>
      <p:sp>
        <p:nvSpPr>
          <p:cNvPr id="6" name="Slide Number Placeholder 5"/>
          <p:cNvSpPr>
            <a:spLocks noGrp="1"/>
          </p:cNvSpPr>
          <p:nvPr>
            <p:ph type="sldNum" sz="quarter" idx="12"/>
          </p:nvPr>
        </p:nvSpPr>
        <p:spPr/>
        <p:txBody>
          <a:bodyPr/>
          <a:lstStyle/>
          <a:p>
            <a:fld id="{81FEFA0A-2F20-4B60-98C6-5FFDA469AA1C}" type="slidenum">
              <a:rPr lang="en-US" smtClean="0"/>
              <a:t>‹#›</a:t>
            </a:fld>
            <a:endParaRPr lang="en-US"/>
          </a:p>
        </p:txBody>
      </p:sp>
    </p:spTree>
    <p:extLst>
      <p:ext uri="{BB962C8B-B14F-4D97-AF65-F5344CB8AC3E}">
        <p14:creationId xmlns:p14="http://schemas.microsoft.com/office/powerpoint/2010/main" val="2215614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a:p>
        </p:txBody>
      </p:sp>
      <p:sp>
        <p:nvSpPr>
          <p:cNvPr id="3" name="Content Placeholder 2"/>
          <p:cNvSpPr>
            <a:spLocks noGrp="1"/>
          </p:cNvSpPr>
          <p:nvPr>
            <p:ph sz="half" idx="1"/>
          </p:nvPr>
        </p:nvSpPr>
        <p:spPr>
          <a:xfrm>
            <a:off x="1293812" y="1676400"/>
            <a:ext cx="4700016" cy="4495800"/>
          </a:xfrm>
        </p:spPr>
        <p:txBody>
          <a:bodyPr>
            <a:normAutofit/>
          </a:bodyPr>
          <a:lstStyle>
            <a:lvl1pPr>
              <a:defRPr sz="2400"/>
            </a:lvl1pPr>
            <a:lvl2pPr>
              <a:defRPr sz="2000"/>
            </a:lvl2pPr>
            <a:lvl3pPr>
              <a:defRPr sz="1800"/>
            </a:lvl3pPr>
            <a:lvl4pPr>
              <a:defRPr sz="1600"/>
            </a:lvl4pPr>
            <a:lvl5pPr>
              <a:defRPr sz="1600"/>
            </a:lvl5pPr>
            <a:lvl6pPr marL="1600200">
              <a:defRPr sz="1600"/>
            </a:lvl6pPr>
            <a:lvl7pPr marL="1874520">
              <a:defRPr sz="1600"/>
            </a:lvl7pPr>
            <a:lvl8pPr marL="2148840">
              <a:defRPr sz="1600"/>
            </a:lvl8pPr>
            <a:lvl9pPr marL="2423160">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4" name="Content Placeholder 3"/>
          <p:cNvSpPr>
            <a:spLocks noGrp="1"/>
          </p:cNvSpPr>
          <p:nvPr>
            <p:ph sz="half" idx="2"/>
          </p:nvPr>
        </p:nvSpPr>
        <p:spPr>
          <a:xfrm>
            <a:off x="6202035" y="1676401"/>
            <a:ext cx="4700016" cy="4495800"/>
          </a:xfrm>
        </p:spPr>
        <p:txBody>
          <a:bodyPr>
            <a:normAutofit/>
          </a:bodyPr>
          <a:lstStyle>
            <a:lvl1pPr>
              <a:defRPr sz="2400"/>
            </a:lvl1pPr>
            <a:lvl2pPr>
              <a:defRPr sz="2000"/>
            </a:lvl2pPr>
            <a:lvl3pPr>
              <a:defRPr sz="1800"/>
            </a:lvl3pPr>
            <a:lvl4pPr>
              <a:defRPr sz="1600"/>
            </a:lvl4pPr>
            <a:lvl5pPr>
              <a:defRPr sz="1600"/>
            </a:lvl5pPr>
            <a:lvl6pPr marL="1600200">
              <a:defRPr sz="1600"/>
            </a:lvl6pPr>
            <a:lvl7pPr marL="1874520">
              <a:defRPr sz="1600"/>
            </a:lvl7pPr>
            <a:lvl8pPr marL="2148840">
              <a:defRPr sz="1600"/>
            </a:lvl8pPr>
            <a:lvl9pPr marL="2423160">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5" name="Date Placeholder 4"/>
          <p:cNvSpPr>
            <a:spLocks noGrp="1"/>
          </p:cNvSpPr>
          <p:nvPr>
            <p:ph type="dt" sz="half" idx="10"/>
          </p:nvPr>
        </p:nvSpPr>
        <p:spPr/>
        <p:txBody>
          <a:bodyPr/>
          <a:lstStyle/>
          <a:p>
            <a:fld id="{9CAAEA3F-BC83-4494-8BB2-CF9729692A8C}" type="datetime1">
              <a:rPr lang="en-US" smtClean="0"/>
              <a:t>1/7/2023</a:t>
            </a:fld>
            <a:endParaRPr lang="en-US"/>
          </a:p>
        </p:txBody>
      </p:sp>
      <p:sp>
        <p:nvSpPr>
          <p:cNvPr id="6" name="Footer Placeholder 5"/>
          <p:cNvSpPr>
            <a:spLocks noGrp="1"/>
          </p:cNvSpPr>
          <p:nvPr>
            <p:ph type="ftr" sz="quarter" idx="11"/>
          </p:nvPr>
        </p:nvSpPr>
        <p:spPr/>
        <p:txBody>
          <a:bodyPr/>
          <a:lstStyle/>
          <a:p>
            <a:r>
              <a:rPr lang="en-US"/>
              <a:t>Add a footer</a:t>
            </a:r>
          </a:p>
        </p:txBody>
      </p:sp>
      <p:sp>
        <p:nvSpPr>
          <p:cNvPr id="7" name="Slide Number Placeholder 6"/>
          <p:cNvSpPr>
            <a:spLocks noGrp="1"/>
          </p:cNvSpPr>
          <p:nvPr>
            <p:ph type="sldNum" sz="quarter" idx="12"/>
          </p:nvPr>
        </p:nvSpPr>
        <p:spPr/>
        <p:txBody>
          <a:bodyPr/>
          <a:lstStyle/>
          <a:p>
            <a:fld id="{81FEFA0A-2F20-4B60-98C6-5FFDA469AA1C}" type="slidenum">
              <a:rPr lang="en-US" smtClean="0"/>
              <a:t>‹#›</a:t>
            </a:fld>
            <a:endParaRPr lang="en-US"/>
          </a:p>
        </p:txBody>
      </p:sp>
    </p:spTree>
    <p:extLst>
      <p:ext uri="{BB962C8B-B14F-4D97-AF65-F5344CB8AC3E}">
        <p14:creationId xmlns:p14="http://schemas.microsoft.com/office/powerpoint/2010/main" val="21934511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293813" y="381000"/>
            <a:ext cx="9601200" cy="1143000"/>
          </a:xfrm>
        </p:spPr>
        <p:txBody>
          <a:bodyPr/>
          <a:lstStyle>
            <a:lvl1pPr>
              <a:defRPr/>
            </a:lvl1pPr>
          </a:lstStyle>
          <a:p>
            <a:r>
              <a:rPr lang="en-US" smtClean="0"/>
              <a:t>Click to edit Master title style</a:t>
            </a:r>
            <a:endParaRPr/>
          </a:p>
        </p:txBody>
      </p:sp>
      <p:sp>
        <p:nvSpPr>
          <p:cNvPr id="3" name="Text Placeholder 2"/>
          <p:cNvSpPr>
            <a:spLocks noGrp="1"/>
          </p:cNvSpPr>
          <p:nvPr>
            <p:ph type="body" idx="1"/>
          </p:nvPr>
        </p:nvSpPr>
        <p:spPr>
          <a:xfrm>
            <a:off x="1293813" y="1676399"/>
            <a:ext cx="4701142" cy="762001"/>
          </a:xfrm>
        </p:spPr>
        <p:txBody>
          <a:bodyPr anchor="ctr">
            <a:noAutofit/>
          </a:bodyPr>
          <a:lstStyle>
            <a:lvl1pPr marL="0" indent="0">
              <a:spcBef>
                <a:spcPts val="0"/>
              </a:spcBef>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1293813" y="2516457"/>
            <a:ext cx="4701142" cy="3655743"/>
          </a:xfrm>
        </p:spPr>
        <p:txBody>
          <a:bodyPr/>
          <a:lstStyle>
            <a:lvl1pPr>
              <a:defRPr sz="2200"/>
            </a:lvl1pPr>
            <a:lvl2pPr>
              <a:defRPr sz="2000"/>
            </a:lvl2pPr>
            <a:lvl3pPr>
              <a:defRPr sz="1800"/>
            </a:lvl3pPr>
            <a:lvl4pPr>
              <a:defRPr sz="1600"/>
            </a:lvl4pPr>
            <a:lvl5pPr>
              <a:defRPr sz="1600"/>
            </a:lvl5pPr>
            <a:lvl6pPr marL="1600200">
              <a:defRPr sz="1600"/>
            </a:lvl6pPr>
            <a:lvl7pPr marL="1874520">
              <a:defRPr sz="1600"/>
            </a:lvl7pPr>
            <a:lvl8pPr marL="2148840">
              <a:defRPr sz="1600"/>
            </a:lvl8pPr>
            <a:lvl9pPr marL="2423160">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5" name="Text Placeholder 4"/>
          <p:cNvSpPr>
            <a:spLocks noGrp="1"/>
          </p:cNvSpPr>
          <p:nvPr>
            <p:ph type="body" sz="quarter" idx="3"/>
          </p:nvPr>
        </p:nvSpPr>
        <p:spPr>
          <a:xfrm>
            <a:off x="6191754" y="1676399"/>
            <a:ext cx="4703259" cy="762001"/>
          </a:xfrm>
        </p:spPr>
        <p:txBody>
          <a:bodyPr anchor="ctr">
            <a:noAutofit/>
          </a:bodyPr>
          <a:lstStyle>
            <a:lvl1pPr marL="0" indent="0">
              <a:spcBef>
                <a:spcPts val="0"/>
              </a:spcBef>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91754" y="2516457"/>
            <a:ext cx="4703259" cy="3655743"/>
          </a:xfrm>
        </p:spPr>
        <p:txBody>
          <a:bodyPr/>
          <a:lstStyle>
            <a:lvl1pPr>
              <a:defRPr sz="2200"/>
            </a:lvl1pPr>
            <a:lvl2pPr>
              <a:defRPr sz="2000"/>
            </a:lvl2pPr>
            <a:lvl3pPr>
              <a:defRPr sz="1800"/>
            </a:lvl3pPr>
            <a:lvl4pPr>
              <a:defRPr sz="1600"/>
            </a:lvl4pPr>
            <a:lvl5pPr>
              <a:defRPr sz="1600"/>
            </a:lvl5pPr>
            <a:lvl6pPr marL="1600200">
              <a:defRPr sz="1600"/>
            </a:lvl6pPr>
            <a:lvl7pPr marL="1874520">
              <a:defRPr sz="1600"/>
            </a:lvl7pPr>
            <a:lvl8pPr marL="2148840">
              <a:defRPr sz="1600"/>
            </a:lvl8pPr>
            <a:lvl9pPr marL="2423160">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7" name="Date Placeholder 6"/>
          <p:cNvSpPr>
            <a:spLocks noGrp="1"/>
          </p:cNvSpPr>
          <p:nvPr>
            <p:ph type="dt" sz="half" idx="10"/>
          </p:nvPr>
        </p:nvSpPr>
        <p:spPr/>
        <p:txBody>
          <a:bodyPr/>
          <a:lstStyle/>
          <a:p>
            <a:fld id="{B48BCFC3-C38C-4973-9593-9C0AA203E374}" type="datetime1">
              <a:rPr lang="en-US" smtClean="0"/>
              <a:t>1/7/2023</a:t>
            </a:fld>
            <a:endParaRPr lang="en-US"/>
          </a:p>
        </p:txBody>
      </p:sp>
      <p:sp>
        <p:nvSpPr>
          <p:cNvPr id="8" name="Footer Placeholder 7"/>
          <p:cNvSpPr>
            <a:spLocks noGrp="1"/>
          </p:cNvSpPr>
          <p:nvPr>
            <p:ph type="ftr" sz="quarter" idx="11"/>
          </p:nvPr>
        </p:nvSpPr>
        <p:spPr/>
        <p:txBody>
          <a:bodyPr/>
          <a:lstStyle/>
          <a:p>
            <a:r>
              <a:rPr lang="en-US"/>
              <a:t>Add a footer</a:t>
            </a:r>
          </a:p>
        </p:txBody>
      </p:sp>
      <p:sp>
        <p:nvSpPr>
          <p:cNvPr id="9" name="Slide Number Placeholder 8"/>
          <p:cNvSpPr>
            <a:spLocks noGrp="1"/>
          </p:cNvSpPr>
          <p:nvPr>
            <p:ph type="sldNum" sz="quarter" idx="12"/>
          </p:nvPr>
        </p:nvSpPr>
        <p:spPr/>
        <p:txBody>
          <a:bodyPr/>
          <a:lstStyle/>
          <a:p>
            <a:fld id="{81FEFA0A-2F20-4B60-98C6-5FFDA469AA1C}" type="slidenum">
              <a:rPr lang="en-US" smtClean="0"/>
              <a:t>‹#›</a:t>
            </a:fld>
            <a:endParaRPr lang="en-US"/>
          </a:p>
        </p:txBody>
      </p:sp>
    </p:spTree>
    <p:extLst>
      <p:ext uri="{BB962C8B-B14F-4D97-AF65-F5344CB8AC3E}">
        <p14:creationId xmlns:p14="http://schemas.microsoft.com/office/powerpoint/2010/main" val="30576845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a:p>
        </p:txBody>
      </p:sp>
      <p:sp>
        <p:nvSpPr>
          <p:cNvPr id="3" name="Date Placeholder 2"/>
          <p:cNvSpPr>
            <a:spLocks noGrp="1"/>
          </p:cNvSpPr>
          <p:nvPr>
            <p:ph type="dt" sz="half" idx="10"/>
          </p:nvPr>
        </p:nvSpPr>
        <p:spPr/>
        <p:txBody>
          <a:bodyPr/>
          <a:lstStyle/>
          <a:p>
            <a:fld id="{7B00E9B8-A638-47B9-8EAF-A06FB35BB403}" type="datetime1">
              <a:rPr lang="en-US" smtClean="0"/>
              <a:t>1/7/2023</a:t>
            </a:fld>
            <a:endParaRPr lang="en-US"/>
          </a:p>
        </p:txBody>
      </p:sp>
      <p:sp>
        <p:nvSpPr>
          <p:cNvPr id="4" name="Footer Placeholder 3"/>
          <p:cNvSpPr>
            <a:spLocks noGrp="1"/>
          </p:cNvSpPr>
          <p:nvPr>
            <p:ph type="ftr" sz="quarter" idx="11"/>
          </p:nvPr>
        </p:nvSpPr>
        <p:spPr/>
        <p:txBody>
          <a:bodyPr/>
          <a:lstStyle/>
          <a:p>
            <a:r>
              <a:rPr lang="en-US"/>
              <a:t>Add a footer</a:t>
            </a:r>
          </a:p>
        </p:txBody>
      </p:sp>
      <p:sp>
        <p:nvSpPr>
          <p:cNvPr id="5" name="Slide Number Placeholder 4"/>
          <p:cNvSpPr>
            <a:spLocks noGrp="1"/>
          </p:cNvSpPr>
          <p:nvPr>
            <p:ph type="sldNum" sz="quarter" idx="12"/>
          </p:nvPr>
        </p:nvSpPr>
        <p:spPr/>
        <p:txBody>
          <a:bodyPr/>
          <a:lstStyle/>
          <a:p>
            <a:fld id="{81FEFA0A-2F20-4B60-98C6-5FFDA469AA1C}" type="slidenum">
              <a:rPr lang="en-US" smtClean="0"/>
              <a:t>‹#›</a:t>
            </a:fld>
            <a:endParaRPr lang="en-US"/>
          </a:p>
        </p:txBody>
      </p:sp>
    </p:spTree>
    <p:extLst>
      <p:ext uri="{BB962C8B-B14F-4D97-AF65-F5344CB8AC3E}">
        <p14:creationId xmlns:p14="http://schemas.microsoft.com/office/powerpoint/2010/main" val="9511801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A0414C0-40BC-46FB-ADE3-F7141007B5FB}" type="datetime1">
              <a:rPr lang="en-US" smtClean="0"/>
              <a:t>1/7/2023</a:t>
            </a:fld>
            <a:endParaRPr lang="en-US"/>
          </a:p>
        </p:txBody>
      </p:sp>
      <p:sp>
        <p:nvSpPr>
          <p:cNvPr id="3" name="Footer Placeholder 2"/>
          <p:cNvSpPr>
            <a:spLocks noGrp="1"/>
          </p:cNvSpPr>
          <p:nvPr>
            <p:ph type="ftr" sz="quarter" idx="11"/>
          </p:nvPr>
        </p:nvSpPr>
        <p:spPr/>
        <p:txBody>
          <a:bodyPr/>
          <a:lstStyle/>
          <a:p>
            <a:r>
              <a:rPr lang="en-US"/>
              <a:t>Add a footer</a:t>
            </a:r>
          </a:p>
        </p:txBody>
      </p:sp>
      <p:sp>
        <p:nvSpPr>
          <p:cNvPr id="4" name="Slide Number Placeholder 3"/>
          <p:cNvSpPr>
            <a:spLocks noGrp="1"/>
          </p:cNvSpPr>
          <p:nvPr>
            <p:ph type="sldNum" sz="quarter" idx="12"/>
          </p:nvPr>
        </p:nvSpPr>
        <p:spPr/>
        <p:txBody>
          <a:bodyPr/>
          <a:lstStyle/>
          <a:p>
            <a:fld id="{81FEFA0A-2F20-4B60-98C6-5FFDA469AA1C}" type="slidenum">
              <a:rPr lang="en-US" smtClean="0"/>
              <a:t>‹#›</a:t>
            </a:fld>
            <a:endParaRPr lang="en-US"/>
          </a:p>
        </p:txBody>
      </p:sp>
    </p:spTree>
    <p:extLst>
      <p:ext uri="{BB962C8B-B14F-4D97-AF65-F5344CB8AC3E}">
        <p14:creationId xmlns:p14="http://schemas.microsoft.com/office/powerpoint/2010/main" val="33391544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7770811" y="1676400"/>
            <a:ext cx="3810000" cy="2438400"/>
          </a:xfrm>
        </p:spPr>
        <p:txBody>
          <a:bodyPr anchor="b">
            <a:normAutofit/>
          </a:bodyPr>
          <a:lstStyle>
            <a:lvl1pPr algn="l">
              <a:defRPr sz="3200" b="0"/>
            </a:lvl1pPr>
          </a:lstStyle>
          <a:p>
            <a:r>
              <a:rPr lang="en-US" smtClean="0"/>
              <a:t>Click to edit Master title style</a:t>
            </a:r>
            <a:endParaRPr/>
          </a:p>
        </p:txBody>
      </p:sp>
      <p:sp>
        <p:nvSpPr>
          <p:cNvPr id="3" name="Content Placeholder 2"/>
          <p:cNvSpPr>
            <a:spLocks noGrp="1"/>
          </p:cNvSpPr>
          <p:nvPr>
            <p:ph idx="1"/>
          </p:nvPr>
        </p:nvSpPr>
        <p:spPr>
          <a:xfrm>
            <a:off x="1293813" y="685800"/>
            <a:ext cx="6172200" cy="5486400"/>
          </a:xfrm>
        </p:spPr>
        <p:txBody>
          <a:bodyPr>
            <a:normAutofit/>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4" name="Text Placeholder 3"/>
          <p:cNvSpPr>
            <a:spLocks noGrp="1"/>
          </p:cNvSpPr>
          <p:nvPr>
            <p:ph type="body" sz="half" idx="2"/>
          </p:nvPr>
        </p:nvSpPr>
        <p:spPr>
          <a:xfrm>
            <a:off x="7770811" y="4191000"/>
            <a:ext cx="3810000" cy="1524000"/>
          </a:xfrm>
          <a:noFill/>
        </p:spPr>
        <p:txBody>
          <a:bodyP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9018BC97-2F5E-4770-AEEF-8F2730A3EA80}" type="datetime1">
              <a:rPr lang="en-US" smtClean="0"/>
              <a:t>1/7/2023</a:t>
            </a:fld>
            <a:endParaRPr lang="en-US"/>
          </a:p>
        </p:txBody>
      </p:sp>
      <p:sp>
        <p:nvSpPr>
          <p:cNvPr id="6" name="Footer Placeholder 5"/>
          <p:cNvSpPr>
            <a:spLocks noGrp="1"/>
          </p:cNvSpPr>
          <p:nvPr>
            <p:ph type="ftr" sz="quarter" idx="11"/>
          </p:nvPr>
        </p:nvSpPr>
        <p:spPr/>
        <p:txBody>
          <a:bodyPr/>
          <a:lstStyle/>
          <a:p>
            <a:r>
              <a:rPr lang="en-US"/>
              <a:t>Add a footer</a:t>
            </a:r>
          </a:p>
        </p:txBody>
      </p:sp>
      <p:sp>
        <p:nvSpPr>
          <p:cNvPr id="7" name="Slide Number Placeholder 6"/>
          <p:cNvSpPr>
            <a:spLocks noGrp="1"/>
          </p:cNvSpPr>
          <p:nvPr>
            <p:ph type="sldNum" sz="quarter" idx="12"/>
          </p:nvPr>
        </p:nvSpPr>
        <p:spPr/>
        <p:txBody>
          <a:bodyPr/>
          <a:lstStyle/>
          <a:p>
            <a:fld id="{81FEFA0A-2F20-4B60-98C6-5FFDA469AA1C}" type="slidenum">
              <a:rPr lang="en-US" smtClean="0"/>
              <a:t>‹#›</a:t>
            </a:fld>
            <a:endParaRPr lang="en-US"/>
          </a:p>
        </p:txBody>
      </p:sp>
    </p:spTree>
    <p:extLst>
      <p:ext uri="{BB962C8B-B14F-4D97-AF65-F5344CB8AC3E}">
        <p14:creationId xmlns:p14="http://schemas.microsoft.com/office/powerpoint/2010/main" val="32280378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7770812" y="1676400"/>
            <a:ext cx="3810000" cy="2438400"/>
          </a:xfrm>
        </p:spPr>
        <p:txBody>
          <a:bodyPr anchor="b">
            <a:noAutofit/>
          </a:bodyPr>
          <a:lstStyle>
            <a:lvl1pPr algn="l">
              <a:defRPr sz="3200" b="0"/>
            </a:lvl1pPr>
          </a:lstStyle>
          <a:p>
            <a:r>
              <a:rPr lang="en-US" smtClean="0"/>
              <a:t>Click to edit Master title style</a:t>
            </a:r>
            <a:endParaRPr/>
          </a:p>
        </p:txBody>
      </p:sp>
      <p:sp>
        <p:nvSpPr>
          <p:cNvPr id="3" name="Picture Placeholder 2" descr="An empty placeholder to add an image. Click on the placeholder and select the image that you wish to add"/>
          <p:cNvSpPr>
            <a:spLocks noGrp="1"/>
          </p:cNvSpPr>
          <p:nvPr>
            <p:ph type="pic" idx="1"/>
          </p:nvPr>
        </p:nvSpPr>
        <p:spPr>
          <a:xfrm>
            <a:off x="1522412" y="0"/>
            <a:ext cx="5943601" cy="6858000"/>
          </a:xfrm>
        </p:spPr>
        <p:txBody>
          <a:bodyPr tIns="914400">
            <a:normAutofit/>
          </a:bodyPr>
          <a:lstStyle>
            <a:lvl1pPr marL="0" indent="0" algn="ctr">
              <a:buNone/>
              <a:defRPr sz="24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a:p>
        </p:txBody>
      </p:sp>
      <p:sp>
        <p:nvSpPr>
          <p:cNvPr id="4" name="Text Placeholder 3"/>
          <p:cNvSpPr>
            <a:spLocks noGrp="1"/>
          </p:cNvSpPr>
          <p:nvPr>
            <p:ph type="body" sz="half" idx="2"/>
          </p:nvPr>
        </p:nvSpPr>
        <p:spPr>
          <a:xfrm>
            <a:off x="7770812" y="4191000"/>
            <a:ext cx="3810000" cy="1524000"/>
          </a:xfrm>
          <a:noFill/>
        </p:spPr>
        <p:txBody>
          <a:bodyP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extLst>
      <p:ext uri="{BB962C8B-B14F-4D97-AF65-F5344CB8AC3E}">
        <p14:creationId xmlns:p14="http://schemas.microsoft.com/office/powerpoint/2010/main" val="20999514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bwMode="ltGray">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293813" y="381000"/>
            <a:ext cx="9601200" cy="1143000"/>
          </a:xfrm>
          <a:prstGeom prst="rect">
            <a:avLst/>
          </a:prstGeom>
        </p:spPr>
        <p:txBody>
          <a:bodyPr vert="horz" lIns="91440" tIns="45720" rIns="91440" bIns="45720" rtlCol="0" anchor="b">
            <a:normAutofit/>
          </a:bodyPr>
          <a:lstStyle/>
          <a:p>
            <a:r>
              <a:rPr lang="en-US" smtClean="0"/>
              <a:t>Click to edit Master title style</a:t>
            </a:r>
            <a:endParaRPr dirty="0"/>
          </a:p>
        </p:txBody>
      </p:sp>
      <p:sp>
        <p:nvSpPr>
          <p:cNvPr id="3" name="Text Placeholder 2"/>
          <p:cNvSpPr>
            <a:spLocks noGrp="1"/>
          </p:cNvSpPr>
          <p:nvPr>
            <p:ph type="body" idx="1"/>
          </p:nvPr>
        </p:nvSpPr>
        <p:spPr>
          <a:xfrm>
            <a:off x="1293813" y="1676400"/>
            <a:ext cx="9601200" cy="4495800"/>
          </a:xfrm>
          <a:prstGeom prst="rect">
            <a:avLst/>
          </a:prstGeom>
          <a:solidFill>
            <a:schemeClr val="bg2">
              <a:alpha val="70000"/>
            </a:schemeClr>
          </a:solidFill>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4" name="Date Placeholder 3"/>
          <p:cNvSpPr>
            <a:spLocks noGrp="1"/>
          </p:cNvSpPr>
          <p:nvPr>
            <p:ph type="dt" sz="half" idx="2"/>
          </p:nvPr>
        </p:nvSpPr>
        <p:spPr>
          <a:xfrm>
            <a:off x="1271781" y="6356351"/>
            <a:ext cx="2844059" cy="365125"/>
          </a:xfrm>
          <a:prstGeom prst="rect">
            <a:avLst/>
          </a:prstGeom>
        </p:spPr>
        <p:txBody>
          <a:bodyPr vert="horz" lIns="91440" tIns="45720" rIns="91440" bIns="45720" rtlCol="0" anchor="ctr"/>
          <a:lstStyle>
            <a:lvl1pPr algn="l">
              <a:defRPr sz="1100">
                <a:solidFill>
                  <a:schemeClr val="tx1"/>
                </a:solidFill>
              </a:defRPr>
            </a:lvl1pPr>
          </a:lstStyle>
          <a:p>
            <a:fld id="{41B0D41C-F0D3-49F0-8041-67FC705A40C6}" type="datetime1">
              <a:rPr lang="en-US" smtClean="0"/>
              <a:pPr/>
              <a:t>1/7/2023</a:t>
            </a:fld>
            <a:endParaRPr lang="en-US"/>
          </a:p>
        </p:txBody>
      </p:sp>
      <p:sp>
        <p:nvSpPr>
          <p:cNvPr id="5" name="Footer Placeholder 4"/>
          <p:cNvSpPr>
            <a:spLocks noGrp="1"/>
          </p:cNvSpPr>
          <p:nvPr>
            <p:ph type="ftr" sz="quarter" idx="3"/>
          </p:nvPr>
        </p:nvSpPr>
        <p:spPr>
          <a:xfrm>
            <a:off x="4164515" y="6356351"/>
            <a:ext cx="3859795" cy="365125"/>
          </a:xfrm>
          <a:prstGeom prst="rect">
            <a:avLst/>
          </a:prstGeom>
        </p:spPr>
        <p:txBody>
          <a:bodyPr vert="horz" lIns="91440" tIns="45720" rIns="91440" bIns="45720" rtlCol="0" anchor="ctr"/>
          <a:lstStyle>
            <a:lvl1pPr algn="ctr">
              <a:defRPr sz="1100">
                <a:solidFill>
                  <a:schemeClr val="tx1"/>
                </a:solidFill>
              </a:defRPr>
            </a:lvl1pPr>
          </a:lstStyle>
          <a:p>
            <a:r>
              <a:rPr lang="en-US"/>
              <a:t>Add a footer</a:t>
            </a:r>
          </a:p>
        </p:txBody>
      </p:sp>
      <p:sp>
        <p:nvSpPr>
          <p:cNvPr id="6" name="Slide Number Placeholder 5"/>
          <p:cNvSpPr>
            <a:spLocks noGrp="1"/>
          </p:cNvSpPr>
          <p:nvPr>
            <p:ph type="sldNum" sz="quarter" idx="4"/>
          </p:nvPr>
        </p:nvSpPr>
        <p:spPr>
          <a:xfrm>
            <a:off x="8051225" y="6356351"/>
            <a:ext cx="2844059" cy="365125"/>
          </a:xfrm>
          <a:prstGeom prst="rect">
            <a:avLst/>
          </a:prstGeom>
        </p:spPr>
        <p:txBody>
          <a:bodyPr vert="horz" lIns="91440" tIns="45720" rIns="91440" bIns="45720" rtlCol="0" anchor="ctr"/>
          <a:lstStyle>
            <a:lvl1pPr algn="r">
              <a:defRPr sz="1100">
                <a:solidFill>
                  <a:schemeClr val="tx1"/>
                </a:solidFill>
              </a:defRPr>
            </a:lvl1pPr>
          </a:lstStyle>
          <a:p>
            <a:fld id="{81FEFA0A-2F20-4B60-98C6-5FFDA469AA1C}" type="slidenum">
              <a:rPr lang="en-US" smtClean="0"/>
              <a:pPr/>
              <a:t>‹#›</a:t>
            </a:fld>
            <a:endParaRPr lang="en-US"/>
          </a:p>
        </p:txBody>
      </p:sp>
    </p:spTree>
    <p:extLst>
      <p:ext uri="{BB962C8B-B14F-4D97-AF65-F5344CB8AC3E}">
        <p14:creationId xmlns:p14="http://schemas.microsoft.com/office/powerpoint/2010/main" val="269573961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sldNum="0" hdr="0" ftr="0" dt="0"/>
  <p:txStyles>
    <p:titleStyle>
      <a:lvl1pPr algn="l" defTabSz="914400" rtl="0" eaLnBrk="1" latinLnBrk="0" hangingPunct="1">
        <a:lnSpc>
          <a:spcPct val="90000"/>
        </a:lnSpc>
        <a:spcBef>
          <a:spcPct val="0"/>
        </a:spcBef>
        <a:buNone/>
        <a:defRPr sz="3600" kern="1200">
          <a:solidFill>
            <a:schemeClr val="tx1"/>
          </a:solidFill>
          <a:latin typeface="+mj-lt"/>
          <a:ea typeface="+mj-ea"/>
          <a:cs typeface="+mj-cs"/>
        </a:defRPr>
      </a:lvl1pPr>
    </p:titleStyle>
    <p:bodyStyle>
      <a:lvl1pPr marL="223838" indent="-228600" algn="l" defTabSz="914400" rtl="0" eaLnBrk="1" latinLnBrk="0" hangingPunct="1">
        <a:lnSpc>
          <a:spcPct val="90000"/>
        </a:lnSpc>
        <a:spcBef>
          <a:spcPts val="1600"/>
        </a:spcBef>
        <a:buClr>
          <a:schemeClr val="accent6"/>
        </a:buClr>
        <a:buFont typeface="Arial" pitchFamily="34" charset="0"/>
        <a:buChar char="•"/>
        <a:defRPr sz="2400" kern="1200">
          <a:solidFill>
            <a:schemeClr val="tx1"/>
          </a:solidFill>
          <a:latin typeface="+mn-lt"/>
          <a:ea typeface="+mn-ea"/>
          <a:cs typeface="+mn-cs"/>
        </a:defRPr>
      </a:lvl1pPr>
      <a:lvl2pPr marL="502920" indent="-228600" algn="l" defTabSz="914400" rtl="0" eaLnBrk="1" latinLnBrk="0" hangingPunct="1">
        <a:lnSpc>
          <a:spcPct val="90000"/>
        </a:lnSpc>
        <a:spcBef>
          <a:spcPts val="600"/>
        </a:spcBef>
        <a:buClr>
          <a:schemeClr val="accent6"/>
        </a:buClr>
        <a:buFont typeface="Euphemia" pitchFamily="34" charset="0"/>
        <a:buChar char="–"/>
        <a:defRPr sz="2000" kern="1200">
          <a:solidFill>
            <a:schemeClr val="tx1"/>
          </a:solidFill>
          <a:latin typeface="+mn-lt"/>
          <a:ea typeface="+mn-ea"/>
          <a:cs typeface="+mn-cs"/>
        </a:defRPr>
      </a:lvl2pPr>
      <a:lvl3pPr marL="777240" indent="-228600" algn="l" defTabSz="914400" rtl="0" eaLnBrk="1" latinLnBrk="0" hangingPunct="1">
        <a:lnSpc>
          <a:spcPct val="90000"/>
        </a:lnSpc>
        <a:spcBef>
          <a:spcPts val="600"/>
        </a:spcBef>
        <a:buClr>
          <a:schemeClr val="accent6"/>
        </a:buClr>
        <a:buFont typeface="Euphemia" pitchFamily="34" charset="0"/>
        <a:buChar char="–"/>
        <a:defRPr sz="1800" kern="1200">
          <a:solidFill>
            <a:schemeClr val="tx1"/>
          </a:solidFill>
          <a:latin typeface="+mn-lt"/>
          <a:ea typeface="+mn-ea"/>
          <a:cs typeface="+mn-cs"/>
        </a:defRPr>
      </a:lvl3pPr>
      <a:lvl4pPr marL="1051560" indent="-228600" algn="l" defTabSz="914400" rtl="0" eaLnBrk="1" latinLnBrk="0" hangingPunct="1">
        <a:lnSpc>
          <a:spcPct val="90000"/>
        </a:lnSpc>
        <a:spcBef>
          <a:spcPts val="600"/>
        </a:spcBef>
        <a:buClr>
          <a:schemeClr val="accent6"/>
        </a:buClr>
        <a:buFont typeface="Euphemia" pitchFamily="34" charset="0"/>
        <a:buChar char="–"/>
        <a:defRPr sz="1600" kern="1200">
          <a:solidFill>
            <a:schemeClr val="tx1"/>
          </a:solidFill>
          <a:latin typeface="+mn-lt"/>
          <a:ea typeface="+mn-ea"/>
          <a:cs typeface="+mn-cs"/>
        </a:defRPr>
      </a:lvl4pPr>
      <a:lvl5pPr marL="1325880" indent="-228600" algn="l" defTabSz="914400" rtl="0" eaLnBrk="1" latinLnBrk="0" hangingPunct="1">
        <a:lnSpc>
          <a:spcPct val="90000"/>
        </a:lnSpc>
        <a:spcBef>
          <a:spcPts val="600"/>
        </a:spcBef>
        <a:buClr>
          <a:schemeClr val="accent6"/>
        </a:buClr>
        <a:buFont typeface="Euphemia" pitchFamily="34" charset="0"/>
        <a:buChar char="–"/>
        <a:defRPr sz="1600" kern="1200">
          <a:solidFill>
            <a:schemeClr val="tx1"/>
          </a:solidFill>
          <a:latin typeface="+mn-lt"/>
          <a:ea typeface="+mn-ea"/>
          <a:cs typeface="+mn-cs"/>
        </a:defRPr>
      </a:lvl5pPr>
      <a:lvl6pPr marL="1600200" indent="-228600" algn="l" defTabSz="914400" rtl="0" eaLnBrk="1" latinLnBrk="0" hangingPunct="1">
        <a:spcBef>
          <a:spcPts val="600"/>
        </a:spcBef>
        <a:buFont typeface="Euphemia" pitchFamily="34" charset="0"/>
        <a:buChar char="–"/>
        <a:defRPr sz="1600" kern="1200">
          <a:solidFill>
            <a:schemeClr val="tx1"/>
          </a:solidFill>
          <a:latin typeface="+mn-lt"/>
          <a:ea typeface="+mn-ea"/>
          <a:cs typeface="+mn-cs"/>
        </a:defRPr>
      </a:lvl6pPr>
      <a:lvl7pPr marL="1874520" indent="-228600" algn="l" defTabSz="914400" rtl="0" eaLnBrk="1" latinLnBrk="0" hangingPunct="1">
        <a:spcBef>
          <a:spcPts val="600"/>
        </a:spcBef>
        <a:buFont typeface="Euphemia" pitchFamily="34" charset="0"/>
        <a:buChar char="–"/>
        <a:defRPr sz="1600" kern="1200">
          <a:solidFill>
            <a:schemeClr val="tx1"/>
          </a:solidFill>
          <a:latin typeface="+mn-lt"/>
          <a:ea typeface="+mn-ea"/>
          <a:cs typeface="+mn-cs"/>
        </a:defRPr>
      </a:lvl7pPr>
      <a:lvl8pPr marL="2148840" indent="-228600" algn="l" defTabSz="914400" rtl="0" eaLnBrk="1" latinLnBrk="0" hangingPunct="1">
        <a:spcBef>
          <a:spcPts val="600"/>
        </a:spcBef>
        <a:buFont typeface="Euphemia" pitchFamily="34" charset="0"/>
        <a:buChar char="–"/>
        <a:defRPr sz="1600" kern="1200">
          <a:solidFill>
            <a:schemeClr val="tx1"/>
          </a:solidFill>
          <a:latin typeface="+mn-lt"/>
          <a:ea typeface="+mn-ea"/>
          <a:cs typeface="+mn-cs"/>
        </a:defRPr>
      </a:lvl8pPr>
      <a:lvl9pPr marL="2423160" indent="-228600" algn="l" defTabSz="914400" rtl="0" eaLnBrk="1" latinLnBrk="0" hangingPunct="1">
        <a:spcBef>
          <a:spcPts val="600"/>
        </a:spcBef>
        <a:buFont typeface="Euphemia" pitchFamily="34" charset="0"/>
        <a:buChar char="–"/>
        <a:defRPr sz="1600" kern="1200">
          <a:solidFill>
            <a:schemeClr val="tx1"/>
          </a:solidFill>
          <a:latin typeface="+mn-lt"/>
          <a:ea typeface="+mn-ea"/>
          <a:cs typeface="+mn-cs"/>
        </a:defRPr>
      </a:lvl9pPr>
    </p:bodyStyle>
    <p:otherStyle>
      <a:defPPr>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4.xml"/></Relationships>
</file>

<file path=ppt/slides/_rels/slide30.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4.xml"/></Relationships>
</file>

<file path=ppt/slides/_rels/slide31.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8.xml"/></Relationships>
</file>

<file path=ppt/slides/_rels/slide32.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4.xml"/></Relationships>
</file>

<file path=ppt/slides/_rels/slide33.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8.xml"/></Relationships>
</file>

<file path=ppt/slides/_rels/slide34.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4.xml"/></Relationships>
</file>

<file path=ppt/slides/_rels/slide35.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8.xml"/></Relationships>
</file>

<file path=ppt/slides/_rels/slide36.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4.xml"/></Relationships>
</file>

<file path=ppt/slides/_rels/slide37.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8.xml"/></Relationships>
</file>

<file path=ppt/slides/_rels/slide38.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4.xml"/></Relationships>
</file>

<file path=ppt/slides/_rels/slide39.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4.xml"/></Relationships>
</file>

<file path=ppt/slides/_rels/slide40.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8.xml"/></Relationships>
</file>

<file path=ppt/slides/_rels/slide41.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4.xml"/></Relationships>
</file>

<file path=ppt/slides/_rels/slide42.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4.xml"/></Relationships>
</file>

<file path=ppt/slides/_rels/slide43.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8.xml"/></Relationships>
</file>

<file path=ppt/slides/_rels/slide44.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4.xml"/></Relationships>
</file>

<file path=ppt/slides/_rels/slide45.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4.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3" Type="http://schemas.openxmlformats.org/officeDocument/2006/relationships/hyperlink" Target="https://m.egwwritings.org/en/book/1965.55518#55518" TargetMode="External"/><Relationship Id="rId2" Type="http://schemas.openxmlformats.org/officeDocument/2006/relationships/image" Target="../media/image11.jpeg"/><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8.xml"/></Relationships>
</file>

<file path=ppt/slides/_rels/slide59.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8.xml"/></Relationships>
</file>

<file path=ppt/slides/_rels/slide6.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4.xml"/></Relationships>
</file>

<file path=ppt/slides/_rels/slide60.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8.xml"/></Relationships>
</file>

<file path=ppt/slides/_rels/slide61.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8.xml"/></Relationships>
</file>

<file path=ppt/slides/_rels/slide62.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8.xml"/></Relationships>
</file>

<file path=ppt/slides/_rels/slide63.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8.xml"/></Relationships>
</file>

<file path=ppt/slides/_rels/slide64.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8.xml"/></Relationships>
</file>

<file path=ppt/slides/_rels/slide65.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8.xml"/></Relationships>
</file>

<file path=ppt/slides/_rels/slide66.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8.xml"/></Relationships>
</file>

<file path=ppt/slides/_rels/slide67.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Layout" Target="../slideLayouts/slideLayout8.xml"/></Relationships>
</file>

<file path=ppt/slides/_rels/slide68.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7.xml"/></Relationships>
</file>

<file path=ppt/slides/_rels/slide69.xml.rels><?xml version="1.0" encoding="UTF-8" standalone="yes"?>
<Relationships xmlns="http://schemas.openxmlformats.org/package/2006/relationships"><Relationship Id="rId2" Type="http://schemas.openxmlformats.org/officeDocument/2006/relationships/image" Target="../media/image38.jpeg"/><Relationship Id="rId1" Type="http://schemas.openxmlformats.org/officeDocument/2006/relationships/slideLayout" Target="../slideLayouts/slideLayout8.xml"/></Relationships>
</file>

<file path=ppt/slides/_rels/slide7.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4.xml"/></Relationships>
</file>

<file path=ppt/slides/_rels/slide70.xml.rels><?xml version="1.0" encoding="UTF-8" standalone="yes"?>
<Relationships xmlns="http://schemas.openxmlformats.org/package/2006/relationships"><Relationship Id="rId2" Type="http://schemas.openxmlformats.org/officeDocument/2006/relationships/image" Target="../media/image39.jpeg"/><Relationship Id="rId1" Type="http://schemas.openxmlformats.org/officeDocument/2006/relationships/slideLayout" Target="../slideLayouts/slideLayout8.xml"/></Relationships>
</file>

<file path=ppt/slides/_rels/slide71.xml.rels><?xml version="1.0" encoding="UTF-8" standalone="yes"?>
<Relationships xmlns="http://schemas.openxmlformats.org/package/2006/relationships"><Relationship Id="rId2" Type="http://schemas.openxmlformats.org/officeDocument/2006/relationships/image" Target="../media/image40.jpeg"/><Relationship Id="rId1" Type="http://schemas.openxmlformats.org/officeDocument/2006/relationships/slideLayout" Target="../slideLayouts/slideLayout8.xml"/></Relationships>
</file>

<file path=ppt/slides/_rels/slide72.xml.rels><?xml version="1.0" encoding="UTF-8" standalone="yes"?>
<Relationships xmlns="http://schemas.openxmlformats.org/package/2006/relationships"><Relationship Id="rId2" Type="http://schemas.openxmlformats.org/officeDocument/2006/relationships/image" Target="../media/image41.jpeg"/><Relationship Id="rId1" Type="http://schemas.openxmlformats.org/officeDocument/2006/relationships/slideLayout" Target="../slideLayouts/slideLayout8.xml"/></Relationships>
</file>

<file path=ppt/slides/_rels/slide73.xml.rels><?xml version="1.0" encoding="UTF-8" standalone="yes"?>
<Relationships xmlns="http://schemas.openxmlformats.org/package/2006/relationships"><Relationship Id="rId2" Type="http://schemas.openxmlformats.org/officeDocument/2006/relationships/image" Target="../media/image42.jpeg"/><Relationship Id="rId1" Type="http://schemas.openxmlformats.org/officeDocument/2006/relationships/slideLayout" Target="../slideLayouts/slideLayout8.xml"/></Relationships>
</file>

<file path=ppt/slides/_rels/slide74.xml.rels><?xml version="1.0" encoding="UTF-8" standalone="yes"?>
<Relationships xmlns="http://schemas.openxmlformats.org/package/2006/relationships"><Relationship Id="rId2" Type="http://schemas.openxmlformats.org/officeDocument/2006/relationships/image" Target="../media/image43.jpeg"/><Relationship Id="rId1" Type="http://schemas.openxmlformats.org/officeDocument/2006/relationships/slideLayout" Target="../slideLayouts/slideLayout8.xml"/></Relationships>
</file>

<file path=ppt/slides/_rels/slide75.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7.xml"/></Relationships>
</file>

<file path=ppt/slides/_rels/slide76.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7.xml"/></Relationships>
</file>

<file path=ppt/slides/_rels/slide77.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7.xml"/></Relationships>
</file>

<file path=ppt/slides/_rels/slide78.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Part of God’s Family</a:t>
            </a:r>
            <a:endParaRPr lang="en-US" dirty="0"/>
          </a:p>
        </p:txBody>
      </p:sp>
      <p:sp>
        <p:nvSpPr>
          <p:cNvPr id="3" name="Subtitle 2"/>
          <p:cNvSpPr>
            <a:spLocks noGrp="1"/>
          </p:cNvSpPr>
          <p:nvPr>
            <p:ph type="subTitle" idx="1"/>
          </p:nvPr>
        </p:nvSpPr>
        <p:spPr/>
        <p:txBody>
          <a:bodyPr/>
          <a:lstStyle/>
          <a:p>
            <a:r>
              <a:rPr lang="en-US" dirty="0" smtClean="0"/>
              <a:t>Psalm 50, 106, 113, Galatians 3, Matthew 6</a:t>
            </a:r>
            <a:endParaRPr lang="en-US" dirty="0"/>
          </a:p>
        </p:txBody>
      </p:sp>
      <p:sp>
        <p:nvSpPr>
          <p:cNvPr id="4" name="TextBox 3"/>
          <p:cNvSpPr txBox="1"/>
          <p:nvPr/>
        </p:nvSpPr>
        <p:spPr>
          <a:xfrm>
            <a:off x="6323012" y="6418596"/>
            <a:ext cx="4267200" cy="461665"/>
          </a:xfrm>
          <a:prstGeom prst="rect">
            <a:avLst/>
          </a:prstGeom>
          <a:noFill/>
          <a:ln>
            <a:noFill/>
          </a:ln>
        </p:spPr>
        <p:txBody>
          <a:bodyPr wrap="square" rtlCol="0" anchor="ctr" anchorCtr="1">
            <a:spAutoFit/>
          </a:bodyPr>
          <a:lstStyle/>
          <a:p>
            <a:r>
              <a:rPr lang="en-US" sz="2400" b="1" dirty="0" smtClean="0">
                <a:solidFill>
                  <a:srgbClr val="F8D5A9"/>
                </a:solidFill>
              </a:rPr>
              <a:t>Lesson 1, 1</a:t>
            </a:r>
            <a:r>
              <a:rPr lang="en-US" sz="2400" b="1" baseline="30000" dirty="0" smtClean="0">
                <a:solidFill>
                  <a:srgbClr val="F8D5A9"/>
                </a:solidFill>
              </a:rPr>
              <a:t>st</a:t>
            </a:r>
            <a:r>
              <a:rPr lang="en-US" sz="2400" b="1" dirty="0" smtClean="0">
                <a:solidFill>
                  <a:srgbClr val="F8D5A9"/>
                </a:solidFill>
              </a:rPr>
              <a:t> Quarter 2023</a:t>
            </a:r>
          </a:p>
        </p:txBody>
      </p:sp>
    </p:spTree>
    <p:extLst>
      <p:ext uri="{BB962C8B-B14F-4D97-AF65-F5344CB8AC3E}">
        <p14:creationId xmlns:p14="http://schemas.microsoft.com/office/powerpoint/2010/main" val="7522808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a:t>All Things are Made by Him</a:t>
            </a:r>
            <a:br>
              <a:rPr lang="en-US" b="1" dirty="0"/>
            </a:br>
            <a:r>
              <a:rPr lang="en-US" b="1" dirty="0"/>
              <a:t>Psalm </a:t>
            </a:r>
            <a:r>
              <a:rPr lang="en-US" b="1" dirty="0" smtClean="0"/>
              <a:t>50:22-23</a:t>
            </a:r>
            <a:endParaRPr lang="en-US" dirty="0"/>
          </a:p>
        </p:txBody>
      </p:sp>
      <p:sp>
        <p:nvSpPr>
          <p:cNvPr id="4" name="Content Placeholder 3"/>
          <p:cNvSpPr>
            <a:spLocks noGrp="1"/>
          </p:cNvSpPr>
          <p:nvPr>
            <p:ph sz="half" idx="2"/>
          </p:nvPr>
        </p:nvSpPr>
        <p:spPr>
          <a:xfrm>
            <a:off x="5865812" y="1676401"/>
            <a:ext cx="5036239" cy="4495800"/>
          </a:xfrm>
        </p:spPr>
        <p:txBody>
          <a:bodyPr>
            <a:noAutofit/>
          </a:bodyPr>
          <a:lstStyle/>
          <a:p>
            <a:pPr marL="0" indent="0">
              <a:buNone/>
            </a:pPr>
            <a:r>
              <a:rPr lang="en-US" sz="3200" b="1" baseline="30000" dirty="0"/>
              <a:t>22 </a:t>
            </a:r>
            <a:r>
              <a:rPr lang="en-US" sz="3200" dirty="0"/>
              <a:t>Now consider this, ye that forget God, lest I tear you in pieces, and there be none to deliver.</a:t>
            </a:r>
          </a:p>
          <a:p>
            <a:pPr marL="0" indent="0">
              <a:buNone/>
            </a:pPr>
            <a:r>
              <a:rPr lang="en-US" sz="3200" b="1" baseline="30000" dirty="0"/>
              <a:t>23 </a:t>
            </a:r>
            <a:r>
              <a:rPr lang="en-US" sz="3200" dirty="0"/>
              <a:t>Whoso </a:t>
            </a:r>
            <a:r>
              <a:rPr lang="en-US" sz="3200" dirty="0" err="1"/>
              <a:t>offereth</a:t>
            </a:r>
            <a:r>
              <a:rPr lang="en-US" sz="3200" dirty="0"/>
              <a:t> praise </a:t>
            </a:r>
            <a:r>
              <a:rPr lang="en-US" sz="3200" dirty="0" err="1"/>
              <a:t>glorifieth</a:t>
            </a:r>
            <a:r>
              <a:rPr lang="en-US" sz="3200" dirty="0"/>
              <a:t> me: and to him that </a:t>
            </a:r>
            <a:r>
              <a:rPr lang="en-US" sz="3200" dirty="0" err="1"/>
              <a:t>ordereth</a:t>
            </a:r>
            <a:r>
              <a:rPr lang="en-US" sz="3200" dirty="0"/>
              <a:t> his conversation aright will I shew the salvation of God.</a:t>
            </a:r>
          </a:p>
        </p:txBody>
      </p:sp>
      <p:pic>
        <p:nvPicPr>
          <p:cNvPr id="8194" name="Picture 2" descr="Natural Beauty Wallpapers - Wallpaper Cave"/>
          <p:cNvPicPr>
            <a:picLocks noGrp="1" noChangeAspect="1" noChangeArrowheads="1"/>
          </p:cNvPicPr>
          <p:nvPr>
            <p:ph sz="half" idx="1"/>
          </p:nvPr>
        </p:nvPicPr>
        <p:blipFill rotWithShape="1">
          <a:blip r:embed="rId2">
            <a:extLst>
              <a:ext uri="{28A0092B-C50C-407E-A947-70E740481C1C}">
                <a14:useLocalDpi xmlns:a14="http://schemas.microsoft.com/office/drawing/2010/main" val="0"/>
              </a:ext>
            </a:extLst>
          </a:blip>
          <a:srcRect l="31549" r="15870"/>
          <a:stretch/>
        </p:blipFill>
        <p:spPr bwMode="auto">
          <a:xfrm>
            <a:off x="1446212" y="1676400"/>
            <a:ext cx="4191000" cy="448344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706006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solidFill>
                  <a:srgbClr val="CCFFCC"/>
                </a:solidFill>
              </a:rPr>
              <a:t>EGW:  The Upward Look, pg. 327</a:t>
            </a:r>
            <a:endParaRPr lang="en-US" b="1" dirty="0">
              <a:solidFill>
                <a:srgbClr val="CCFFCC"/>
              </a:solidFill>
            </a:endParaRPr>
          </a:p>
        </p:txBody>
      </p:sp>
      <p:sp>
        <p:nvSpPr>
          <p:cNvPr id="3" name="Content Placeholder 2"/>
          <p:cNvSpPr>
            <a:spLocks noGrp="1"/>
          </p:cNvSpPr>
          <p:nvPr>
            <p:ph idx="1"/>
          </p:nvPr>
        </p:nvSpPr>
        <p:spPr/>
        <p:txBody>
          <a:bodyPr>
            <a:normAutofit fontScale="92500" lnSpcReduction="20000"/>
          </a:bodyPr>
          <a:lstStyle/>
          <a:p>
            <a:pPr marL="0" indent="0" algn="just">
              <a:buNone/>
            </a:pPr>
            <a:r>
              <a:rPr lang="en-US" sz="3200" dirty="0"/>
              <a:t>God speaks to us in nature. It is His voice we hear as we gaze upon the beauty and richness of the natural world. We view His glory in the beauteous things His hand has made. We stand and behold His works without a veil between. God has given us these things that in beholding the works of His hands we may learn of Him. </a:t>
            </a:r>
            <a:endParaRPr lang="en-US" sz="3200" dirty="0" smtClean="0"/>
          </a:p>
          <a:p>
            <a:pPr marL="0" indent="0" algn="just">
              <a:buNone/>
            </a:pPr>
            <a:r>
              <a:rPr lang="en-US" sz="3200" dirty="0"/>
              <a:t>God has given us these precious things as an expression of His love. The Lord is a lover of the beautiful, and to please and gratify us He has spread before us the beauties of nature, even as an earthly parent seeks to place beautiful things before the children that he loves. </a:t>
            </a:r>
            <a:endParaRPr lang="en-US" sz="3200" dirty="0"/>
          </a:p>
        </p:txBody>
      </p:sp>
    </p:spTree>
    <p:extLst>
      <p:ext uri="{BB962C8B-B14F-4D97-AF65-F5344CB8AC3E}">
        <p14:creationId xmlns:p14="http://schemas.microsoft.com/office/powerpoint/2010/main" val="361150200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wallpapers: Green Nature Wallpapers"/>
          <p:cNvPicPr>
            <a:picLocks noChangeAspect="1" noChangeArrowheads="1"/>
          </p:cNvPicPr>
          <p:nvPr/>
        </p:nvPicPr>
        <p:blipFill rotWithShape="1">
          <a:blip r:embed="rId2">
            <a:extLst>
              <a:ext uri="{28A0092B-C50C-407E-A947-70E740481C1C}">
                <a14:useLocalDpi xmlns:a14="http://schemas.microsoft.com/office/drawing/2010/main" val="0"/>
              </a:ext>
            </a:extLst>
          </a:blip>
          <a:srcRect l="-203" t="11644" r="203" b="12666"/>
          <a:stretch/>
        </p:blipFill>
        <p:spPr bwMode="auto">
          <a:xfrm>
            <a:off x="3174" y="0"/>
            <a:ext cx="12215222" cy="6934200"/>
          </a:xfrm>
          <a:prstGeom prst="rect">
            <a:avLst/>
          </a:prstGeom>
          <a:noFill/>
          <a:extLst>
            <a:ext uri="{909E8E84-426E-40DD-AFC4-6F175D3DCCD1}">
              <a14:hiddenFill xmlns:a14="http://schemas.microsoft.com/office/drawing/2010/main">
                <a:solidFill>
                  <a:srgbClr val="FFFFFF"/>
                </a:solidFill>
              </a14:hiddenFill>
            </a:ext>
          </a:extLst>
        </p:spPr>
      </p:pic>
      <p:sp>
        <p:nvSpPr>
          <p:cNvPr id="3" name="Content Placeholder 2"/>
          <p:cNvSpPr txBox="1">
            <a:spLocks/>
          </p:cNvSpPr>
          <p:nvPr/>
        </p:nvSpPr>
        <p:spPr>
          <a:xfrm>
            <a:off x="925511" y="1085850"/>
            <a:ext cx="10515599" cy="5105400"/>
          </a:xfrm>
          <a:prstGeom prst="rect">
            <a:avLst/>
          </a:prstGeom>
          <a:solidFill>
            <a:srgbClr val="D5F3E7">
              <a:alpha val="61961"/>
            </a:srgbClr>
          </a:solidFill>
        </p:spPr>
        <p:txBody>
          <a:bodyPr>
            <a:noAutofit/>
          </a:bodyPr>
          <a:lstStyle>
            <a:lvl1pPr marL="223838" indent="-228600" algn="l" defTabSz="914400" rtl="0" eaLnBrk="1" latinLnBrk="0" hangingPunct="1">
              <a:lnSpc>
                <a:spcPct val="90000"/>
              </a:lnSpc>
              <a:spcBef>
                <a:spcPts val="1600"/>
              </a:spcBef>
              <a:buClr>
                <a:schemeClr val="accent6"/>
              </a:buClr>
              <a:buFont typeface="Arial" pitchFamily="34" charset="0"/>
              <a:buChar char="•"/>
              <a:defRPr sz="2400" kern="1200">
                <a:solidFill>
                  <a:schemeClr val="tx1"/>
                </a:solidFill>
                <a:latin typeface="+mn-lt"/>
                <a:ea typeface="+mn-ea"/>
                <a:cs typeface="+mn-cs"/>
              </a:defRPr>
            </a:lvl1pPr>
            <a:lvl2pPr marL="502920" indent="-228600" algn="l" defTabSz="914400" rtl="0" eaLnBrk="1" latinLnBrk="0" hangingPunct="1">
              <a:lnSpc>
                <a:spcPct val="90000"/>
              </a:lnSpc>
              <a:spcBef>
                <a:spcPts val="600"/>
              </a:spcBef>
              <a:buClr>
                <a:schemeClr val="accent6"/>
              </a:buClr>
              <a:buFont typeface="Euphemia" pitchFamily="34" charset="0"/>
              <a:buChar char="–"/>
              <a:defRPr sz="2000" kern="1200">
                <a:solidFill>
                  <a:schemeClr val="tx1"/>
                </a:solidFill>
                <a:latin typeface="+mn-lt"/>
                <a:ea typeface="+mn-ea"/>
                <a:cs typeface="+mn-cs"/>
              </a:defRPr>
            </a:lvl2pPr>
            <a:lvl3pPr marL="777240" indent="-228600" algn="l" defTabSz="914400" rtl="0" eaLnBrk="1" latinLnBrk="0" hangingPunct="1">
              <a:lnSpc>
                <a:spcPct val="90000"/>
              </a:lnSpc>
              <a:spcBef>
                <a:spcPts val="600"/>
              </a:spcBef>
              <a:buClr>
                <a:schemeClr val="accent6"/>
              </a:buClr>
              <a:buFont typeface="Euphemia" pitchFamily="34" charset="0"/>
              <a:buChar char="–"/>
              <a:defRPr sz="1800" kern="1200">
                <a:solidFill>
                  <a:schemeClr val="tx1"/>
                </a:solidFill>
                <a:latin typeface="+mn-lt"/>
                <a:ea typeface="+mn-ea"/>
                <a:cs typeface="+mn-cs"/>
              </a:defRPr>
            </a:lvl3pPr>
            <a:lvl4pPr marL="1051560" indent="-228600" algn="l" defTabSz="914400" rtl="0" eaLnBrk="1" latinLnBrk="0" hangingPunct="1">
              <a:lnSpc>
                <a:spcPct val="90000"/>
              </a:lnSpc>
              <a:spcBef>
                <a:spcPts val="600"/>
              </a:spcBef>
              <a:buClr>
                <a:schemeClr val="accent6"/>
              </a:buClr>
              <a:buFont typeface="Euphemia" pitchFamily="34" charset="0"/>
              <a:buChar char="–"/>
              <a:defRPr sz="1600" kern="1200">
                <a:solidFill>
                  <a:schemeClr val="tx1"/>
                </a:solidFill>
                <a:latin typeface="+mn-lt"/>
                <a:ea typeface="+mn-ea"/>
                <a:cs typeface="+mn-cs"/>
              </a:defRPr>
            </a:lvl4pPr>
            <a:lvl5pPr marL="1325880" indent="-228600" algn="l" defTabSz="914400" rtl="0" eaLnBrk="1" latinLnBrk="0" hangingPunct="1">
              <a:lnSpc>
                <a:spcPct val="90000"/>
              </a:lnSpc>
              <a:spcBef>
                <a:spcPts val="600"/>
              </a:spcBef>
              <a:buClr>
                <a:schemeClr val="accent6"/>
              </a:buClr>
              <a:buFont typeface="Euphemia" pitchFamily="34" charset="0"/>
              <a:buChar char="–"/>
              <a:defRPr sz="1600" kern="1200">
                <a:solidFill>
                  <a:schemeClr val="tx1"/>
                </a:solidFill>
                <a:latin typeface="+mn-lt"/>
                <a:ea typeface="+mn-ea"/>
                <a:cs typeface="+mn-cs"/>
              </a:defRPr>
            </a:lvl5pPr>
            <a:lvl6pPr marL="1600200" indent="-228600" algn="l" defTabSz="914400" rtl="0" eaLnBrk="1" latinLnBrk="0" hangingPunct="1">
              <a:spcBef>
                <a:spcPts val="600"/>
              </a:spcBef>
              <a:buFont typeface="Euphemia" pitchFamily="34" charset="0"/>
              <a:buChar char="–"/>
              <a:defRPr sz="1600" kern="1200">
                <a:solidFill>
                  <a:schemeClr val="tx1"/>
                </a:solidFill>
                <a:latin typeface="+mn-lt"/>
                <a:ea typeface="+mn-ea"/>
                <a:cs typeface="+mn-cs"/>
              </a:defRPr>
            </a:lvl6pPr>
            <a:lvl7pPr marL="1874520" indent="-228600" algn="l" defTabSz="914400" rtl="0" eaLnBrk="1" latinLnBrk="0" hangingPunct="1">
              <a:spcBef>
                <a:spcPts val="600"/>
              </a:spcBef>
              <a:buFont typeface="Euphemia" pitchFamily="34" charset="0"/>
              <a:buChar char="–"/>
              <a:defRPr sz="1600" kern="1200">
                <a:solidFill>
                  <a:schemeClr val="tx1"/>
                </a:solidFill>
                <a:latin typeface="+mn-lt"/>
                <a:ea typeface="+mn-ea"/>
                <a:cs typeface="+mn-cs"/>
              </a:defRPr>
            </a:lvl7pPr>
            <a:lvl8pPr marL="2148840" indent="-228600" algn="l" defTabSz="914400" rtl="0" eaLnBrk="1" latinLnBrk="0" hangingPunct="1">
              <a:spcBef>
                <a:spcPts val="600"/>
              </a:spcBef>
              <a:buFont typeface="Euphemia" pitchFamily="34" charset="0"/>
              <a:buChar char="–"/>
              <a:defRPr sz="1600" kern="1200">
                <a:solidFill>
                  <a:schemeClr val="tx1"/>
                </a:solidFill>
                <a:latin typeface="+mn-lt"/>
                <a:ea typeface="+mn-ea"/>
                <a:cs typeface="+mn-cs"/>
              </a:defRPr>
            </a:lvl8pPr>
            <a:lvl9pPr marL="2423160" indent="-228600" algn="l" defTabSz="914400" rtl="0" eaLnBrk="1" latinLnBrk="0" hangingPunct="1">
              <a:spcBef>
                <a:spcPts val="600"/>
              </a:spcBef>
              <a:buFont typeface="Euphemia" pitchFamily="34" charset="0"/>
              <a:buChar char="–"/>
              <a:defRPr sz="1600" kern="1200">
                <a:solidFill>
                  <a:schemeClr val="tx1"/>
                </a:solidFill>
                <a:latin typeface="+mn-lt"/>
                <a:ea typeface="+mn-ea"/>
                <a:cs typeface="+mn-cs"/>
              </a:defRPr>
            </a:lvl9pPr>
          </a:lstStyle>
          <a:p>
            <a:pPr marL="0" indent="0" algn="just">
              <a:buFont typeface="Arial" pitchFamily="34" charset="0"/>
              <a:buNone/>
            </a:pPr>
            <a:r>
              <a:rPr lang="en-US" sz="3200" dirty="0" smtClean="0"/>
              <a:t>God speaks to us in nature. It is His voice we hear as we gaze upon the beauty and richness of the natural world. We view His glory in the beauteous things His hand has made. We stand and behold His works without a veil between. God has given us these things that in beholding the works of His hands we may learn of Him. </a:t>
            </a:r>
          </a:p>
          <a:p>
            <a:pPr marL="0" indent="0" algn="just">
              <a:buFont typeface="Arial" pitchFamily="34" charset="0"/>
              <a:buNone/>
            </a:pPr>
            <a:r>
              <a:rPr lang="en-US" sz="3200" dirty="0" smtClean="0"/>
              <a:t>God has given us these precious things as an expression of His love. The Lord is a lover of the beautiful, and to please and gratify us He has spread before us the beauties of nature, even as an earthly parent seeks to place beautiful things before the children that he loves. </a:t>
            </a:r>
            <a:endParaRPr lang="en-US" sz="3200" dirty="0"/>
          </a:p>
        </p:txBody>
      </p:sp>
      <p:sp>
        <p:nvSpPr>
          <p:cNvPr id="4" name="Title 1"/>
          <p:cNvSpPr txBox="1">
            <a:spLocks/>
          </p:cNvSpPr>
          <p:nvPr/>
        </p:nvSpPr>
        <p:spPr>
          <a:xfrm>
            <a:off x="912812" y="342900"/>
            <a:ext cx="9982201" cy="1181100"/>
          </a:xfrm>
          <a:prstGeom prst="rect">
            <a:avLst/>
          </a:prstGeom>
        </p:spPr>
        <p:txBody>
          <a:bodyPr/>
          <a:lstStyle>
            <a:lvl1pPr algn="l" defTabSz="914400" rtl="0" eaLnBrk="1" latinLnBrk="0" hangingPunct="1">
              <a:lnSpc>
                <a:spcPct val="90000"/>
              </a:lnSpc>
              <a:spcBef>
                <a:spcPct val="0"/>
              </a:spcBef>
              <a:buNone/>
              <a:defRPr sz="3600" kern="1200">
                <a:solidFill>
                  <a:schemeClr val="tx1"/>
                </a:solidFill>
                <a:latin typeface="+mj-lt"/>
                <a:ea typeface="+mj-ea"/>
                <a:cs typeface="+mj-cs"/>
              </a:defRPr>
            </a:lvl1pPr>
          </a:lstStyle>
          <a:p>
            <a:r>
              <a:rPr lang="en-US" b="1" dirty="0" smtClean="0">
                <a:solidFill>
                  <a:srgbClr val="D5F3E7"/>
                </a:solidFill>
              </a:rPr>
              <a:t>EGW:  </a:t>
            </a:r>
            <a:r>
              <a:rPr lang="en-US" b="1" i="1" dirty="0" smtClean="0">
                <a:solidFill>
                  <a:srgbClr val="D5F3E7"/>
                </a:solidFill>
              </a:rPr>
              <a:t>The Upward Look</a:t>
            </a:r>
            <a:r>
              <a:rPr lang="en-US" b="1" dirty="0" smtClean="0">
                <a:solidFill>
                  <a:srgbClr val="D5F3E7"/>
                </a:solidFill>
              </a:rPr>
              <a:t>, pg. 327</a:t>
            </a:r>
            <a:endParaRPr lang="en-US" b="1" dirty="0">
              <a:solidFill>
                <a:srgbClr val="D5F3E7"/>
              </a:solidFill>
            </a:endParaRPr>
          </a:p>
        </p:txBody>
      </p:sp>
    </p:spTree>
    <p:extLst>
      <p:ext uri="{BB962C8B-B14F-4D97-AF65-F5344CB8AC3E}">
        <p14:creationId xmlns:p14="http://schemas.microsoft.com/office/powerpoint/2010/main" val="37985281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wallpapers: Green Nature Wallpapers"/>
          <p:cNvPicPr>
            <a:picLocks noChangeAspect="1" noChangeArrowheads="1"/>
          </p:cNvPicPr>
          <p:nvPr/>
        </p:nvPicPr>
        <p:blipFill rotWithShape="1">
          <a:blip r:embed="rId2">
            <a:extLst>
              <a:ext uri="{28A0092B-C50C-407E-A947-70E740481C1C}">
                <a14:useLocalDpi xmlns:a14="http://schemas.microsoft.com/office/drawing/2010/main" val="0"/>
              </a:ext>
            </a:extLst>
          </a:blip>
          <a:srcRect l="-203" t="11644" r="203" b="12666"/>
          <a:stretch/>
        </p:blipFill>
        <p:spPr bwMode="auto">
          <a:xfrm>
            <a:off x="0" y="-76200"/>
            <a:ext cx="12215222" cy="6934200"/>
          </a:xfrm>
          <a:prstGeom prst="rect">
            <a:avLst/>
          </a:prstGeom>
          <a:noFill/>
          <a:extLst>
            <a:ext uri="{909E8E84-426E-40DD-AFC4-6F175D3DCCD1}">
              <a14:hiddenFill xmlns:a14="http://schemas.microsoft.com/office/drawing/2010/main">
                <a:solidFill>
                  <a:srgbClr val="FFFFFF"/>
                </a:solidFill>
              </a14:hiddenFill>
            </a:ext>
          </a:extLst>
        </p:spPr>
      </p:pic>
      <p:sp>
        <p:nvSpPr>
          <p:cNvPr id="3" name="Content Placeholder 2"/>
          <p:cNvSpPr txBox="1">
            <a:spLocks/>
          </p:cNvSpPr>
          <p:nvPr/>
        </p:nvSpPr>
        <p:spPr>
          <a:xfrm>
            <a:off x="912812" y="1371600"/>
            <a:ext cx="10515599" cy="4800600"/>
          </a:xfrm>
          <a:prstGeom prst="rect">
            <a:avLst/>
          </a:prstGeom>
          <a:solidFill>
            <a:srgbClr val="D5F3E7">
              <a:alpha val="61961"/>
            </a:srgbClr>
          </a:solidFill>
        </p:spPr>
        <p:txBody>
          <a:bodyPr>
            <a:normAutofit lnSpcReduction="10000"/>
          </a:bodyPr>
          <a:lstStyle>
            <a:lvl1pPr marL="223838" indent="-228600" algn="l" defTabSz="914400" rtl="0" eaLnBrk="1" latinLnBrk="0" hangingPunct="1">
              <a:lnSpc>
                <a:spcPct val="90000"/>
              </a:lnSpc>
              <a:spcBef>
                <a:spcPts val="1600"/>
              </a:spcBef>
              <a:buClr>
                <a:schemeClr val="accent6"/>
              </a:buClr>
              <a:buFont typeface="Arial" pitchFamily="34" charset="0"/>
              <a:buChar char="•"/>
              <a:defRPr sz="2400" kern="1200">
                <a:solidFill>
                  <a:schemeClr val="tx1"/>
                </a:solidFill>
                <a:latin typeface="+mn-lt"/>
                <a:ea typeface="+mn-ea"/>
                <a:cs typeface="+mn-cs"/>
              </a:defRPr>
            </a:lvl1pPr>
            <a:lvl2pPr marL="502920" indent="-228600" algn="l" defTabSz="914400" rtl="0" eaLnBrk="1" latinLnBrk="0" hangingPunct="1">
              <a:lnSpc>
                <a:spcPct val="90000"/>
              </a:lnSpc>
              <a:spcBef>
                <a:spcPts val="600"/>
              </a:spcBef>
              <a:buClr>
                <a:schemeClr val="accent6"/>
              </a:buClr>
              <a:buFont typeface="Euphemia" pitchFamily="34" charset="0"/>
              <a:buChar char="–"/>
              <a:defRPr sz="2000" kern="1200">
                <a:solidFill>
                  <a:schemeClr val="tx1"/>
                </a:solidFill>
                <a:latin typeface="+mn-lt"/>
                <a:ea typeface="+mn-ea"/>
                <a:cs typeface="+mn-cs"/>
              </a:defRPr>
            </a:lvl2pPr>
            <a:lvl3pPr marL="777240" indent="-228600" algn="l" defTabSz="914400" rtl="0" eaLnBrk="1" latinLnBrk="0" hangingPunct="1">
              <a:lnSpc>
                <a:spcPct val="90000"/>
              </a:lnSpc>
              <a:spcBef>
                <a:spcPts val="600"/>
              </a:spcBef>
              <a:buClr>
                <a:schemeClr val="accent6"/>
              </a:buClr>
              <a:buFont typeface="Euphemia" pitchFamily="34" charset="0"/>
              <a:buChar char="–"/>
              <a:defRPr sz="1800" kern="1200">
                <a:solidFill>
                  <a:schemeClr val="tx1"/>
                </a:solidFill>
                <a:latin typeface="+mn-lt"/>
                <a:ea typeface="+mn-ea"/>
                <a:cs typeface="+mn-cs"/>
              </a:defRPr>
            </a:lvl3pPr>
            <a:lvl4pPr marL="1051560" indent="-228600" algn="l" defTabSz="914400" rtl="0" eaLnBrk="1" latinLnBrk="0" hangingPunct="1">
              <a:lnSpc>
                <a:spcPct val="90000"/>
              </a:lnSpc>
              <a:spcBef>
                <a:spcPts val="600"/>
              </a:spcBef>
              <a:buClr>
                <a:schemeClr val="accent6"/>
              </a:buClr>
              <a:buFont typeface="Euphemia" pitchFamily="34" charset="0"/>
              <a:buChar char="–"/>
              <a:defRPr sz="1600" kern="1200">
                <a:solidFill>
                  <a:schemeClr val="tx1"/>
                </a:solidFill>
                <a:latin typeface="+mn-lt"/>
                <a:ea typeface="+mn-ea"/>
                <a:cs typeface="+mn-cs"/>
              </a:defRPr>
            </a:lvl4pPr>
            <a:lvl5pPr marL="1325880" indent="-228600" algn="l" defTabSz="914400" rtl="0" eaLnBrk="1" latinLnBrk="0" hangingPunct="1">
              <a:lnSpc>
                <a:spcPct val="90000"/>
              </a:lnSpc>
              <a:spcBef>
                <a:spcPts val="600"/>
              </a:spcBef>
              <a:buClr>
                <a:schemeClr val="accent6"/>
              </a:buClr>
              <a:buFont typeface="Euphemia" pitchFamily="34" charset="0"/>
              <a:buChar char="–"/>
              <a:defRPr sz="1600" kern="1200">
                <a:solidFill>
                  <a:schemeClr val="tx1"/>
                </a:solidFill>
                <a:latin typeface="+mn-lt"/>
                <a:ea typeface="+mn-ea"/>
                <a:cs typeface="+mn-cs"/>
              </a:defRPr>
            </a:lvl5pPr>
            <a:lvl6pPr marL="1600200" indent="-228600" algn="l" defTabSz="914400" rtl="0" eaLnBrk="1" latinLnBrk="0" hangingPunct="1">
              <a:spcBef>
                <a:spcPts val="600"/>
              </a:spcBef>
              <a:buFont typeface="Euphemia" pitchFamily="34" charset="0"/>
              <a:buChar char="–"/>
              <a:defRPr sz="1600" kern="1200">
                <a:solidFill>
                  <a:schemeClr val="tx1"/>
                </a:solidFill>
                <a:latin typeface="+mn-lt"/>
                <a:ea typeface="+mn-ea"/>
                <a:cs typeface="+mn-cs"/>
              </a:defRPr>
            </a:lvl6pPr>
            <a:lvl7pPr marL="1874520" indent="-228600" algn="l" defTabSz="914400" rtl="0" eaLnBrk="1" latinLnBrk="0" hangingPunct="1">
              <a:spcBef>
                <a:spcPts val="600"/>
              </a:spcBef>
              <a:buFont typeface="Euphemia" pitchFamily="34" charset="0"/>
              <a:buChar char="–"/>
              <a:defRPr sz="1600" kern="1200">
                <a:solidFill>
                  <a:schemeClr val="tx1"/>
                </a:solidFill>
                <a:latin typeface="+mn-lt"/>
                <a:ea typeface="+mn-ea"/>
                <a:cs typeface="+mn-cs"/>
              </a:defRPr>
            </a:lvl7pPr>
            <a:lvl8pPr marL="2148840" indent="-228600" algn="l" defTabSz="914400" rtl="0" eaLnBrk="1" latinLnBrk="0" hangingPunct="1">
              <a:spcBef>
                <a:spcPts val="600"/>
              </a:spcBef>
              <a:buFont typeface="Euphemia" pitchFamily="34" charset="0"/>
              <a:buChar char="–"/>
              <a:defRPr sz="1600" kern="1200">
                <a:solidFill>
                  <a:schemeClr val="tx1"/>
                </a:solidFill>
                <a:latin typeface="+mn-lt"/>
                <a:ea typeface="+mn-ea"/>
                <a:cs typeface="+mn-cs"/>
              </a:defRPr>
            </a:lvl8pPr>
            <a:lvl9pPr marL="2423160" indent="-228600" algn="l" defTabSz="914400" rtl="0" eaLnBrk="1" latinLnBrk="0" hangingPunct="1">
              <a:spcBef>
                <a:spcPts val="600"/>
              </a:spcBef>
              <a:buFont typeface="Euphemia" pitchFamily="34" charset="0"/>
              <a:buChar char="–"/>
              <a:defRPr sz="1600" kern="1200">
                <a:solidFill>
                  <a:schemeClr val="tx1"/>
                </a:solidFill>
                <a:latin typeface="+mn-lt"/>
                <a:ea typeface="+mn-ea"/>
                <a:cs typeface="+mn-cs"/>
              </a:defRPr>
            </a:lvl9pPr>
          </a:lstStyle>
          <a:p>
            <a:pPr marL="0" indent="0">
              <a:buNone/>
            </a:pPr>
            <a:r>
              <a:rPr lang="en-US" sz="3600" dirty="0"/>
              <a:t>The Lord is always pleased to see us happy. Sinful as it is with all its imperfections, the Lord has lavished upon this earth the useful and the beautiful. The beautiful, tinted flowers tell of His tenderness and love. They have a language of their own, reminding us of the Giver</a:t>
            </a:r>
            <a:r>
              <a:rPr lang="en-US" sz="3600" dirty="0" smtClean="0"/>
              <a:t>.</a:t>
            </a:r>
          </a:p>
          <a:p>
            <a:pPr marL="0" indent="0">
              <a:buNone/>
            </a:pPr>
            <a:r>
              <a:rPr lang="en-US" sz="3600" dirty="0" smtClean="0"/>
              <a:t> We </a:t>
            </a:r>
            <a:r>
              <a:rPr lang="en-US" sz="3600" dirty="0"/>
              <a:t>may look up through nature to nature's God. In the beautiful, lofty trees, the shrubs, the flowers, God reveals His character. He is to be compared to the most beautiful lilies and roses and pinks. </a:t>
            </a:r>
          </a:p>
          <a:p>
            <a:pPr marL="0" indent="0" algn="just">
              <a:buFont typeface="Arial" pitchFamily="34" charset="0"/>
              <a:buNone/>
            </a:pPr>
            <a:endParaRPr lang="en-US" sz="3200" dirty="0"/>
          </a:p>
        </p:txBody>
      </p:sp>
      <p:sp>
        <p:nvSpPr>
          <p:cNvPr id="4" name="Title 1"/>
          <p:cNvSpPr txBox="1">
            <a:spLocks/>
          </p:cNvSpPr>
          <p:nvPr/>
        </p:nvSpPr>
        <p:spPr>
          <a:xfrm>
            <a:off x="912812" y="609600"/>
            <a:ext cx="9982201" cy="914400"/>
          </a:xfrm>
          <a:prstGeom prst="rect">
            <a:avLst/>
          </a:prstGeom>
        </p:spPr>
        <p:txBody>
          <a:bodyPr/>
          <a:lstStyle>
            <a:lvl1pPr algn="l" defTabSz="914400" rtl="0" eaLnBrk="1" latinLnBrk="0" hangingPunct="1">
              <a:lnSpc>
                <a:spcPct val="90000"/>
              </a:lnSpc>
              <a:spcBef>
                <a:spcPct val="0"/>
              </a:spcBef>
              <a:buNone/>
              <a:defRPr sz="3600" kern="1200">
                <a:solidFill>
                  <a:schemeClr val="tx1"/>
                </a:solidFill>
                <a:latin typeface="+mj-lt"/>
                <a:ea typeface="+mj-ea"/>
                <a:cs typeface="+mj-cs"/>
              </a:defRPr>
            </a:lvl1pPr>
          </a:lstStyle>
          <a:p>
            <a:r>
              <a:rPr lang="en-US" b="1" dirty="0" smtClean="0">
                <a:solidFill>
                  <a:srgbClr val="D5F3E7"/>
                </a:solidFill>
              </a:rPr>
              <a:t>EGW:  </a:t>
            </a:r>
            <a:r>
              <a:rPr lang="en-US" b="1" i="1" dirty="0" smtClean="0">
                <a:solidFill>
                  <a:srgbClr val="D5F3E7"/>
                </a:solidFill>
              </a:rPr>
              <a:t>The Upward Look</a:t>
            </a:r>
            <a:r>
              <a:rPr lang="en-US" b="1" dirty="0" smtClean="0">
                <a:solidFill>
                  <a:srgbClr val="D5F3E7"/>
                </a:solidFill>
              </a:rPr>
              <a:t>, pg. 327</a:t>
            </a:r>
            <a:endParaRPr lang="en-US" b="1" dirty="0">
              <a:solidFill>
                <a:srgbClr val="D5F3E7"/>
              </a:solidFill>
            </a:endParaRPr>
          </a:p>
        </p:txBody>
      </p:sp>
    </p:spTree>
    <p:extLst>
      <p:ext uri="{BB962C8B-B14F-4D97-AF65-F5344CB8AC3E}">
        <p14:creationId xmlns:p14="http://schemas.microsoft.com/office/powerpoint/2010/main" val="20953027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The Covenant:  Gratitude and Praise</a:t>
            </a:r>
            <a:br>
              <a:rPr lang="en-US" b="1" dirty="0" smtClean="0"/>
            </a:br>
            <a:r>
              <a:rPr lang="en-US" b="1" dirty="0"/>
              <a:t>Psalm </a:t>
            </a:r>
            <a:r>
              <a:rPr lang="en-US" b="1" dirty="0" smtClean="0"/>
              <a:t>106:1-24, </a:t>
            </a:r>
            <a:r>
              <a:rPr lang="en-US" b="1" dirty="0"/>
              <a:t>43-48</a:t>
            </a:r>
          </a:p>
        </p:txBody>
      </p:sp>
      <p:sp>
        <p:nvSpPr>
          <p:cNvPr id="3" name="Content Placeholder 2"/>
          <p:cNvSpPr>
            <a:spLocks noGrp="1"/>
          </p:cNvSpPr>
          <p:nvPr>
            <p:ph idx="1"/>
          </p:nvPr>
        </p:nvSpPr>
        <p:spPr>
          <a:xfrm>
            <a:off x="1266825" y="1676400"/>
            <a:ext cx="9601200" cy="3810000"/>
          </a:xfrm>
          <a:solidFill>
            <a:srgbClr val="66FFCC">
              <a:alpha val="69804"/>
            </a:srgbClr>
          </a:solidFill>
        </p:spPr>
        <p:txBody>
          <a:bodyPr/>
          <a:lstStyle/>
          <a:p>
            <a:pPr marL="0" indent="0">
              <a:buNone/>
            </a:pPr>
            <a:r>
              <a:rPr lang="en-US" sz="3200" b="1" dirty="0"/>
              <a:t>106 Praise ye the </a:t>
            </a:r>
            <a:r>
              <a:rPr lang="en-US" sz="3200" b="1" cap="small" dirty="0"/>
              <a:t>Lord</a:t>
            </a:r>
            <a:r>
              <a:rPr lang="en-US" sz="3200" b="1" dirty="0"/>
              <a:t>. O give thanks unto the </a:t>
            </a:r>
            <a:r>
              <a:rPr lang="en-US" sz="3200" b="1" cap="small" dirty="0"/>
              <a:t>Lord</a:t>
            </a:r>
            <a:r>
              <a:rPr lang="en-US" sz="3200" b="1" dirty="0"/>
              <a:t>; for he is good: for his mercy </a:t>
            </a:r>
            <a:r>
              <a:rPr lang="en-US" sz="3200" b="1" dirty="0" err="1"/>
              <a:t>endureth</a:t>
            </a:r>
            <a:r>
              <a:rPr lang="en-US" sz="3200" b="1" dirty="0"/>
              <a:t> for ever.</a:t>
            </a:r>
          </a:p>
          <a:p>
            <a:pPr marL="0" indent="0">
              <a:buNone/>
            </a:pPr>
            <a:r>
              <a:rPr lang="en-US" sz="3200" b="1" baseline="30000" dirty="0"/>
              <a:t>2 </a:t>
            </a:r>
            <a:r>
              <a:rPr lang="en-US" sz="3200" b="1" dirty="0"/>
              <a:t>Who can utter the mighty acts of the </a:t>
            </a:r>
            <a:r>
              <a:rPr lang="en-US" sz="3200" b="1" cap="small" dirty="0"/>
              <a:t>Lord</a:t>
            </a:r>
            <a:r>
              <a:rPr lang="en-US" sz="3200" b="1" dirty="0"/>
              <a:t>? who can shew forth all his praise?</a:t>
            </a:r>
          </a:p>
          <a:p>
            <a:pPr marL="0" indent="0">
              <a:buNone/>
            </a:pPr>
            <a:r>
              <a:rPr lang="en-US" sz="3200" b="1" baseline="30000" dirty="0"/>
              <a:t>3 </a:t>
            </a:r>
            <a:r>
              <a:rPr lang="en-US" sz="3200" b="1" dirty="0"/>
              <a:t>Blessed are they that keep judgment, and he that doeth righteousness at all times</a:t>
            </a:r>
            <a:r>
              <a:rPr lang="en-US" sz="3200" b="1" dirty="0" smtClean="0"/>
              <a:t>.</a:t>
            </a:r>
            <a:endParaRPr lang="en-US" sz="3200" b="1" dirty="0"/>
          </a:p>
        </p:txBody>
      </p:sp>
    </p:spTree>
    <p:extLst>
      <p:ext uri="{BB962C8B-B14F-4D97-AF65-F5344CB8AC3E}">
        <p14:creationId xmlns:p14="http://schemas.microsoft.com/office/powerpoint/2010/main" val="397554130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The Covenant:  Gratitude and Praise</a:t>
            </a:r>
            <a:br>
              <a:rPr lang="en-US" b="1" dirty="0"/>
            </a:br>
            <a:r>
              <a:rPr lang="en-US" b="1" dirty="0"/>
              <a:t>Psalm 106:1-24, 43-48</a:t>
            </a:r>
            <a:endParaRPr lang="en-US" dirty="0"/>
          </a:p>
        </p:txBody>
      </p:sp>
      <p:sp>
        <p:nvSpPr>
          <p:cNvPr id="3" name="Content Placeholder 2"/>
          <p:cNvSpPr>
            <a:spLocks noGrp="1"/>
          </p:cNvSpPr>
          <p:nvPr>
            <p:ph idx="1"/>
          </p:nvPr>
        </p:nvSpPr>
        <p:spPr>
          <a:xfrm>
            <a:off x="1266825" y="1676400"/>
            <a:ext cx="9601200" cy="4114800"/>
          </a:xfrm>
          <a:solidFill>
            <a:srgbClr val="66FFCC">
              <a:alpha val="69804"/>
            </a:srgbClr>
          </a:solidFill>
        </p:spPr>
        <p:txBody>
          <a:bodyPr/>
          <a:lstStyle/>
          <a:p>
            <a:pPr marL="0" indent="0">
              <a:buNone/>
            </a:pPr>
            <a:r>
              <a:rPr lang="en-US" sz="3200" b="1" baseline="30000" dirty="0"/>
              <a:t>4 </a:t>
            </a:r>
            <a:r>
              <a:rPr lang="en-US" sz="3200" b="1" dirty="0"/>
              <a:t>Remember me, O </a:t>
            </a:r>
            <a:r>
              <a:rPr lang="en-US" sz="3200" b="1" cap="small" dirty="0"/>
              <a:t>Lord</a:t>
            </a:r>
            <a:r>
              <a:rPr lang="en-US" sz="3200" b="1" dirty="0"/>
              <a:t>, with the </a:t>
            </a:r>
            <a:r>
              <a:rPr lang="en-US" sz="3200" b="1" dirty="0" err="1"/>
              <a:t>favour</a:t>
            </a:r>
            <a:r>
              <a:rPr lang="en-US" sz="3200" b="1" dirty="0"/>
              <a:t> that thou </a:t>
            </a:r>
            <a:r>
              <a:rPr lang="en-US" sz="3200" b="1" dirty="0" err="1"/>
              <a:t>bearest</a:t>
            </a:r>
            <a:r>
              <a:rPr lang="en-US" sz="3200" b="1" dirty="0"/>
              <a:t> unto thy people: O visit me with thy salvation;</a:t>
            </a:r>
          </a:p>
          <a:p>
            <a:pPr marL="0" indent="0">
              <a:buNone/>
            </a:pPr>
            <a:r>
              <a:rPr lang="en-US" sz="3200" b="1" baseline="30000" dirty="0"/>
              <a:t>5 </a:t>
            </a:r>
            <a:r>
              <a:rPr lang="en-US" sz="3200" b="1" dirty="0"/>
              <a:t>That I may see the good of thy chosen, that I may rejoice in the gladness of thy nation, that I may glory with thine inheritance.</a:t>
            </a:r>
          </a:p>
          <a:p>
            <a:pPr marL="0" indent="0">
              <a:buNone/>
            </a:pPr>
            <a:r>
              <a:rPr lang="en-US" sz="3200" b="1" baseline="30000" dirty="0"/>
              <a:t>6 </a:t>
            </a:r>
            <a:r>
              <a:rPr lang="en-US" sz="3200" b="1" dirty="0"/>
              <a:t>We have sinned with our fathers, we have committed iniquity, we have done wickedly.</a:t>
            </a:r>
          </a:p>
        </p:txBody>
      </p:sp>
    </p:spTree>
    <p:extLst>
      <p:ext uri="{BB962C8B-B14F-4D97-AF65-F5344CB8AC3E}">
        <p14:creationId xmlns:p14="http://schemas.microsoft.com/office/powerpoint/2010/main" val="26502457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The Covenant:  Gratitude and Praise</a:t>
            </a:r>
            <a:br>
              <a:rPr lang="en-US" b="1" dirty="0"/>
            </a:br>
            <a:r>
              <a:rPr lang="en-US" b="1" dirty="0"/>
              <a:t>Psalm 106:1-24, 43-48</a:t>
            </a:r>
            <a:endParaRPr lang="en-US" dirty="0"/>
          </a:p>
        </p:txBody>
      </p:sp>
      <p:sp>
        <p:nvSpPr>
          <p:cNvPr id="3" name="Content Placeholder 2"/>
          <p:cNvSpPr>
            <a:spLocks noGrp="1"/>
          </p:cNvSpPr>
          <p:nvPr>
            <p:ph idx="1"/>
          </p:nvPr>
        </p:nvSpPr>
        <p:spPr>
          <a:xfrm>
            <a:off x="1266825" y="1676400"/>
            <a:ext cx="9601200" cy="4114800"/>
          </a:xfrm>
          <a:solidFill>
            <a:srgbClr val="66FFCC">
              <a:alpha val="69804"/>
            </a:srgbClr>
          </a:solidFill>
        </p:spPr>
        <p:txBody>
          <a:bodyPr>
            <a:normAutofit fontScale="92500"/>
          </a:bodyPr>
          <a:lstStyle/>
          <a:p>
            <a:pPr marL="0" indent="0">
              <a:buNone/>
            </a:pPr>
            <a:r>
              <a:rPr lang="en-US" sz="3200" b="1" baseline="30000" dirty="0"/>
              <a:t>7 </a:t>
            </a:r>
            <a:r>
              <a:rPr lang="en-US" sz="3200" b="1" dirty="0"/>
              <a:t>Our fathers understood not thy wonders in Egypt; they remembered not the multitude of thy mercies; but provoked him at the sea, even at the Red sea.</a:t>
            </a:r>
          </a:p>
          <a:p>
            <a:pPr marL="0" indent="0">
              <a:buNone/>
            </a:pPr>
            <a:r>
              <a:rPr lang="en-US" sz="3200" b="1" baseline="30000" dirty="0"/>
              <a:t>8 </a:t>
            </a:r>
            <a:r>
              <a:rPr lang="en-US" sz="3200" b="1" dirty="0"/>
              <a:t>Nevertheless he saved them for his name's sake, that he might make his mighty power to be known.</a:t>
            </a:r>
          </a:p>
          <a:p>
            <a:pPr marL="0" indent="0">
              <a:buNone/>
            </a:pPr>
            <a:r>
              <a:rPr lang="en-US" sz="3200" b="1" baseline="30000" dirty="0"/>
              <a:t>9 </a:t>
            </a:r>
            <a:r>
              <a:rPr lang="en-US" sz="3200" b="1" dirty="0"/>
              <a:t>He rebuked the Red sea also, and it was dried up: so he led them through the depths, as through the wilderness.</a:t>
            </a:r>
          </a:p>
        </p:txBody>
      </p:sp>
    </p:spTree>
    <p:extLst>
      <p:ext uri="{BB962C8B-B14F-4D97-AF65-F5344CB8AC3E}">
        <p14:creationId xmlns:p14="http://schemas.microsoft.com/office/powerpoint/2010/main" val="42095340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The Covenant:  Gratitude and Praise</a:t>
            </a:r>
            <a:br>
              <a:rPr lang="en-US" b="1" dirty="0"/>
            </a:br>
            <a:r>
              <a:rPr lang="en-US" b="1" dirty="0"/>
              <a:t>Psalm 106:1-24, 43-48</a:t>
            </a:r>
            <a:endParaRPr lang="en-US" dirty="0"/>
          </a:p>
        </p:txBody>
      </p:sp>
      <p:sp>
        <p:nvSpPr>
          <p:cNvPr id="3" name="Content Placeholder 2"/>
          <p:cNvSpPr>
            <a:spLocks noGrp="1"/>
          </p:cNvSpPr>
          <p:nvPr>
            <p:ph idx="1"/>
          </p:nvPr>
        </p:nvSpPr>
        <p:spPr>
          <a:xfrm>
            <a:off x="1266825" y="1676400"/>
            <a:ext cx="9601200" cy="4114800"/>
          </a:xfrm>
          <a:solidFill>
            <a:srgbClr val="66FFCC">
              <a:alpha val="69804"/>
            </a:srgbClr>
          </a:solidFill>
        </p:spPr>
        <p:txBody>
          <a:bodyPr>
            <a:noAutofit/>
          </a:bodyPr>
          <a:lstStyle/>
          <a:p>
            <a:pPr marL="0" indent="0">
              <a:buNone/>
            </a:pPr>
            <a:r>
              <a:rPr lang="en-US" sz="3000" b="1" baseline="30000" dirty="0"/>
              <a:t>10 </a:t>
            </a:r>
            <a:r>
              <a:rPr lang="en-US" sz="3000" b="1" dirty="0"/>
              <a:t>And he saved them from the hand of him that hated them, and redeemed them from the hand of the enemy.</a:t>
            </a:r>
          </a:p>
          <a:p>
            <a:pPr marL="0" indent="0">
              <a:buNone/>
            </a:pPr>
            <a:r>
              <a:rPr lang="en-US" sz="3000" b="1" baseline="30000" dirty="0"/>
              <a:t>11 </a:t>
            </a:r>
            <a:r>
              <a:rPr lang="en-US" sz="3000" b="1" dirty="0"/>
              <a:t>And the waters covered their enemies: there was not one of them left.</a:t>
            </a:r>
          </a:p>
          <a:p>
            <a:pPr marL="0" indent="0">
              <a:buNone/>
            </a:pPr>
            <a:r>
              <a:rPr lang="en-US" sz="3000" b="1" baseline="30000" dirty="0"/>
              <a:t>12 </a:t>
            </a:r>
            <a:r>
              <a:rPr lang="en-US" sz="3000" b="1" dirty="0"/>
              <a:t>Then believed they his words; they sang his praise.</a:t>
            </a:r>
          </a:p>
          <a:p>
            <a:pPr marL="0" indent="0">
              <a:buNone/>
            </a:pPr>
            <a:r>
              <a:rPr lang="en-US" sz="3000" b="1" baseline="30000" dirty="0"/>
              <a:t>13 </a:t>
            </a:r>
            <a:r>
              <a:rPr lang="en-US" sz="3000" b="1" dirty="0"/>
              <a:t>They soon </a:t>
            </a:r>
            <a:r>
              <a:rPr lang="en-US" sz="3000" b="1" dirty="0" err="1"/>
              <a:t>forgat</a:t>
            </a:r>
            <a:r>
              <a:rPr lang="en-US" sz="3000" b="1" dirty="0"/>
              <a:t> his works; they waited not for his counsel:</a:t>
            </a:r>
          </a:p>
        </p:txBody>
      </p:sp>
    </p:spTree>
    <p:extLst>
      <p:ext uri="{BB962C8B-B14F-4D97-AF65-F5344CB8AC3E}">
        <p14:creationId xmlns:p14="http://schemas.microsoft.com/office/powerpoint/2010/main" val="11962294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The Covenant:  Gratitude and Praise</a:t>
            </a:r>
            <a:br>
              <a:rPr lang="en-US" b="1" dirty="0"/>
            </a:br>
            <a:r>
              <a:rPr lang="en-US" b="1" dirty="0"/>
              <a:t>Psalm 106:1-24, 43-48</a:t>
            </a:r>
            <a:endParaRPr lang="en-US" dirty="0"/>
          </a:p>
        </p:txBody>
      </p:sp>
      <p:sp>
        <p:nvSpPr>
          <p:cNvPr id="3" name="Content Placeholder 2"/>
          <p:cNvSpPr>
            <a:spLocks noGrp="1"/>
          </p:cNvSpPr>
          <p:nvPr>
            <p:ph idx="1"/>
          </p:nvPr>
        </p:nvSpPr>
        <p:spPr>
          <a:xfrm>
            <a:off x="1266825" y="1676400"/>
            <a:ext cx="9601200" cy="4114800"/>
          </a:xfrm>
          <a:solidFill>
            <a:srgbClr val="66FFCC">
              <a:alpha val="69804"/>
            </a:srgbClr>
          </a:solidFill>
        </p:spPr>
        <p:txBody>
          <a:bodyPr>
            <a:noAutofit/>
          </a:bodyPr>
          <a:lstStyle/>
          <a:p>
            <a:pPr marL="0" indent="0">
              <a:buNone/>
            </a:pPr>
            <a:r>
              <a:rPr lang="en-US" sz="3200" b="1" baseline="30000" dirty="0"/>
              <a:t>14 </a:t>
            </a:r>
            <a:r>
              <a:rPr lang="en-US" sz="3200" b="1" dirty="0"/>
              <a:t>But lusted exceedingly in the wilderness, and tempted God in the desert.</a:t>
            </a:r>
          </a:p>
          <a:p>
            <a:pPr marL="0" indent="0">
              <a:buNone/>
            </a:pPr>
            <a:r>
              <a:rPr lang="en-US" sz="3200" b="1" baseline="30000" dirty="0"/>
              <a:t>15 </a:t>
            </a:r>
            <a:r>
              <a:rPr lang="en-US" sz="3200" b="1" dirty="0"/>
              <a:t>And he gave them their request; but sent leanness into their soul.</a:t>
            </a:r>
          </a:p>
          <a:p>
            <a:pPr marL="0" indent="0">
              <a:buNone/>
            </a:pPr>
            <a:r>
              <a:rPr lang="en-US" sz="3200" b="1" baseline="30000" dirty="0"/>
              <a:t>16 </a:t>
            </a:r>
            <a:r>
              <a:rPr lang="en-US" sz="3200" b="1" dirty="0"/>
              <a:t>They envied Moses also in the camp, and Aaron the saint of the </a:t>
            </a:r>
            <a:r>
              <a:rPr lang="en-US" sz="3200" b="1" cap="small" dirty="0"/>
              <a:t>Lord</a:t>
            </a:r>
            <a:r>
              <a:rPr lang="en-US" sz="3200" b="1" dirty="0"/>
              <a:t>.</a:t>
            </a:r>
          </a:p>
          <a:p>
            <a:pPr marL="0" indent="0">
              <a:buNone/>
            </a:pPr>
            <a:r>
              <a:rPr lang="en-US" sz="3200" b="1" baseline="30000" dirty="0"/>
              <a:t>17 </a:t>
            </a:r>
            <a:r>
              <a:rPr lang="en-US" sz="3200" b="1" dirty="0"/>
              <a:t>The earth opened and swallowed up </a:t>
            </a:r>
            <a:r>
              <a:rPr lang="en-US" sz="3200" b="1" dirty="0" err="1"/>
              <a:t>Dathan</a:t>
            </a:r>
            <a:r>
              <a:rPr lang="en-US" sz="3200" b="1" dirty="0"/>
              <a:t> and covered the company of </a:t>
            </a:r>
            <a:r>
              <a:rPr lang="en-US" sz="3200" b="1" dirty="0" err="1"/>
              <a:t>Abiram</a:t>
            </a:r>
            <a:r>
              <a:rPr lang="en-US" sz="3200" b="1" dirty="0"/>
              <a:t>.</a:t>
            </a:r>
          </a:p>
        </p:txBody>
      </p:sp>
    </p:spTree>
    <p:extLst>
      <p:ext uri="{BB962C8B-B14F-4D97-AF65-F5344CB8AC3E}">
        <p14:creationId xmlns:p14="http://schemas.microsoft.com/office/powerpoint/2010/main" val="34134449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The Covenant:  Gratitude and Praise</a:t>
            </a:r>
            <a:br>
              <a:rPr lang="en-US" b="1" dirty="0"/>
            </a:br>
            <a:r>
              <a:rPr lang="en-US" b="1" dirty="0"/>
              <a:t>Psalm 106:1-24, 43-48</a:t>
            </a:r>
            <a:endParaRPr lang="en-US" dirty="0"/>
          </a:p>
        </p:txBody>
      </p:sp>
      <p:sp>
        <p:nvSpPr>
          <p:cNvPr id="3" name="Content Placeholder 2"/>
          <p:cNvSpPr>
            <a:spLocks noGrp="1"/>
          </p:cNvSpPr>
          <p:nvPr>
            <p:ph idx="1"/>
          </p:nvPr>
        </p:nvSpPr>
        <p:spPr>
          <a:xfrm>
            <a:off x="1266825" y="1676400"/>
            <a:ext cx="9601200" cy="4267200"/>
          </a:xfrm>
          <a:solidFill>
            <a:srgbClr val="66FFCC">
              <a:alpha val="69804"/>
            </a:srgbClr>
          </a:solidFill>
        </p:spPr>
        <p:txBody>
          <a:bodyPr>
            <a:noAutofit/>
          </a:bodyPr>
          <a:lstStyle/>
          <a:p>
            <a:pPr marL="0" indent="0">
              <a:buNone/>
            </a:pPr>
            <a:r>
              <a:rPr lang="en-US" sz="3200" b="1" baseline="30000" dirty="0"/>
              <a:t>18 </a:t>
            </a:r>
            <a:r>
              <a:rPr lang="en-US" sz="3200" b="1" dirty="0"/>
              <a:t>And a fire was kindled in their company; the flame burned up the wicked.</a:t>
            </a:r>
          </a:p>
          <a:p>
            <a:pPr marL="0" indent="0">
              <a:buNone/>
            </a:pPr>
            <a:r>
              <a:rPr lang="en-US" sz="3200" b="1" baseline="30000" dirty="0"/>
              <a:t>19 </a:t>
            </a:r>
            <a:r>
              <a:rPr lang="en-US" sz="3200" b="1" dirty="0"/>
              <a:t>They made a calf in </a:t>
            </a:r>
            <a:r>
              <a:rPr lang="en-US" sz="3200" b="1" dirty="0" err="1"/>
              <a:t>Horeb</a:t>
            </a:r>
            <a:r>
              <a:rPr lang="en-US" sz="3200" b="1" dirty="0"/>
              <a:t>, and worshipped the molten image.</a:t>
            </a:r>
          </a:p>
          <a:p>
            <a:pPr marL="0" indent="0">
              <a:buNone/>
            </a:pPr>
            <a:r>
              <a:rPr lang="en-US" sz="3200" b="1" baseline="30000" dirty="0"/>
              <a:t>20 </a:t>
            </a:r>
            <a:r>
              <a:rPr lang="en-US" sz="3200" b="1" dirty="0"/>
              <a:t>Thus they changed their glory into the similitude of an ox that </a:t>
            </a:r>
            <a:r>
              <a:rPr lang="en-US" sz="3200" b="1" dirty="0" err="1"/>
              <a:t>eateth</a:t>
            </a:r>
            <a:r>
              <a:rPr lang="en-US" sz="3200" b="1" dirty="0"/>
              <a:t> grass.</a:t>
            </a:r>
          </a:p>
          <a:p>
            <a:pPr marL="0" indent="0">
              <a:buNone/>
            </a:pPr>
            <a:r>
              <a:rPr lang="en-US" sz="3200" b="1" baseline="30000" dirty="0"/>
              <a:t>21 </a:t>
            </a:r>
            <a:r>
              <a:rPr lang="en-US" sz="3200" b="1" dirty="0"/>
              <a:t>They </a:t>
            </a:r>
            <a:r>
              <a:rPr lang="en-US" sz="3200" b="1" dirty="0" err="1"/>
              <a:t>forgat</a:t>
            </a:r>
            <a:r>
              <a:rPr lang="en-US" sz="3200" b="1" dirty="0"/>
              <a:t> God their </a:t>
            </a:r>
            <a:r>
              <a:rPr lang="en-US" sz="3200" b="1" dirty="0" err="1"/>
              <a:t>saviour</a:t>
            </a:r>
            <a:r>
              <a:rPr lang="en-US" sz="3200" b="1" dirty="0"/>
              <a:t>, which had done great things in Egypt</a:t>
            </a:r>
            <a:r>
              <a:rPr lang="en-US" sz="3200" b="1" dirty="0" smtClean="0"/>
              <a:t>;</a:t>
            </a:r>
            <a:endParaRPr lang="en-US" sz="3200" b="1" dirty="0"/>
          </a:p>
        </p:txBody>
      </p:sp>
    </p:spTree>
    <p:extLst>
      <p:ext uri="{BB962C8B-B14F-4D97-AF65-F5344CB8AC3E}">
        <p14:creationId xmlns:p14="http://schemas.microsoft.com/office/powerpoint/2010/main" val="95673407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6000" b="1" dirty="0" smtClean="0"/>
              <a:t>Memory Text:  1 John 3:1</a:t>
            </a:r>
            <a:endParaRPr lang="en-US" sz="6000" b="1" dirty="0"/>
          </a:p>
        </p:txBody>
      </p:sp>
      <p:sp>
        <p:nvSpPr>
          <p:cNvPr id="3" name="Content Placeholder 2"/>
          <p:cNvSpPr>
            <a:spLocks noGrp="1"/>
          </p:cNvSpPr>
          <p:nvPr>
            <p:ph idx="1"/>
          </p:nvPr>
        </p:nvSpPr>
        <p:spPr>
          <a:xfrm>
            <a:off x="1293813" y="1676400"/>
            <a:ext cx="9601200" cy="4114800"/>
          </a:xfrm>
        </p:spPr>
        <p:txBody>
          <a:bodyPr>
            <a:normAutofit/>
          </a:bodyPr>
          <a:lstStyle/>
          <a:p>
            <a:pPr marL="0" indent="0">
              <a:buNone/>
            </a:pPr>
            <a:r>
              <a:rPr lang="en-US" sz="4800" b="1" dirty="0"/>
              <a:t>3 </a:t>
            </a:r>
            <a:r>
              <a:rPr lang="en-US" sz="4800" dirty="0"/>
              <a:t>Behold, what manner of love the Father hath bestowed upon us, that we should be called the sons of God: therefore the world </a:t>
            </a:r>
            <a:r>
              <a:rPr lang="en-US" sz="4800" dirty="0" err="1"/>
              <a:t>knoweth</a:t>
            </a:r>
            <a:r>
              <a:rPr lang="en-US" sz="4800" dirty="0"/>
              <a:t> us not, because it knew him not.</a:t>
            </a:r>
          </a:p>
        </p:txBody>
      </p:sp>
    </p:spTree>
    <p:extLst>
      <p:ext uri="{BB962C8B-B14F-4D97-AF65-F5344CB8AC3E}">
        <p14:creationId xmlns:p14="http://schemas.microsoft.com/office/powerpoint/2010/main" val="28419755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The Covenant:  Gratitude and Praise</a:t>
            </a:r>
            <a:br>
              <a:rPr lang="en-US" b="1" dirty="0"/>
            </a:br>
            <a:r>
              <a:rPr lang="en-US" b="1" dirty="0"/>
              <a:t>Psalm 106:1-24, 43-48</a:t>
            </a:r>
            <a:endParaRPr lang="en-US" dirty="0"/>
          </a:p>
        </p:txBody>
      </p:sp>
      <p:sp>
        <p:nvSpPr>
          <p:cNvPr id="3" name="Content Placeholder 2"/>
          <p:cNvSpPr>
            <a:spLocks noGrp="1"/>
          </p:cNvSpPr>
          <p:nvPr>
            <p:ph idx="1"/>
          </p:nvPr>
        </p:nvSpPr>
        <p:spPr>
          <a:xfrm>
            <a:off x="1266825" y="1676400"/>
            <a:ext cx="9601200" cy="4267200"/>
          </a:xfrm>
          <a:solidFill>
            <a:srgbClr val="66FFCC">
              <a:alpha val="69804"/>
            </a:srgbClr>
          </a:solidFill>
        </p:spPr>
        <p:txBody>
          <a:bodyPr>
            <a:noAutofit/>
          </a:bodyPr>
          <a:lstStyle/>
          <a:p>
            <a:pPr marL="0" indent="0">
              <a:buNone/>
            </a:pPr>
            <a:r>
              <a:rPr lang="en-US" sz="3200" b="1" baseline="30000" dirty="0"/>
              <a:t>22 </a:t>
            </a:r>
            <a:r>
              <a:rPr lang="en-US" sz="3200" b="1" dirty="0"/>
              <a:t>Wondrous works in the land of Ham, and terrible things by the Red sea.</a:t>
            </a:r>
          </a:p>
          <a:p>
            <a:pPr marL="0" indent="0">
              <a:buNone/>
            </a:pPr>
            <a:r>
              <a:rPr lang="en-US" sz="3200" b="1" baseline="30000" dirty="0"/>
              <a:t>23 </a:t>
            </a:r>
            <a:r>
              <a:rPr lang="en-US" sz="3200" b="1" dirty="0"/>
              <a:t>Therefore he said that he would destroy them, had not Moses his chosen stood before him in the breach, to turn away his wrath, lest he should destroy them.</a:t>
            </a:r>
          </a:p>
          <a:p>
            <a:pPr marL="0" indent="0">
              <a:buNone/>
            </a:pPr>
            <a:r>
              <a:rPr lang="en-US" sz="3200" b="1" baseline="30000" dirty="0"/>
              <a:t>24 </a:t>
            </a:r>
            <a:r>
              <a:rPr lang="en-US" sz="3200" b="1" dirty="0"/>
              <a:t>Yea, they despised the pleasant land, they believed not his word</a:t>
            </a:r>
            <a:r>
              <a:rPr lang="en-US" sz="3200" b="1" dirty="0" smtClean="0"/>
              <a:t>:</a:t>
            </a:r>
            <a:endParaRPr lang="en-US" sz="3200" b="1" dirty="0"/>
          </a:p>
        </p:txBody>
      </p:sp>
    </p:spTree>
    <p:extLst>
      <p:ext uri="{BB962C8B-B14F-4D97-AF65-F5344CB8AC3E}">
        <p14:creationId xmlns:p14="http://schemas.microsoft.com/office/powerpoint/2010/main" val="31434100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The Covenant:  Gratitude and Praise</a:t>
            </a:r>
            <a:br>
              <a:rPr lang="en-US" b="1" dirty="0"/>
            </a:br>
            <a:r>
              <a:rPr lang="en-US" b="1" dirty="0"/>
              <a:t>Psalm 106:1-24, 43-48</a:t>
            </a:r>
            <a:endParaRPr lang="en-US" dirty="0"/>
          </a:p>
        </p:txBody>
      </p:sp>
      <p:sp>
        <p:nvSpPr>
          <p:cNvPr id="3" name="Content Placeholder 2"/>
          <p:cNvSpPr>
            <a:spLocks noGrp="1"/>
          </p:cNvSpPr>
          <p:nvPr>
            <p:ph idx="1"/>
          </p:nvPr>
        </p:nvSpPr>
        <p:spPr>
          <a:xfrm>
            <a:off x="1266825" y="1676400"/>
            <a:ext cx="9601200" cy="4114800"/>
          </a:xfrm>
          <a:solidFill>
            <a:srgbClr val="66FFCC">
              <a:alpha val="69804"/>
            </a:srgbClr>
          </a:solidFill>
        </p:spPr>
        <p:txBody>
          <a:bodyPr>
            <a:noAutofit/>
          </a:bodyPr>
          <a:lstStyle/>
          <a:p>
            <a:pPr marL="0" indent="0">
              <a:buNone/>
            </a:pPr>
            <a:r>
              <a:rPr lang="en-US" sz="3200" b="1" baseline="30000" dirty="0"/>
              <a:t>43 </a:t>
            </a:r>
            <a:r>
              <a:rPr lang="en-US" sz="3200" b="1" dirty="0"/>
              <a:t>Many times did he deliver them; but they provoked him with their counsel, and were brought low for their iniquity.</a:t>
            </a:r>
          </a:p>
          <a:p>
            <a:pPr marL="0" indent="0">
              <a:buNone/>
            </a:pPr>
            <a:r>
              <a:rPr lang="en-US" sz="3200" b="1" baseline="30000" dirty="0"/>
              <a:t>44 </a:t>
            </a:r>
            <a:r>
              <a:rPr lang="en-US" sz="3200" b="1" dirty="0"/>
              <a:t>Nevertheless he regarded their affliction, when he heard their cry:</a:t>
            </a:r>
          </a:p>
          <a:p>
            <a:pPr marL="0" indent="0">
              <a:buNone/>
            </a:pPr>
            <a:r>
              <a:rPr lang="en-US" sz="3200" b="1" baseline="30000" dirty="0"/>
              <a:t>45 </a:t>
            </a:r>
            <a:r>
              <a:rPr lang="en-US" sz="3200" b="1" dirty="0"/>
              <a:t>And he remembered for them his covenant, and repented according to the multitude of his mercies</a:t>
            </a:r>
            <a:r>
              <a:rPr lang="en-US" sz="3200" b="1" dirty="0" smtClean="0"/>
              <a:t>.</a:t>
            </a:r>
            <a:endParaRPr lang="en-US" sz="3200" b="1" dirty="0"/>
          </a:p>
        </p:txBody>
      </p:sp>
    </p:spTree>
    <p:extLst>
      <p:ext uri="{BB962C8B-B14F-4D97-AF65-F5344CB8AC3E}">
        <p14:creationId xmlns:p14="http://schemas.microsoft.com/office/powerpoint/2010/main" val="20888617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The Covenant:  Gratitude and Praise</a:t>
            </a:r>
            <a:br>
              <a:rPr lang="en-US" b="1" dirty="0"/>
            </a:br>
            <a:r>
              <a:rPr lang="en-US" b="1" dirty="0"/>
              <a:t>Psalm 106:1-24, 43-48</a:t>
            </a:r>
            <a:endParaRPr lang="en-US" dirty="0"/>
          </a:p>
        </p:txBody>
      </p:sp>
      <p:sp>
        <p:nvSpPr>
          <p:cNvPr id="3" name="Content Placeholder 2"/>
          <p:cNvSpPr>
            <a:spLocks noGrp="1"/>
          </p:cNvSpPr>
          <p:nvPr>
            <p:ph idx="1"/>
          </p:nvPr>
        </p:nvSpPr>
        <p:spPr>
          <a:xfrm>
            <a:off x="1266825" y="1676400"/>
            <a:ext cx="9601200" cy="4114800"/>
          </a:xfrm>
          <a:solidFill>
            <a:srgbClr val="66FFCC">
              <a:alpha val="69804"/>
            </a:srgbClr>
          </a:solidFill>
        </p:spPr>
        <p:txBody>
          <a:bodyPr>
            <a:noAutofit/>
          </a:bodyPr>
          <a:lstStyle/>
          <a:p>
            <a:pPr marL="0" indent="0">
              <a:buNone/>
            </a:pPr>
            <a:r>
              <a:rPr lang="en-US" sz="3200" b="1" baseline="30000" dirty="0"/>
              <a:t>46 </a:t>
            </a:r>
            <a:r>
              <a:rPr lang="en-US" sz="3200" b="1" dirty="0"/>
              <a:t>He made them also to be pitied of all those that carried them captives.</a:t>
            </a:r>
          </a:p>
          <a:p>
            <a:pPr marL="0" indent="0">
              <a:buNone/>
            </a:pPr>
            <a:r>
              <a:rPr lang="en-US" sz="3200" b="1" baseline="30000" dirty="0"/>
              <a:t>47 </a:t>
            </a:r>
            <a:r>
              <a:rPr lang="en-US" sz="3200" b="1" dirty="0"/>
              <a:t>Save us, O </a:t>
            </a:r>
            <a:r>
              <a:rPr lang="en-US" sz="3200" b="1" cap="small" dirty="0"/>
              <a:t>Lord</a:t>
            </a:r>
            <a:r>
              <a:rPr lang="en-US" sz="3200" b="1" dirty="0"/>
              <a:t> our God, and gather us from among the heathen, to give thanks unto thy holy name, and to triumph in thy praise.</a:t>
            </a:r>
          </a:p>
          <a:p>
            <a:pPr marL="0" indent="0">
              <a:buNone/>
            </a:pPr>
            <a:r>
              <a:rPr lang="en-US" sz="3200" b="1" baseline="30000" dirty="0"/>
              <a:t>48 </a:t>
            </a:r>
            <a:r>
              <a:rPr lang="en-US" sz="3200" b="1" dirty="0"/>
              <a:t>Blessed be the </a:t>
            </a:r>
            <a:r>
              <a:rPr lang="en-US" sz="3200" b="1" cap="small" dirty="0"/>
              <a:t>Lord</a:t>
            </a:r>
            <a:r>
              <a:rPr lang="en-US" sz="3200" b="1" dirty="0"/>
              <a:t> God of Israel from everlasting to everlasting: and let all the people say, Amen. Praise ye the </a:t>
            </a:r>
            <a:r>
              <a:rPr lang="en-US" sz="3200" b="1" cap="small" dirty="0"/>
              <a:t>Lord</a:t>
            </a:r>
            <a:r>
              <a:rPr lang="en-US" sz="3200" b="1" dirty="0"/>
              <a:t>.</a:t>
            </a:r>
          </a:p>
        </p:txBody>
      </p:sp>
    </p:spTree>
    <p:extLst>
      <p:ext uri="{BB962C8B-B14F-4D97-AF65-F5344CB8AC3E}">
        <p14:creationId xmlns:p14="http://schemas.microsoft.com/office/powerpoint/2010/main" val="6578158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a:t>The Covenant:  Gratitude and Praise</a:t>
            </a:r>
            <a:br>
              <a:rPr lang="en-US" b="1" dirty="0"/>
            </a:br>
            <a:r>
              <a:rPr lang="en-US" b="1" dirty="0"/>
              <a:t>Psalm </a:t>
            </a:r>
            <a:r>
              <a:rPr lang="en-US" b="1" dirty="0" smtClean="0"/>
              <a:t>117</a:t>
            </a:r>
            <a:endParaRPr lang="en-US" dirty="0"/>
          </a:p>
        </p:txBody>
      </p:sp>
      <p:sp>
        <p:nvSpPr>
          <p:cNvPr id="3" name="Content Placeholder 2"/>
          <p:cNvSpPr>
            <a:spLocks noGrp="1"/>
          </p:cNvSpPr>
          <p:nvPr>
            <p:ph idx="1"/>
          </p:nvPr>
        </p:nvSpPr>
        <p:spPr>
          <a:xfrm>
            <a:off x="1266825" y="1676400"/>
            <a:ext cx="9601200" cy="2667000"/>
          </a:xfrm>
          <a:solidFill>
            <a:srgbClr val="66FFFF">
              <a:alpha val="69804"/>
            </a:srgbClr>
          </a:solidFill>
        </p:spPr>
        <p:txBody>
          <a:bodyPr>
            <a:noAutofit/>
          </a:bodyPr>
          <a:lstStyle/>
          <a:p>
            <a:pPr marL="0" indent="0">
              <a:buNone/>
            </a:pPr>
            <a:r>
              <a:rPr lang="en-US" sz="3200" b="1" dirty="0"/>
              <a:t>117 O praise the </a:t>
            </a:r>
            <a:r>
              <a:rPr lang="en-US" sz="3200" b="1" cap="small" dirty="0"/>
              <a:t>Lord</a:t>
            </a:r>
            <a:r>
              <a:rPr lang="en-US" sz="3200" b="1" dirty="0"/>
              <a:t>, all ye nations: praise him, all ye people.</a:t>
            </a:r>
          </a:p>
          <a:p>
            <a:pPr marL="0" indent="0">
              <a:buNone/>
            </a:pPr>
            <a:r>
              <a:rPr lang="en-US" sz="3200" b="1" baseline="30000" dirty="0"/>
              <a:t>2 </a:t>
            </a:r>
            <a:r>
              <a:rPr lang="en-US" sz="3200" b="1" dirty="0"/>
              <a:t>For his merciful kindness is great toward us: and the truth of the </a:t>
            </a:r>
            <a:r>
              <a:rPr lang="en-US" sz="3200" b="1" cap="small" dirty="0"/>
              <a:t>Lord</a:t>
            </a:r>
            <a:r>
              <a:rPr lang="en-US" sz="3200" b="1" dirty="0"/>
              <a:t> </a:t>
            </a:r>
            <a:r>
              <a:rPr lang="en-US" sz="3200" b="1" dirty="0" err="1"/>
              <a:t>endureth</a:t>
            </a:r>
            <a:r>
              <a:rPr lang="en-US" sz="3200" b="1" dirty="0"/>
              <a:t> for ever. Praise ye the </a:t>
            </a:r>
            <a:r>
              <a:rPr lang="en-US" sz="3200" b="1" cap="small" dirty="0"/>
              <a:t>Lord</a:t>
            </a:r>
            <a:r>
              <a:rPr lang="en-US" sz="3200" b="1" dirty="0"/>
              <a:t>.</a:t>
            </a:r>
          </a:p>
        </p:txBody>
      </p:sp>
    </p:spTree>
    <p:extLst>
      <p:ext uri="{BB962C8B-B14F-4D97-AF65-F5344CB8AC3E}">
        <p14:creationId xmlns:p14="http://schemas.microsoft.com/office/powerpoint/2010/main" val="12647432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wallpapers: Green Nature Wallpapers"/>
          <p:cNvPicPr>
            <a:picLocks noChangeAspect="1" noChangeArrowheads="1"/>
          </p:cNvPicPr>
          <p:nvPr/>
        </p:nvPicPr>
        <p:blipFill rotWithShape="1">
          <a:blip r:embed="rId2">
            <a:extLst>
              <a:ext uri="{28A0092B-C50C-407E-A947-70E740481C1C}">
                <a14:useLocalDpi xmlns:a14="http://schemas.microsoft.com/office/drawing/2010/main" val="0"/>
              </a:ext>
            </a:extLst>
          </a:blip>
          <a:srcRect l="-203" t="11644" r="203" b="12666"/>
          <a:stretch/>
        </p:blipFill>
        <p:spPr bwMode="auto">
          <a:xfrm>
            <a:off x="0" y="-76200"/>
            <a:ext cx="12215222" cy="6934200"/>
          </a:xfrm>
          <a:prstGeom prst="rect">
            <a:avLst/>
          </a:prstGeom>
          <a:noFill/>
          <a:extLst>
            <a:ext uri="{909E8E84-426E-40DD-AFC4-6F175D3DCCD1}">
              <a14:hiddenFill xmlns:a14="http://schemas.microsoft.com/office/drawing/2010/main">
                <a:solidFill>
                  <a:srgbClr val="FFFFFF"/>
                </a:solidFill>
              </a14:hiddenFill>
            </a:ext>
          </a:extLst>
        </p:spPr>
      </p:pic>
      <p:sp>
        <p:nvSpPr>
          <p:cNvPr id="3" name="Content Placeholder 2"/>
          <p:cNvSpPr txBox="1">
            <a:spLocks/>
          </p:cNvSpPr>
          <p:nvPr/>
        </p:nvSpPr>
        <p:spPr>
          <a:xfrm>
            <a:off x="912812" y="2209800"/>
            <a:ext cx="10515599" cy="3962400"/>
          </a:xfrm>
          <a:prstGeom prst="rect">
            <a:avLst/>
          </a:prstGeom>
          <a:solidFill>
            <a:srgbClr val="D5F3E7">
              <a:alpha val="61961"/>
            </a:srgbClr>
          </a:solidFill>
        </p:spPr>
        <p:txBody>
          <a:bodyPr>
            <a:normAutofit/>
          </a:bodyPr>
          <a:lstStyle>
            <a:lvl1pPr marL="223838" indent="-228600" algn="l" defTabSz="914400" rtl="0" eaLnBrk="1" latinLnBrk="0" hangingPunct="1">
              <a:lnSpc>
                <a:spcPct val="90000"/>
              </a:lnSpc>
              <a:spcBef>
                <a:spcPts val="1600"/>
              </a:spcBef>
              <a:buClr>
                <a:schemeClr val="accent6"/>
              </a:buClr>
              <a:buFont typeface="Arial" pitchFamily="34" charset="0"/>
              <a:buChar char="•"/>
              <a:defRPr sz="2400" kern="1200">
                <a:solidFill>
                  <a:schemeClr val="tx1"/>
                </a:solidFill>
                <a:latin typeface="+mn-lt"/>
                <a:ea typeface="+mn-ea"/>
                <a:cs typeface="+mn-cs"/>
              </a:defRPr>
            </a:lvl1pPr>
            <a:lvl2pPr marL="502920" indent="-228600" algn="l" defTabSz="914400" rtl="0" eaLnBrk="1" latinLnBrk="0" hangingPunct="1">
              <a:lnSpc>
                <a:spcPct val="90000"/>
              </a:lnSpc>
              <a:spcBef>
                <a:spcPts val="600"/>
              </a:spcBef>
              <a:buClr>
                <a:schemeClr val="accent6"/>
              </a:buClr>
              <a:buFont typeface="Euphemia" pitchFamily="34" charset="0"/>
              <a:buChar char="–"/>
              <a:defRPr sz="2000" kern="1200">
                <a:solidFill>
                  <a:schemeClr val="tx1"/>
                </a:solidFill>
                <a:latin typeface="+mn-lt"/>
                <a:ea typeface="+mn-ea"/>
                <a:cs typeface="+mn-cs"/>
              </a:defRPr>
            </a:lvl2pPr>
            <a:lvl3pPr marL="777240" indent="-228600" algn="l" defTabSz="914400" rtl="0" eaLnBrk="1" latinLnBrk="0" hangingPunct="1">
              <a:lnSpc>
                <a:spcPct val="90000"/>
              </a:lnSpc>
              <a:spcBef>
                <a:spcPts val="600"/>
              </a:spcBef>
              <a:buClr>
                <a:schemeClr val="accent6"/>
              </a:buClr>
              <a:buFont typeface="Euphemia" pitchFamily="34" charset="0"/>
              <a:buChar char="–"/>
              <a:defRPr sz="1800" kern="1200">
                <a:solidFill>
                  <a:schemeClr val="tx1"/>
                </a:solidFill>
                <a:latin typeface="+mn-lt"/>
                <a:ea typeface="+mn-ea"/>
                <a:cs typeface="+mn-cs"/>
              </a:defRPr>
            </a:lvl3pPr>
            <a:lvl4pPr marL="1051560" indent="-228600" algn="l" defTabSz="914400" rtl="0" eaLnBrk="1" latinLnBrk="0" hangingPunct="1">
              <a:lnSpc>
                <a:spcPct val="90000"/>
              </a:lnSpc>
              <a:spcBef>
                <a:spcPts val="600"/>
              </a:spcBef>
              <a:buClr>
                <a:schemeClr val="accent6"/>
              </a:buClr>
              <a:buFont typeface="Euphemia" pitchFamily="34" charset="0"/>
              <a:buChar char="–"/>
              <a:defRPr sz="1600" kern="1200">
                <a:solidFill>
                  <a:schemeClr val="tx1"/>
                </a:solidFill>
                <a:latin typeface="+mn-lt"/>
                <a:ea typeface="+mn-ea"/>
                <a:cs typeface="+mn-cs"/>
              </a:defRPr>
            </a:lvl4pPr>
            <a:lvl5pPr marL="1325880" indent="-228600" algn="l" defTabSz="914400" rtl="0" eaLnBrk="1" latinLnBrk="0" hangingPunct="1">
              <a:lnSpc>
                <a:spcPct val="90000"/>
              </a:lnSpc>
              <a:spcBef>
                <a:spcPts val="600"/>
              </a:spcBef>
              <a:buClr>
                <a:schemeClr val="accent6"/>
              </a:buClr>
              <a:buFont typeface="Euphemia" pitchFamily="34" charset="0"/>
              <a:buChar char="–"/>
              <a:defRPr sz="1600" kern="1200">
                <a:solidFill>
                  <a:schemeClr val="tx1"/>
                </a:solidFill>
                <a:latin typeface="+mn-lt"/>
                <a:ea typeface="+mn-ea"/>
                <a:cs typeface="+mn-cs"/>
              </a:defRPr>
            </a:lvl5pPr>
            <a:lvl6pPr marL="1600200" indent="-228600" algn="l" defTabSz="914400" rtl="0" eaLnBrk="1" latinLnBrk="0" hangingPunct="1">
              <a:spcBef>
                <a:spcPts val="600"/>
              </a:spcBef>
              <a:buFont typeface="Euphemia" pitchFamily="34" charset="0"/>
              <a:buChar char="–"/>
              <a:defRPr sz="1600" kern="1200">
                <a:solidFill>
                  <a:schemeClr val="tx1"/>
                </a:solidFill>
                <a:latin typeface="+mn-lt"/>
                <a:ea typeface="+mn-ea"/>
                <a:cs typeface="+mn-cs"/>
              </a:defRPr>
            </a:lvl6pPr>
            <a:lvl7pPr marL="1874520" indent="-228600" algn="l" defTabSz="914400" rtl="0" eaLnBrk="1" latinLnBrk="0" hangingPunct="1">
              <a:spcBef>
                <a:spcPts val="600"/>
              </a:spcBef>
              <a:buFont typeface="Euphemia" pitchFamily="34" charset="0"/>
              <a:buChar char="–"/>
              <a:defRPr sz="1600" kern="1200">
                <a:solidFill>
                  <a:schemeClr val="tx1"/>
                </a:solidFill>
                <a:latin typeface="+mn-lt"/>
                <a:ea typeface="+mn-ea"/>
                <a:cs typeface="+mn-cs"/>
              </a:defRPr>
            </a:lvl7pPr>
            <a:lvl8pPr marL="2148840" indent="-228600" algn="l" defTabSz="914400" rtl="0" eaLnBrk="1" latinLnBrk="0" hangingPunct="1">
              <a:spcBef>
                <a:spcPts val="600"/>
              </a:spcBef>
              <a:buFont typeface="Euphemia" pitchFamily="34" charset="0"/>
              <a:buChar char="–"/>
              <a:defRPr sz="1600" kern="1200">
                <a:solidFill>
                  <a:schemeClr val="tx1"/>
                </a:solidFill>
                <a:latin typeface="+mn-lt"/>
                <a:ea typeface="+mn-ea"/>
                <a:cs typeface="+mn-cs"/>
              </a:defRPr>
            </a:lvl8pPr>
            <a:lvl9pPr marL="2423160" indent="-228600" algn="l" defTabSz="914400" rtl="0" eaLnBrk="1" latinLnBrk="0" hangingPunct="1">
              <a:spcBef>
                <a:spcPts val="600"/>
              </a:spcBef>
              <a:buFont typeface="Euphemia" pitchFamily="34" charset="0"/>
              <a:buChar char="–"/>
              <a:defRPr sz="1600" kern="1200">
                <a:solidFill>
                  <a:schemeClr val="tx1"/>
                </a:solidFill>
                <a:latin typeface="+mn-lt"/>
                <a:ea typeface="+mn-ea"/>
                <a:cs typeface="+mn-cs"/>
              </a:defRPr>
            </a:lvl9pPr>
          </a:lstStyle>
          <a:p>
            <a:pPr marL="0" indent="0">
              <a:buNone/>
            </a:pPr>
            <a:r>
              <a:rPr lang="en-US" sz="3600" dirty="0"/>
              <a:t>Oh, </a:t>
            </a:r>
            <a:r>
              <a:rPr lang="en-US" sz="3600" dirty="0"/>
              <a:t>we do not comprehend the value of the atonement</a:t>
            </a:r>
            <a:r>
              <a:rPr lang="en-US" sz="3600" dirty="0"/>
              <a:t>! If </a:t>
            </a:r>
            <a:r>
              <a:rPr lang="en-US" sz="3600" dirty="0"/>
              <a:t>we</a:t>
            </a:r>
            <a:r>
              <a:rPr lang="en-US" sz="3600" dirty="0"/>
              <a:t> did, </a:t>
            </a:r>
            <a:r>
              <a:rPr lang="en-US" sz="3600" dirty="0"/>
              <a:t>we</a:t>
            </a:r>
            <a:r>
              <a:rPr lang="en-US" sz="3600" dirty="0"/>
              <a:t> would talk more about it. </a:t>
            </a:r>
            <a:r>
              <a:rPr lang="en-US" sz="3600" dirty="0"/>
              <a:t>The</a:t>
            </a:r>
            <a:r>
              <a:rPr lang="en-US" sz="3600" dirty="0"/>
              <a:t> gift </a:t>
            </a:r>
            <a:r>
              <a:rPr lang="en-US" sz="3600" dirty="0"/>
              <a:t>of</a:t>
            </a:r>
            <a:r>
              <a:rPr lang="en-US" sz="3600" dirty="0"/>
              <a:t> God in His beloved Son was </a:t>
            </a:r>
            <a:r>
              <a:rPr lang="en-US" sz="3600" dirty="0"/>
              <a:t>the</a:t>
            </a:r>
            <a:r>
              <a:rPr lang="en-US" sz="3600" dirty="0"/>
              <a:t> expression </a:t>
            </a:r>
            <a:r>
              <a:rPr lang="en-US" sz="3600" dirty="0"/>
              <a:t>of</a:t>
            </a:r>
            <a:r>
              <a:rPr lang="en-US" sz="3600" dirty="0"/>
              <a:t> an incomprehensible love. It was </a:t>
            </a:r>
            <a:r>
              <a:rPr lang="en-US" sz="3600" dirty="0"/>
              <a:t>the</a:t>
            </a:r>
            <a:r>
              <a:rPr lang="en-US" sz="3600" dirty="0"/>
              <a:t> utmost that God could </a:t>
            </a:r>
            <a:r>
              <a:rPr lang="en-US" sz="3600" dirty="0"/>
              <a:t>do</a:t>
            </a:r>
            <a:r>
              <a:rPr lang="en-US" sz="3600" dirty="0"/>
              <a:t> to preserve </a:t>
            </a:r>
            <a:r>
              <a:rPr lang="en-US" sz="3600" dirty="0"/>
              <a:t>the</a:t>
            </a:r>
            <a:r>
              <a:rPr lang="en-US" sz="3600" dirty="0"/>
              <a:t> honor </a:t>
            </a:r>
            <a:r>
              <a:rPr lang="en-US" sz="3600" dirty="0"/>
              <a:t>of</a:t>
            </a:r>
            <a:r>
              <a:rPr lang="en-US" sz="3600" dirty="0"/>
              <a:t> His law, and still save </a:t>
            </a:r>
            <a:r>
              <a:rPr lang="en-US" sz="3600" dirty="0"/>
              <a:t>the</a:t>
            </a:r>
            <a:r>
              <a:rPr lang="en-US" sz="3600" dirty="0"/>
              <a:t> transgressor.</a:t>
            </a:r>
            <a:endParaRPr lang="en-US" sz="3200" dirty="0"/>
          </a:p>
        </p:txBody>
      </p:sp>
      <p:sp>
        <p:nvSpPr>
          <p:cNvPr id="4" name="Title 1"/>
          <p:cNvSpPr txBox="1">
            <a:spLocks/>
          </p:cNvSpPr>
          <p:nvPr/>
        </p:nvSpPr>
        <p:spPr>
          <a:xfrm>
            <a:off x="912812" y="609600"/>
            <a:ext cx="9982201" cy="1447800"/>
          </a:xfrm>
          <a:prstGeom prst="rect">
            <a:avLst/>
          </a:prstGeom>
        </p:spPr>
        <p:txBody>
          <a:bodyPr/>
          <a:lstStyle>
            <a:lvl1pPr algn="l" defTabSz="914400" rtl="0" eaLnBrk="1" latinLnBrk="0" hangingPunct="1">
              <a:lnSpc>
                <a:spcPct val="90000"/>
              </a:lnSpc>
              <a:spcBef>
                <a:spcPct val="0"/>
              </a:spcBef>
              <a:buNone/>
              <a:defRPr sz="3600" kern="1200">
                <a:solidFill>
                  <a:schemeClr val="tx1"/>
                </a:solidFill>
                <a:latin typeface="+mj-lt"/>
                <a:ea typeface="+mj-ea"/>
                <a:cs typeface="+mj-cs"/>
              </a:defRPr>
            </a:lvl1pPr>
          </a:lstStyle>
          <a:p>
            <a:r>
              <a:rPr lang="en-US" b="1" dirty="0" smtClean="0">
                <a:solidFill>
                  <a:srgbClr val="D5F3E7"/>
                </a:solidFill>
              </a:rPr>
              <a:t>EGW:  “Our High Calling,” pg. 45</a:t>
            </a:r>
            <a:endParaRPr lang="en-US" b="1" dirty="0">
              <a:solidFill>
                <a:srgbClr val="D5F3E7"/>
              </a:solidFill>
            </a:endParaRPr>
          </a:p>
        </p:txBody>
      </p:sp>
    </p:spTree>
    <p:extLst>
      <p:ext uri="{BB962C8B-B14F-4D97-AF65-F5344CB8AC3E}">
        <p14:creationId xmlns:p14="http://schemas.microsoft.com/office/powerpoint/2010/main" val="34791583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a:t>The Covenant:  Gratitude and Praise</a:t>
            </a:r>
            <a:br>
              <a:rPr lang="en-US" b="1" dirty="0"/>
            </a:br>
            <a:r>
              <a:rPr lang="en-US" b="1" dirty="0" smtClean="0"/>
              <a:t>Revelation 4:11</a:t>
            </a:r>
            <a:endParaRPr lang="en-US" dirty="0"/>
          </a:p>
        </p:txBody>
      </p:sp>
      <p:sp>
        <p:nvSpPr>
          <p:cNvPr id="3" name="Content Placeholder 2"/>
          <p:cNvSpPr>
            <a:spLocks noGrp="1"/>
          </p:cNvSpPr>
          <p:nvPr>
            <p:ph idx="1"/>
          </p:nvPr>
        </p:nvSpPr>
        <p:spPr>
          <a:xfrm>
            <a:off x="1266825" y="1676400"/>
            <a:ext cx="9601200" cy="1752600"/>
          </a:xfrm>
          <a:solidFill>
            <a:srgbClr val="CCECFF">
              <a:alpha val="69804"/>
            </a:srgbClr>
          </a:solidFill>
        </p:spPr>
        <p:txBody>
          <a:bodyPr>
            <a:noAutofit/>
          </a:bodyPr>
          <a:lstStyle/>
          <a:p>
            <a:pPr marL="0" indent="0">
              <a:buNone/>
            </a:pPr>
            <a:r>
              <a:rPr lang="en-US" sz="3200" b="1" baseline="30000" dirty="0"/>
              <a:t>11 </a:t>
            </a:r>
            <a:r>
              <a:rPr lang="en-US" sz="3200" b="1" dirty="0"/>
              <a:t>Thou art worthy, O Lord, to receive glory and </a:t>
            </a:r>
            <a:r>
              <a:rPr lang="en-US" sz="3200" b="1" dirty="0" err="1"/>
              <a:t>honour</a:t>
            </a:r>
            <a:r>
              <a:rPr lang="en-US" sz="3200" b="1" dirty="0"/>
              <a:t> and power: for thou hast created all things, and for thy pleasure they are and were created.</a:t>
            </a:r>
          </a:p>
        </p:txBody>
      </p:sp>
    </p:spTree>
    <p:extLst>
      <p:ext uri="{BB962C8B-B14F-4D97-AF65-F5344CB8AC3E}">
        <p14:creationId xmlns:p14="http://schemas.microsoft.com/office/powerpoint/2010/main" val="34550315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The Covenant:  Gratitude and Praise</a:t>
            </a:r>
            <a:br>
              <a:rPr lang="en-US" b="1" dirty="0"/>
            </a:br>
            <a:r>
              <a:rPr lang="en-US" b="1" dirty="0"/>
              <a:t>Psalm </a:t>
            </a:r>
            <a:r>
              <a:rPr lang="en-US" b="1" dirty="0" smtClean="0"/>
              <a:t>113</a:t>
            </a:r>
            <a:endParaRPr lang="en-US" dirty="0"/>
          </a:p>
        </p:txBody>
      </p:sp>
      <p:sp>
        <p:nvSpPr>
          <p:cNvPr id="3" name="Content Placeholder 2"/>
          <p:cNvSpPr>
            <a:spLocks noGrp="1"/>
          </p:cNvSpPr>
          <p:nvPr>
            <p:ph idx="1"/>
          </p:nvPr>
        </p:nvSpPr>
        <p:spPr>
          <a:xfrm>
            <a:off x="1266825" y="1676400"/>
            <a:ext cx="9601200" cy="4191000"/>
          </a:xfrm>
          <a:solidFill>
            <a:srgbClr val="CCFFCC">
              <a:alpha val="69804"/>
            </a:srgbClr>
          </a:solidFill>
        </p:spPr>
        <p:txBody>
          <a:bodyPr>
            <a:noAutofit/>
          </a:bodyPr>
          <a:lstStyle/>
          <a:p>
            <a:pPr marL="0" indent="0">
              <a:buNone/>
            </a:pPr>
            <a:r>
              <a:rPr lang="en-US" sz="3200" b="1" dirty="0"/>
              <a:t>113 Praise ye the </a:t>
            </a:r>
            <a:r>
              <a:rPr lang="en-US" sz="3200" b="1" cap="small" dirty="0"/>
              <a:t>Lord</a:t>
            </a:r>
            <a:r>
              <a:rPr lang="en-US" sz="3200" b="1" dirty="0"/>
              <a:t>. Praise, O ye servants of the </a:t>
            </a:r>
            <a:r>
              <a:rPr lang="en-US" sz="3200" b="1" cap="small" dirty="0"/>
              <a:t>Lord</a:t>
            </a:r>
            <a:r>
              <a:rPr lang="en-US" sz="3200" b="1" dirty="0"/>
              <a:t>, praise the name of the </a:t>
            </a:r>
            <a:r>
              <a:rPr lang="en-US" sz="3200" b="1" cap="small" dirty="0"/>
              <a:t>Lord</a:t>
            </a:r>
            <a:r>
              <a:rPr lang="en-US" sz="3200" b="1" dirty="0"/>
              <a:t>.</a:t>
            </a:r>
          </a:p>
          <a:p>
            <a:pPr marL="0" indent="0">
              <a:buNone/>
            </a:pPr>
            <a:r>
              <a:rPr lang="en-US" sz="3200" b="1" baseline="30000" dirty="0"/>
              <a:t>2 </a:t>
            </a:r>
            <a:r>
              <a:rPr lang="en-US" sz="3200" b="1" dirty="0"/>
              <a:t>Blessed be the name of the </a:t>
            </a:r>
            <a:r>
              <a:rPr lang="en-US" sz="3200" b="1" cap="small" dirty="0"/>
              <a:t>Lord</a:t>
            </a:r>
            <a:r>
              <a:rPr lang="en-US" sz="3200" b="1" dirty="0"/>
              <a:t> from this time forth and for evermore.</a:t>
            </a:r>
          </a:p>
          <a:p>
            <a:pPr marL="0" indent="0">
              <a:buNone/>
            </a:pPr>
            <a:r>
              <a:rPr lang="en-US" sz="3200" b="1" baseline="30000" dirty="0"/>
              <a:t>3 </a:t>
            </a:r>
            <a:r>
              <a:rPr lang="en-US" sz="3200" b="1" dirty="0"/>
              <a:t>From the rising of the sun unto the going down of the same the </a:t>
            </a:r>
            <a:r>
              <a:rPr lang="en-US" sz="3200" b="1" cap="small" dirty="0"/>
              <a:t>Lord</a:t>
            </a:r>
            <a:r>
              <a:rPr lang="en-US" sz="3200" b="1" dirty="0"/>
              <a:t>'s name is to be praised.</a:t>
            </a:r>
          </a:p>
          <a:p>
            <a:pPr marL="0" indent="0">
              <a:buNone/>
            </a:pPr>
            <a:r>
              <a:rPr lang="en-US" sz="3200" b="1" baseline="30000" dirty="0"/>
              <a:t>4 </a:t>
            </a:r>
            <a:r>
              <a:rPr lang="en-US" sz="3200" b="1" dirty="0"/>
              <a:t>The </a:t>
            </a:r>
            <a:r>
              <a:rPr lang="en-US" sz="3200" b="1" cap="small" dirty="0"/>
              <a:t>Lord</a:t>
            </a:r>
            <a:r>
              <a:rPr lang="en-US" sz="3200" b="1" dirty="0"/>
              <a:t> is high above all nations, and his glory above the heavens.</a:t>
            </a:r>
          </a:p>
        </p:txBody>
      </p:sp>
    </p:spTree>
    <p:extLst>
      <p:ext uri="{BB962C8B-B14F-4D97-AF65-F5344CB8AC3E}">
        <p14:creationId xmlns:p14="http://schemas.microsoft.com/office/powerpoint/2010/main" val="20396988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The Covenant:  Gratitude and Praise</a:t>
            </a:r>
            <a:br>
              <a:rPr lang="en-US" b="1" dirty="0"/>
            </a:br>
            <a:r>
              <a:rPr lang="en-US" b="1" dirty="0"/>
              <a:t>Psalm 113</a:t>
            </a:r>
            <a:endParaRPr lang="en-US" dirty="0"/>
          </a:p>
        </p:txBody>
      </p:sp>
      <p:sp>
        <p:nvSpPr>
          <p:cNvPr id="3" name="Content Placeholder 2"/>
          <p:cNvSpPr>
            <a:spLocks noGrp="1"/>
          </p:cNvSpPr>
          <p:nvPr>
            <p:ph idx="1"/>
          </p:nvPr>
        </p:nvSpPr>
        <p:spPr>
          <a:xfrm>
            <a:off x="1266825" y="1676400"/>
            <a:ext cx="9601200" cy="4191000"/>
          </a:xfrm>
          <a:solidFill>
            <a:srgbClr val="CCFFCC">
              <a:alpha val="69804"/>
            </a:srgbClr>
          </a:solidFill>
        </p:spPr>
        <p:txBody>
          <a:bodyPr>
            <a:noAutofit/>
          </a:bodyPr>
          <a:lstStyle/>
          <a:p>
            <a:pPr marL="0" indent="0">
              <a:buNone/>
            </a:pPr>
            <a:r>
              <a:rPr lang="en-US" sz="3200" b="1" baseline="30000" dirty="0"/>
              <a:t>5 </a:t>
            </a:r>
            <a:r>
              <a:rPr lang="en-US" sz="3200" b="1" dirty="0"/>
              <a:t>Who is like unto the </a:t>
            </a:r>
            <a:r>
              <a:rPr lang="en-US" sz="3200" b="1" cap="small" dirty="0"/>
              <a:t>Lord</a:t>
            </a:r>
            <a:r>
              <a:rPr lang="en-US" sz="3200" b="1" dirty="0"/>
              <a:t> our God, who </a:t>
            </a:r>
            <a:r>
              <a:rPr lang="en-US" sz="3200" b="1" dirty="0" err="1"/>
              <a:t>dwelleth</a:t>
            </a:r>
            <a:r>
              <a:rPr lang="en-US" sz="3200" b="1" dirty="0"/>
              <a:t> on high,</a:t>
            </a:r>
          </a:p>
          <a:p>
            <a:pPr marL="0" indent="0">
              <a:buNone/>
            </a:pPr>
            <a:r>
              <a:rPr lang="en-US" sz="3200" b="1" baseline="30000" dirty="0"/>
              <a:t>6 </a:t>
            </a:r>
            <a:r>
              <a:rPr lang="en-US" sz="3200" b="1" dirty="0"/>
              <a:t>Who </a:t>
            </a:r>
            <a:r>
              <a:rPr lang="en-US" sz="3200" b="1" dirty="0" err="1"/>
              <a:t>humbleth</a:t>
            </a:r>
            <a:r>
              <a:rPr lang="en-US" sz="3200" b="1" dirty="0"/>
              <a:t> himself to behold the things that are in heaven, and in the earth!</a:t>
            </a:r>
          </a:p>
          <a:p>
            <a:pPr marL="0" indent="0">
              <a:buNone/>
            </a:pPr>
            <a:r>
              <a:rPr lang="en-US" sz="3200" b="1" baseline="30000" dirty="0"/>
              <a:t>7 </a:t>
            </a:r>
            <a:r>
              <a:rPr lang="en-US" sz="3200" b="1" dirty="0"/>
              <a:t>He </a:t>
            </a:r>
            <a:r>
              <a:rPr lang="en-US" sz="3200" b="1" dirty="0" err="1"/>
              <a:t>raiseth</a:t>
            </a:r>
            <a:r>
              <a:rPr lang="en-US" sz="3200" b="1" dirty="0"/>
              <a:t> up the poor out of the dust, and </a:t>
            </a:r>
            <a:r>
              <a:rPr lang="en-US" sz="3200" b="1" dirty="0" err="1"/>
              <a:t>lifteth</a:t>
            </a:r>
            <a:r>
              <a:rPr lang="en-US" sz="3200" b="1" dirty="0"/>
              <a:t> the needy out of the dunghill;</a:t>
            </a:r>
          </a:p>
          <a:p>
            <a:pPr marL="0" indent="0">
              <a:buNone/>
            </a:pPr>
            <a:r>
              <a:rPr lang="en-US" sz="3200" b="1" baseline="30000" dirty="0"/>
              <a:t>8 </a:t>
            </a:r>
            <a:r>
              <a:rPr lang="en-US" sz="3200" b="1" dirty="0"/>
              <a:t>That he may set him with princes, even with the princes of his people</a:t>
            </a:r>
            <a:r>
              <a:rPr lang="en-US" sz="3200" b="1" dirty="0" smtClean="0"/>
              <a:t>.</a:t>
            </a:r>
            <a:endParaRPr lang="en-US" sz="3200" b="1" dirty="0"/>
          </a:p>
        </p:txBody>
      </p:sp>
    </p:spTree>
    <p:extLst>
      <p:ext uri="{BB962C8B-B14F-4D97-AF65-F5344CB8AC3E}">
        <p14:creationId xmlns:p14="http://schemas.microsoft.com/office/powerpoint/2010/main" val="20071562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The Covenant:  Gratitude and Praise</a:t>
            </a:r>
            <a:br>
              <a:rPr lang="en-US" b="1" dirty="0"/>
            </a:br>
            <a:r>
              <a:rPr lang="en-US" b="1" dirty="0"/>
              <a:t>Psalm 113</a:t>
            </a:r>
            <a:endParaRPr lang="en-US" dirty="0"/>
          </a:p>
        </p:txBody>
      </p:sp>
      <p:sp>
        <p:nvSpPr>
          <p:cNvPr id="3" name="Content Placeholder 2"/>
          <p:cNvSpPr>
            <a:spLocks noGrp="1"/>
          </p:cNvSpPr>
          <p:nvPr>
            <p:ph idx="1"/>
          </p:nvPr>
        </p:nvSpPr>
        <p:spPr>
          <a:xfrm>
            <a:off x="1266825" y="1676400"/>
            <a:ext cx="9601200" cy="1600200"/>
          </a:xfrm>
          <a:solidFill>
            <a:srgbClr val="CCFFCC">
              <a:alpha val="69804"/>
            </a:srgbClr>
          </a:solidFill>
        </p:spPr>
        <p:txBody>
          <a:bodyPr>
            <a:noAutofit/>
          </a:bodyPr>
          <a:lstStyle/>
          <a:p>
            <a:pPr marL="0" indent="0">
              <a:buNone/>
            </a:pPr>
            <a:r>
              <a:rPr lang="en-US" sz="3200" b="1" baseline="30000" dirty="0" smtClean="0"/>
              <a:t>9</a:t>
            </a:r>
            <a:r>
              <a:rPr lang="en-US" sz="3200" b="1" baseline="30000" dirty="0"/>
              <a:t> </a:t>
            </a:r>
            <a:r>
              <a:rPr lang="en-US" sz="3200" b="1" dirty="0"/>
              <a:t>He </a:t>
            </a:r>
            <a:r>
              <a:rPr lang="en-US" sz="3200" b="1" dirty="0" err="1"/>
              <a:t>maketh</a:t>
            </a:r>
            <a:r>
              <a:rPr lang="en-US" sz="3200" b="1" dirty="0"/>
              <a:t> the barren woman to keep house, and to be a joyful mother of children. Praise ye the </a:t>
            </a:r>
            <a:r>
              <a:rPr lang="en-US" sz="3200" b="1" cap="small" dirty="0"/>
              <a:t>Lord</a:t>
            </a:r>
            <a:r>
              <a:rPr lang="en-US" sz="3200" b="1" dirty="0"/>
              <a:t>.</a:t>
            </a:r>
          </a:p>
        </p:txBody>
      </p:sp>
    </p:spTree>
    <p:extLst>
      <p:ext uri="{BB962C8B-B14F-4D97-AF65-F5344CB8AC3E}">
        <p14:creationId xmlns:p14="http://schemas.microsoft.com/office/powerpoint/2010/main" val="19569883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smtClean="0"/>
              <a:t>Grafted Into the Covenant</a:t>
            </a:r>
            <a:br>
              <a:rPr lang="en-US" b="1" dirty="0" smtClean="0"/>
            </a:br>
            <a:r>
              <a:rPr lang="en-US" b="1" dirty="0" smtClean="0"/>
              <a:t>Galatians 3:6-9</a:t>
            </a:r>
            <a:endParaRPr lang="en-US" b="1" dirty="0"/>
          </a:p>
        </p:txBody>
      </p:sp>
      <p:sp>
        <p:nvSpPr>
          <p:cNvPr id="3" name="Content Placeholder 2"/>
          <p:cNvSpPr>
            <a:spLocks noGrp="1"/>
          </p:cNvSpPr>
          <p:nvPr>
            <p:ph sz="half" idx="1"/>
          </p:nvPr>
        </p:nvSpPr>
        <p:spPr>
          <a:xfrm>
            <a:off x="455612" y="1752600"/>
            <a:ext cx="8458200" cy="4724400"/>
          </a:xfrm>
        </p:spPr>
        <p:txBody>
          <a:bodyPr>
            <a:normAutofit fontScale="85000" lnSpcReduction="20000"/>
          </a:bodyPr>
          <a:lstStyle/>
          <a:p>
            <a:r>
              <a:rPr lang="en-US" sz="3900" b="1" baseline="30000" dirty="0"/>
              <a:t>6 </a:t>
            </a:r>
            <a:r>
              <a:rPr lang="en-US" sz="3900" dirty="0"/>
              <a:t>Even as Abraham believed God, and it was accounted to him for righteousness.</a:t>
            </a:r>
          </a:p>
          <a:p>
            <a:r>
              <a:rPr lang="en-US" sz="3900" b="1" baseline="30000" dirty="0"/>
              <a:t>7 </a:t>
            </a:r>
            <a:r>
              <a:rPr lang="en-US" sz="3900" dirty="0"/>
              <a:t>Know ye therefore that they which are of faith, the same are the children of Abraham.</a:t>
            </a:r>
          </a:p>
          <a:p>
            <a:r>
              <a:rPr lang="en-US" sz="3900" b="1" baseline="30000" dirty="0"/>
              <a:t>8 </a:t>
            </a:r>
            <a:r>
              <a:rPr lang="en-US" sz="3900" dirty="0"/>
              <a:t>And the scripture, foreseeing that God would justify the heathen through faith, preached before the gospel unto Abraham, saying, In thee shall all nations be blessed</a:t>
            </a:r>
            <a:r>
              <a:rPr lang="en-US" sz="3900" dirty="0" smtClean="0"/>
              <a:t>.</a:t>
            </a:r>
          </a:p>
          <a:p>
            <a:r>
              <a:rPr lang="en-US" sz="3900" b="1" baseline="30000" dirty="0"/>
              <a:t>9 </a:t>
            </a:r>
            <a:r>
              <a:rPr lang="en-US" sz="3900" dirty="0"/>
              <a:t>So then they which be of faith are blessed with faithful Abraham</a:t>
            </a:r>
            <a:r>
              <a:rPr lang="en-US" sz="3900" dirty="0" smtClean="0"/>
              <a:t>.</a:t>
            </a:r>
            <a:endParaRPr lang="en-US" sz="3900" dirty="0"/>
          </a:p>
          <a:p>
            <a:pPr marL="0" indent="0">
              <a:buNone/>
            </a:pPr>
            <a:endParaRPr lang="en-US" dirty="0"/>
          </a:p>
        </p:txBody>
      </p:sp>
      <p:pic>
        <p:nvPicPr>
          <p:cNvPr id="9218" name="Picture 2" descr="Tropical Synapses: Citrus grafting results at four weeks"/>
          <p:cNvPicPr>
            <a:picLocks noGrp="1" noChangeAspect="1" noChangeArrowheads="1"/>
          </p:cNvPicPr>
          <p:nvPr>
            <p:ph sz="half" idx="2"/>
          </p:nvPr>
        </p:nvPicPr>
        <p:blipFill rotWithShape="1">
          <a:blip r:embed="rId2" cstate="print">
            <a:extLst>
              <a:ext uri="{28A0092B-C50C-407E-A947-70E740481C1C}">
                <a14:useLocalDpi xmlns:a14="http://schemas.microsoft.com/office/drawing/2010/main" val="0"/>
              </a:ext>
            </a:extLst>
          </a:blip>
          <a:srcRect l="7429" r="15796"/>
          <a:stretch/>
        </p:blipFill>
        <p:spPr bwMode="auto">
          <a:xfrm>
            <a:off x="9294812" y="1752600"/>
            <a:ext cx="2435602" cy="46355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522691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smtClean="0"/>
              <a:t>All Things are Made by Him</a:t>
            </a:r>
            <a:br>
              <a:rPr lang="en-US" b="1" dirty="0" smtClean="0"/>
            </a:br>
            <a:r>
              <a:rPr lang="en-US" b="1" dirty="0" smtClean="0"/>
              <a:t>Psalm 50:1-23</a:t>
            </a:r>
            <a:endParaRPr lang="en-US" b="1" dirty="0"/>
          </a:p>
        </p:txBody>
      </p:sp>
      <p:sp>
        <p:nvSpPr>
          <p:cNvPr id="3" name="Content Placeholder 2"/>
          <p:cNvSpPr>
            <a:spLocks noGrp="1"/>
          </p:cNvSpPr>
          <p:nvPr>
            <p:ph sz="half" idx="1"/>
          </p:nvPr>
        </p:nvSpPr>
        <p:spPr>
          <a:xfrm>
            <a:off x="1293812" y="1676400"/>
            <a:ext cx="6934200" cy="4495800"/>
          </a:xfrm>
        </p:spPr>
        <p:txBody>
          <a:bodyPr>
            <a:normAutofit fontScale="92500" lnSpcReduction="10000"/>
          </a:bodyPr>
          <a:lstStyle/>
          <a:p>
            <a:pPr marL="0" indent="0">
              <a:buNone/>
            </a:pPr>
            <a:r>
              <a:rPr lang="en-US" sz="3500" b="1" dirty="0"/>
              <a:t>50 </a:t>
            </a:r>
            <a:r>
              <a:rPr lang="en-US" sz="3500" dirty="0"/>
              <a:t>The mighty God, even the </a:t>
            </a:r>
            <a:r>
              <a:rPr lang="en-US" sz="3500" cap="small" dirty="0"/>
              <a:t>Lord</a:t>
            </a:r>
            <a:r>
              <a:rPr lang="en-US" sz="3500" dirty="0"/>
              <a:t>, hath spoken, and called the earth from the rising of the sun unto the going down thereof.</a:t>
            </a:r>
          </a:p>
          <a:p>
            <a:pPr marL="0" indent="0">
              <a:buNone/>
            </a:pPr>
            <a:r>
              <a:rPr lang="en-US" sz="3500" b="1" baseline="30000" dirty="0"/>
              <a:t>2 </a:t>
            </a:r>
            <a:r>
              <a:rPr lang="en-US" sz="3500" dirty="0"/>
              <a:t>Out of Zion, the perfection of beauty, God hath shined.</a:t>
            </a:r>
          </a:p>
          <a:p>
            <a:pPr marL="0" indent="0">
              <a:buNone/>
            </a:pPr>
            <a:r>
              <a:rPr lang="en-US" sz="3500" b="1" baseline="30000" dirty="0" smtClean="0"/>
              <a:t>3 </a:t>
            </a:r>
            <a:r>
              <a:rPr lang="en-US" sz="3500" dirty="0" smtClean="0"/>
              <a:t>Our God shall come, and shall not keep silence: a fire shall devour before him, and it shall be very tempestuous round about him.</a:t>
            </a:r>
          </a:p>
          <a:p>
            <a:pPr marL="0" indent="0">
              <a:buNone/>
            </a:pPr>
            <a:endParaRPr lang="en-US" dirty="0"/>
          </a:p>
        </p:txBody>
      </p:sp>
      <p:pic>
        <p:nvPicPr>
          <p:cNvPr id="1026" name="Picture 2" descr="Sun Rising Wallpapers - Wallpaper Cave"/>
          <p:cNvPicPr>
            <a:picLocks noGrp="1" noChangeAspect="1" noChangeArrowheads="1"/>
          </p:cNvPicPr>
          <p:nvPr>
            <p:ph sz="half" idx="2"/>
          </p:nvPr>
        </p:nvPicPr>
        <p:blipFill rotWithShape="1">
          <a:blip r:embed="rId2">
            <a:extLst>
              <a:ext uri="{28A0092B-C50C-407E-A947-70E740481C1C}">
                <a14:useLocalDpi xmlns:a14="http://schemas.microsoft.com/office/drawing/2010/main" val="0"/>
              </a:ext>
            </a:extLst>
          </a:blip>
          <a:srcRect l="15445" r="10092"/>
          <a:stretch/>
        </p:blipFill>
        <p:spPr bwMode="auto">
          <a:xfrm>
            <a:off x="8456612" y="1644538"/>
            <a:ext cx="2286000" cy="455306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638894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a:t>Grafted Into the Covenant</a:t>
            </a:r>
            <a:r>
              <a:rPr lang="en-US" b="1" dirty="0" smtClean="0"/>
              <a:t/>
            </a:r>
            <a:br>
              <a:rPr lang="en-US" b="1" dirty="0" smtClean="0"/>
            </a:br>
            <a:r>
              <a:rPr lang="en-US" b="1" dirty="0" smtClean="0"/>
              <a:t>Galatians 3:14-17</a:t>
            </a:r>
            <a:endParaRPr lang="en-US" b="1" dirty="0"/>
          </a:p>
        </p:txBody>
      </p:sp>
      <p:sp>
        <p:nvSpPr>
          <p:cNvPr id="3" name="Content Placeholder 2"/>
          <p:cNvSpPr>
            <a:spLocks noGrp="1"/>
          </p:cNvSpPr>
          <p:nvPr>
            <p:ph sz="half" idx="1"/>
          </p:nvPr>
        </p:nvSpPr>
        <p:spPr>
          <a:xfrm>
            <a:off x="1293812" y="1752600"/>
            <a:ext cx="6172200" cy="4495800"/>
          </a:xfrm>
        </p:spPr>
        <p:txBody>
          <a:bodyPr>
            <a:normAutofit lnSpcReduction="10000"/>
          </a:bodyPr>
          <a:lstStyle/>
          <a:p>
            <a:r>
              <a:rPr lang="en-US" sz="3200" b="1" baseline="30000" dirty="0"/>
              <a:t>14 </a:t>
            </a:r>
            <a:r>
              <a:rPr lang="en-US" sz="3200" dirty="0"/>
              <a:t>That the blessing of Abraham might come on the Gentiles through Jesus Christ; that we might receive the promise of the Spirit through faith.</a:t>
            </a:r>
          </a:p>
          <a:p>
            <a:r>
              <a:rPr lang="en-US" sz="3200" b="1" baseline="30000" dirty="0"/>
              <a:t>15 </a:t>
            </a:r>
            <a:r>
              <a:rPr lang="en-US" sz="3200" dirty="0"/>
              <a:t>Brethren, I speak after the manner of men; Though it be but a man's covenant, yet if it be confirmed, no man </a:t>
            </a:r>
            <a:r>
              <a:rPr lang="en-US" sz="3200" dirty="0" err="1"/>
              <a:t>disannulleth</a:t>
            </a:r>
            <a:r>
              <a:rPr lang="en-US" sz="3200" dirty="0"/>
              <a:t>, or </a:t>
            </a:r>
            <a:r>
              <a:rPr lang="en-US" sz="3200" dirty="0" err="1"/>
              <a:t>addeth</a:t>
            </a:r>
            <a:r>
              <a:rPr lang="en-US" sz="3200" dirty="0"/>
              <a:t> thereto.</a:t>
            </a:r>
          </a:p>
          <a:p>
            <a:pPr marL="0" indent="0">
              <a:buNone/>
            </a:pPr>
            <a:endParaRPr lang="en-US" dirty="0"/>
          </a:p>
        </p:txBody>
      </p:sp>
      <p:pic>
        <p:nvPicPr>
          <p:cNvPr id="12292" name="Picture 4" descr="How to Graft Fruit Trees: The Four Flap Graft - Plant Instructions"/>
          <p:cNvPicPr>
            <a:picLocks noGrp="1" noChangeAspect="1" noChangeArrowheads="1"/>
          </p:cNvPicPr>
          <p:nvPr>
            <p:ph sz="half" idx="2"/>
          </p:nvPr>
        </p:nvPicPr>
        <p:blipFill rotWithShape="1">
          <a:blip r:embed="rId2">
            <a:extLst>
              <a:ext uri="{28A0092B-C50C-407E-A947-70E740481C1C}">
                <a14:useLocalDpi xmlns:a14="http://schemas.microsoft.com/office/drawing/2010/main" val="0"/>
              </a:ext>
            </a:extLst>
          </a:blip>
          <a:srcRect l="33004"/>
          <a:stretch/>
        </p:blipFill>
        <p:spPr bwMode="auto">
          <a:xfrm>
            <a:off x="7694612" y="1752599"/>
            <a:ext cx="3867150" cy="451876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131090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770811" y="685800"/>
            <a:ext cx="3810000" cy="1828800"/>
          </a:xfrm>
        </p:spPr>
        <p:txBody>
          <a:bodyPr>
            <a:normAutofit fontScale="90000"/>
          </a:bodyPr>
          <a:lstStyle/>
          <a:p>
            <a:r>
              <a:rPr lang="en-US" sz="3600" b="1" dirty="0"/>
              <a:t>Grafted Into the Covenant</a:t>
            </a:r>
            <a:br>
              <a:rPr lang="en-US" sz="3600" b="1" dirty="0"/>
            </a:br>
            <a:r>
              <a:rPr lang="en-US" sz="3600" b="1" dirty="0"/>
              <a:t>Galatians </a:t>
            </a:r>
            <a:r>
              <a:rPr lang="en-US" sz="3600" b="1" dirty="0" smtClean="0"/>
              <a:t>3:16-17</a:t>
            </a:r>
            <a:endParaRPr lang="en-US" dirty="0"/>
          </a:p>
        </p:txBody>
      </p:sp>
      <p:sp>
        <p:nvSpPr>
          <p:cNvPr id="3" name="Content Placeholder 2"/>
          <p:cNvSpPr>
            <a:spLocks noGrp="1"/>
          </p:cNvSpPr>
          <p:nvPr>
            <p:ph idx="1"/>
          </p:nvPr>
        </p:nvSpPr>
        <p:spPr>
          <a:xfrm>
            <a:off x="455612" y="685800"/>
            <a:ext cx="6934201" cy="5486400"/>
          </a:xfrm>
        </p:spPr>
        <p:txBody>
          <a:bodyPr>
            <a:noAutofit/>
          </a:bodyPr>
          <a:lstStyle/>
          <a:p>
            <a:r>
              <a:rPr lang="en-US" sz="3200" b="1" baseline="30000" dirty="0"/>
              <a:t>16 </a:t>
            </a:r>
            <a:r>
              <a:rPr lang="en-US" sz="3200" dirty="0"/>
              <a:t>Now to Abraham and his seed were the promises made. He </a:t>
            </a:r>
            <a:r>
              <a:rPr lang="en-US" sz="3200" dirty="0" err="1"/>
              <a:t>saith</a:t>
            </a:r>
            <a:r>
              <a:rPr lang="en-US" sz="3200" dirty="0"/>
              <a:t> not, And to seeds, as of many; but as of one, And to thy seed, which is Christ.</a:t>
            </a:r>
          </a:p>
          <a:p>
            <a:r>
              <a:rPr lang="en-US" sz="3200" b="1" baseline="30000" dirty="0"/>
              <a:t>17 </a:t>
            </a:r>
            <a:r>
              <a:rPr lang="en-US" sz="3200" dirty="0"/>
              <a:t>And this I say, that the covenant, that was confirmed before of God in Christ, the law, which was four hundred and thirty years after, cannot disannul, that it should make the promise of none effect.</a:t>
            </a:r>
          </a:p>
        </p:txBody>
      </p:sp>
      <p:sp>
        <p:nvSpPr>
          <p:cNvPr id="4" name="Text Placeholder 3"/>
          <p:cNvSpPr>
            <a:spLocks noGrp="1"/>
          </p:cNvSpPr>
          <p:nvPr>
            <p:ph type="body" sz="half" idx="2"/>
          </p:nvPr>
        </p:nvSpPr>
        <p:spPr>
          <a:xfrm>
            <a:off x="15690847" y="7064571"/>
            <a:ext cx="1353268" cy="501610"/>
          </a:xfrm>
        </p:spPr>
        <p:txBody>
          <a:bodyPr/>
          <a:lstStyle/>
          <a:p>
            <a:endParaRPr lang="en-US" dirty="0"/>
          </a:p>
        </p:txBody>
      </p:sp>
      <p:pic>
        <p:nvPicPr>
          <p:cNvPr id="13316" name="Picture 4" descr="Olive Tree Grafting Stock Photos, Pictures &amp; Royalty-Free Images - iStock"/>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940771" y="2514600"/>
            <a:ext cx="3657599" cy="36576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295428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a:t>Grafted Into the Covenant</a:t>
            </a:r>
            <a:br>
              <a:rPr lang="en-US" b="1" dirty="0"/>
            </a:br>
            <a:r>
              <a:rPr lang="en-US" b="1" dirty="0"/>
              <a:t>Galatians </a:t>
            </a:r>
            <a:r>
              <a:rPr lang="en-US" b="1" dirty="0" smtClean="0"/>
              <a:t>3:26-29</a:t>
            </a:r>
            <a:endParaRPr lang="en-US" dirty="0"/>
          </a:p>
        </p:txBody>
      </p:sp>
      <p:sp>
        <p:nvSpPr>
          <p:cNvPr id="4" name="Content Placeholder 3"/>
          <p:cNvSpPr>
            <a:spLocks noGrp="1"/>
          </p:cNvSpPr>
          <p:nvPr>
            <p:ph sz="half" idx="2"/>
          </p:nvPr>
        </p:nvSpPr>
        <p:spPr>
          <a:xfrm>
            <a:off x="3503612" y="2438400"/>
            <a:ext cx="7391401" cy="3263899"/>
          </a:xfrm>
        </p:spPr>
        <p:txBody>
          <a:bodyPr>
            <a:noAutofit/>
          </a:bodyPr>
          <a:lstStyle/>
          <a:p>
            <a:r>
              <a:rPr lang="en-US" sz="3600" b="1" baseline="30000" dirty="0" smtClean="0"/>
              <a:t>26</a:t>
            </a:r>
            <a:r>
              <a:rPr lang="en-US" sz="3600" b="1" baseline="30000" dirty="0"/>
              <a:t> </a:t>
            </a:r>
            <a:r>
              <a:rPr lang="en-US" sz="3600" dirty="0"/>
              <a:t>For ye are all the children of God by faith in Christ Jesus.</a:t>
            </a:r>
          </a:p>
          <a:p>
            <a:r>
              <a:rPr lang="en-US" sz="3600" b="1" baseline="30000" dirty="0"/>
              <a:t>27 </a:t>
            </a:r>
            <a:r>
              <a:rPr lang="en-US" sz="3600" dirty="0"/>
              <a:t>For as many of you as have been baptized into Christ have put on Christ.</a:t>
            </a:r>
          </a:p>
        </p:txBody>
      </p:sp>
      <p:pic>
        <p:nvPicPr>
          <p:cNvPr id="17410" name="Picture 2" descr="Growing Greener in the Pacific Northwest: Bud grafting. Progress Report ..."/>
          <p:cNvPicPr>
            <a:picLocks noGrp="1" noChangeAspect="1" noChangeArrowheads="1"/>
          </p:cNvPicPr>
          <p:nvPr>
            <p:ph sz="half" idx="1"/>
          </p:nvPr>
        </p:nvPicPr>
        <p:blipFill rotWithShape="1">
          <a:blip r:embed="rId2">
            <a:extLst>
              <a:ext uri="{28A0092B-C50C-407E-A947-70E740481C1C}">
                <a14:useLocalDpi xmlns:a14="http://schemas.microsoft.com/office/drawing/2010/main" val="0"/>
              </a:ext>
            </a:extLst>
          </a:blip>
          <a:srcRect l="24151" t="282" r="23156" b="-282"/>
          <a:stretch/>
        </p:blipFill>
        <p:spPr bwMode="auto">
          <a:xfrm>
            <a:off x="1317625" y="1676401"/>
            <a:ext cx="1828797" cy="449579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268504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770811" y="228600"/>
            <a:ext cx="3810000" cy="2286000"/>
          </a:xfrm>
        </p:spPr>
        <p:txBody>
          <a:bodyPr>
            <a:normAutofit/>
          </a:bodyPr>
          <a:lstStyle/>
          <a:p>
            <a:r>
              <a:rPr lang="en-US" sz="3600" b="1" dirty="0"/>
              <a:t>Grafted Into the Covenant</a:t>
            </a:r>
            <a:br>
              <a:rPr lang="en-US" sz="3600" b="1" dirty="0"/>
            </a:br>
            <a:r>
              <a:rPr lang="en-US" b="1" dirty="0"/>
              <a:t>Galatians </a:t>
            </a:r>
            <a:r>
              <a:rPr lang="en-US" b="1" dirty="0" smtClean="0"/>
              <a:t>3:28-29</a:t>
            </a:r>
            <a:endParaRPr lang="en-US" sz="2800" dirty="0"/>
          </a:p>
        </p:txBody>
      </p:sp>
      <p:sp>
        <p:nvSpPr>
          <p:cNvPr id="3" name="Content Placeholder 2"/>
          <p:cNvSpPr>
            <a:spLocks noGrp="1"/>
          </p:cNvSpPr>
          <p:nvPr>
            <p:ph idx="1"/>
          </p:nvPr>
        </p:nvSpPr>
        <p:spPr>
          <a:xfrm>
            <a:off x="531812" y="1447800"/>
            <a:ext cx="6934201" cy="4495800"/>
          </a:xfrm>
        </p:spPr>
        <p:txBody>
          <a:bodyPr>
            <a:noAutofit/>
          </a:bodyPr>
          <a:lstStyle/>
          <a:p>
            <a:r>
              <a:rPr lang="en-US" sz="3600" b="1" baseline="30000" dirty="0"/>
              <a:t>28 </a:t>
            </a:r>
            <a:r>
              <a:rPr lang="en-US" sz="3600" dirty="0"/>
              <a:t>There is neither Jew nor Greek, there is neither bond nor free, there is neither male nor female: for ye are all one in Christ Jesus.</a:t>
            </a:r>
          </a:p>
          <a:p>
            <a:r>
              <a:rPr lang="en-US" sz="3600" b="1" baseline="30000" dirty="0"/>
              <a:t>29 </a:t>
            </a:r>
            <a:r>
              <a:rPr lang="en-US" sz="3600" dirty="0"/>
              <a:t>And if ye be Christ's, then are ye Abraham's seed, and heirs according to the promise.</a:t>
            </a:r>
          </a:p>
        </p:txBody>
      </p:sp>
      <p:sp>
        <p:nvSpPr>
          <p:cNvPr id="4" name="Text Placeholder 3"/>
          <p:cNvSpPr>
            <a:spLocks noGrp="1"/>
          </p:cNvSpPr>
          <p:nvPr>
            <p:ph type="body" sz="half" idx="2"/>
          </p:nvPr>
        </p:nvSpPr>
        <p:spPr>
          <a:xfrm>
            <a:off x="15690847" y="7064571"/>
            <a:ext cx="1353268" cy="501610"/>
          </a:xfrm>
        </p:spPr>
        <p:txBody>
          <a:bodyPr/>
          <a:lstStyle/>
          <a:p>
            <a:endParaRPr lang="en-US" dirty="0"/>
          </a:p>
        </p:txBody>
      </p:sp>
      <p:pic>
        <p:nvPicPr>
          <p:cNvPr id="18434" name="Picture 2" descr="Mature Grafted Pecan Trees - YouTube"/>
          <p:cNvPicPr>
            <a:picLocks noChangeAspect="1" noChangeArrowheads="1"/>
          </p:cNvPicPr>
          <p:nvPr/>
        </p:nvPicPr>
        <p:blipFill rotWithShape="1">
          <a:blip r:embed="rId2">
            <a:extLst>
              <a:ext uri="{28A0092B-C50C-407E-A947-70E740481C1C}">
                <a14:useLocalDpi xmlns:a14="http://schemas.microsoft.com/office/drawing/2010/main" val="0"/>
              </a:ext>
            </a:extLst>
          </a:blip>
          <a:srcRect l="25824" t="18583" r="35441" b="19726"/>
          <a:stretch/>
        </p:blipFill>
        <p:spPr bwMode="auto">
          <a:xfrm>
            <a:off x="7770811" y="2971800"/>
            <a:ext cx="3827722" cy="3429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797490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a:t>Grafted Into the Covenant </a:t>
            </a:r>
            <a:r>
              <a:rPr lang="en-US" b="1" dirty="0" smtClean="0"/>
              <a:t/>
            </a:r>
            <a:br>
              <a:rPr lang="en-US" b="1" dirty="0" smtClean="0"/>
            </a:br>
            <a:r>
              <a:rPr lang="en-US" b="1" dirty="0" smtClean="0"/>
              <a:t>Romans 11:1-14</a:t>
            </a:r>
            <a:endParaRPr lang="en-US" dirty="0"/>
          </a:p>
        </p:txBody>
      </p:sp>
      <p:sp>
        <p:nvSpPr>
          <p:cNvPr id="4" name="Content Placeholder 3"/>
          <p:cNvSpPr>
            <a:spLocks noGrp="1"/>
          </p:cNvSpPr>
          <p:nvPr>
            <p:ph sz="half" idx="2"/>
          </p:nvPr>
        </p:nvSpPr>
        <p:spPr>
          <a:xfrm>
            <a:off x="4418012" y="1676400"/>
            <a:ext cx="6484039" cy="4648199"/>
          </a:xfrm>
        </p:spPr>
        <p:txBody>
          <a:bodyPr>
            <a:noAutofit/>
          </a:bodyPr>
          <a:lstStyle/>
          <a:p>
            <a:r>
              <a:rPr lang="en-US" sz="3150" b="1" dirty="0" smtClean="0"/>
              <a:t>11 </a:t>
            </a:r>
            <a:r>
              <a:rPr lang="en-US" sz="3150" dirty="0" smtClean="0"/>
              <a:t>I say then, Hath God cast away his people? God forbid. For I also am an Israelite, of the seed of Abraham, of the tribe of Benjamin.</a:t>
            </a:r>
          </a:p>
          <a:p>
            <a:r>
              <a:rPr lang="en-US" sz="3150" b="1" baseline="30000" dirty="0" smtClean="0"/>
              <a:t>2 </a:t>
            </a:r>
            <a:r>
              <a:rPr lang="en-US" sz="3150" dirty="0" smtClean="0"/>
              <a:t>God hath not cast away his people which he foreknew. Wot ye not what the scripture </a:t>
            </a:r>
            <a:r>
              <a:rPr lang="en-US" sz="3150" dirty="0" err="1" smtClean="0"/>
              <a:t>saith</a:t>
            </a:r>
            <a:r>
              <a:rPr lang="en-US" sz="3150" dirty="0" smtClean="0"/>
              <a:t> of Elias? how he </a:t>
            </a:r>
            <a:r>
              <a:rPr lang="en-US" sz="3150" dirty="0" err="1" smtClean="0"/>
              <a:t>maketh</a:t>
            </a:r>
            <a:r>
              <a:rPr lang="en-US" sz="3150" dirty="0" smtClean="0"/>
              <a:t> intercession to God against Israel saying,</a:t>
            </a:r>
            <a:endParaRPr lang="en-US" sz="3150" dirty="0"/>
          </a:p>
        </p:txBody>
      </p:sp>
      <p:pic>
        <p:nvPicPr>
          <p:cNvPr id="10242" name="Picture 2" descr="Northern Pecans: Bark grafts uncovered"/>
          <p:cNvPicPr>
            <a:picLocks noGrp="1" noChangeAspect="1" noChangeArrowheads="1"/>
          </p:cNvPicPr>
          <p:nvPr>
            <p:ph sz="half" idx="1"/>
          </p:nvPr>
        </p:nvPicPr>
        <p:blipFill>
          <a:blip r:embed="rId2" cstate="print">
            <a:extLst>
              <a:ext uri="{28A0092B-C50C-407E-A947-70E740481C1C}">
                <a14:useLocalDpi xmlns:a14="http://schemas.microsoft.com/office/drawing/2010/main" val="0"/>
              </a:ext>
            </a:extLst>
          </a:blip>
          <a:srcRect/>
          <a:stretch>
            <a:fillRect/>
          </a:stretch>
        </p:blipFill>
        <p:spPr bwMode="auto">
          <a:xfrm>
            <a:off x="1292225" y="1676401"/>
            <a:ext cx="2925079" cy="464819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73339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770811" y="685800"/>
            <a:ext cx="3810000" cy="2133600"/>
          </a:xfrm>
        </p:spPr>
        <p:txBody>
          <a:bodyPr>
            <a:normAutofit/>
          </a:bodyPr>
          <a:lstStyle/>
          <a:p>
            <a:r>
              <a:rPr lang="en-US" sz="3600" b="1" dirty="0"/>
              <a:t>Grafted Into the Covenant</a:t>
            </a:r>
            <a:br>
              <a:rPr lang="en-US" sz="3600" b="1" dirty="0"/>
            </a:br>
            <a:r>
              <a:rPr lang="en-US" b="1" dirty="0" smtClean="0"/>
              <a:t>Romans 11:3-14</a:t>
            </a:r>
            <a:endParaRPr lang="en-US" sz="2800" dirty="0"/>
          </a:p>
        </p:txBody>
      </p:sp>
      <p:sp>
        <p:nvSpPr>
          <p:cNvPr id="3" name="Content Placeholder 2"/>
          <p:cNvSpPr>
            <a:spLocks noGrp="1"/>
          </p:cNvSpPr>
          <p:nvPr>
            <p:ph idx="1"/>
          </p:nvPr>
        </p:nvSpPr>
        <p:spPr>
          <a:xfrm>
            <a:off x="455612" y="685800"/>
            <a:ext cx="6934201" cy="5715000"/>
          </a:xfrm>
        </p:spPr>
        <p:txBody>
          <a:bodyPr>
            <a:noAutofit/>
          </a:bodyPr>
          <a:lstStyle/>
          <a:p>
            <a:r>
              <a:rPr lang="en-US" sz="3200" b="1" baseline="30000" dirty="0"/>
              <a:t>3 </a:t>
            </a:r>
            <a:r>
              <a:rPr lang="en-US" sz="3200" dirty="0"/>
              <a:t>Lord, they have killed thy prophets, and </a:t>
            </a:r>
            <a:r>
              <a:rPr lang="en-US" sz="3200" dirty="0" err="1"/>
              <a:t>digged</a:t>
            </a:r>
            <a:r>
              <a:rPr lang="en-US" sz="3200" dirty="0"/>
              <a:t> down thine altars; and I am left alone, and they seek my life.</a:t>
            </a:r>
          </a:p>
          <a:p>
            <a:r>
              <a:rPr lang="en-US" sz="3200" b="1" baseline="30000" dirty="0"/>
              <a:t>4 </a:t>
            </a:r>
            <a:r>
              <a:rPr lang="en-US" sz="3200" dirty="0"/>
              <a:t>But what </a:t>
            </a:r>
            <a:r>
              <a:rPr lang="en-US" sz="3200" dirty="0" err="1"/>
              <a:t>saith</a:t>
            </a:r>
            <a:r>
              <a:rPr lang="en-US" sz="3200" dirty="0"/>
              <a:t> the answer of God unto him? I have reserved to myself seven thousand men, who have not bowed the knee to the image of Baal.</a:t>
            </a:r>
          </a:p>
          <a:p>
            <a:r>
              <a:rPr lang="en-US" sz="3200" b="1" baseline="30000" dirty="0"/>
              <a:t>5 </a:t>
            </a:r>
            <a:r>
              <a:rPr lang="en-US" sz="3200" dirty="0"/>
              <a:t>Even so then at this present time also there is a remnant according to the election of grace.</a:t>
            </a:r>
          </a:p>
          <a:p>
            <a:endParaRPr lang="en-US" sz="3200" dirty="0"/>
          </a:p>
        </p:txBody>
      </p:sp>
      <p:sp>
        <p:nvSpPr>
          <p:cNvPr id="4" name="Text Placeholder 3"/>
          <p:cNvSpPr>
            <a:spLocks noGrp="1"/>
          </p:cNvSpPr>
          <p:nvPr>
            <p:ph type="body" sz="half" idx="2"/>
          </p:nvPr>
        </p:nvSpPr>
        <p:spPr>
          <a:xfrm>
            <a:off x="15690847" y="7064571"/>
            <a:ext cx="1353268" cy="501610"/>
          </a:xfrm>
        </p:spPr>
        <p:txBody>
          <a:bodyPr/>
          <a:lstStyle/>
          <a:p>
            <a:endParaRPr lang="en-US" dirty="0"/>
          </a:p>
        </p:txBody>
      </p:sp>
      <p:pic>
        <p:nvPicPr>
          <p:cNvPr id="16388" name="Picture 4" descr="Grafting extends persimmon production"/>
          <p:cNvPicPr>
            <a:picLocks noChangeAspect="1" noChangeArrowheads="1"/>
          </p:cNvPicPr>
          <p:nvPr/>
        </p:nvPicPr>
        <p:blipFill rotWithShape="1">
          <a:blip r:embed="rId2">
            <a:extLst>
              <a:ext uri="{28A0092B-C50C-407E-A947-70E740481C1C}">
                <a14:useLocalDpi xmlns:a14="http://schemas.microsoft.com/office/drawing/2010/main" val="0"/>
              </a:ext>
            </a:extLst>
          </a:blip>
          <a:srcRect l="25232" t="7920" r="-927" b="8912"/>
          <a:stretch/>
        </p:blipFill>
        <p:spPr bwMode="auto">
          <a:xfrm>
            <a:off x="7807323" y="2971799"/>
            <a:ext cx="3886201" cy="32004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016070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a:t>Grafted Into the Covenant</a:t>
            </a:r>
            <a:br>
              <a:rPr lang="en-US" b="1" dirty="0"/>
            </a:br>
            <a:r>
              <a:rPr lang="en-US" b="1" dirty="0" smtClean="0"/>
              <a:t>Romans 11:6-14</a:t>
            </a:r>
            <a:endParaRPr lang="en-US" dirty="0"/>
          </a:p>
        </p:txBody>
      </p:sp>
      <p:sp>
        <p:nvSpPr>
          <p:cNvPr id="4" name="Content Placeholder 3"/>
          <p:cNvSpPr>
            <a:spLocks noGrp="1"/>
          </p:cNvSpPr>
          <p:nvPr>
            <p:ph sz="half" idx="2"/>
          </p:nvPr>
        </p:nvSpPr>
        <p:spPr>
          <a:xfrm>
            <a:off x="3656012" y="1676401"/>
            <a:ext cx="7246039" cy="4495800"/>
          </a:xfrm>
        </p:spPr>
        <p:txBody>
          <a:bodyPr>
            <a:noAutofit/>
          </a:bodyPr>
          <a:lstStyle/>
          <a:p>
            <a:r>
              <a:rPr lang="en-US" sz="3200" b="1" baseline="30000" dirty="0"/>
              <a:t>6 </a:t>
            </a:r>
            <a:r>
              <a:rPr lang="en-US" sz="3200" dirty="0"/>
              <a:t>And if by grace, then is it no more of works: otherwise grace is no more grace. But if it be of works, then it is no more grace: otherwise work is no more work.</a:t>
            </a:r>
          </a:p>
          <a:p>
            <a:r>
              <a:rPr lang="en-US" sz="3200" b="1" baseline="30000" dirty="0"/>
              <a:t>7 </a:t>
            </a:r>
            <a:r>
              <a:rPr lang="en-US" sz="3200" dirty="0"/>
              <a:t>What then? Israel hath not obtained that which he </a:t>
            </a:r>
            <a:r>
              <a:rPr lang="en-US" sz="3200" dirty="0" err="1"/>
              <a:t>seeketh</a:t>
            </a:r>
            <a:r>
              <a:rPr lang="en-US" sz="3200" dirty="0"/>
              <a:t> for; but the election hath obtained it, and the rest were blinded</a:t>
            </a:r>
            <a:r>
              <a:rPr lang="en-US" sz="3200" dirty="0" smtClean="0"/>
              <a:t>.</a:t>
            </a:r>
            <a:endParaRPr lang="en-US" sz="3200" dirty="0"/>
          </a:p>
        </p:txBody>
      </p:sp>
      <p:pic>
        <p:nvPicPr>
          <p:cNvPr id="14338" name="Picture 2" descr="What Is The Best Time To Graft Fruit Trees? - GardenTabs.com"/>
          <p:cNvPicPr>
            <a:picLocks noGrp="1" noChangeAspect="1" noChangeArrowheads="1"/>
          </p:cNvPicPr>
          <p:nvPr>
            <p:ph sz="half" idx="1"/>
          </p:nvPr>
        </p:nvPicPr>
        <p:blipFill rotWithShape="1">
          <a:blip r:embed="rId2" cstate="print">
            <a:extLst>
              <a:ext uri="{28A0092B-C50C-407E-A947-70E740481C1C}">
                <a14:useLocalDpi xmlns:a14="http://schemas.microsoft.com/office/drawing/2010/main" val="0"/>
              </a:ext>
            </a:extLst>
          </a:blip>
          <a:srcRect l="17797" r="13559"/>
          <a:stretch/>
        </p:blipFill>
        <p:spPr bwMode="auto">
          <a:xfrm>
            <a:off x="1293813" y="1676401"/>
            <a:ext cx="2057401" cy="44958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360757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770811" y="685800"/>
            <a:ext cx="3810000" cy="1828800"/>
          </a:xfrm>
        </p:spPr>
        <p:txBody>
          <a:bodyPr>
            <a:normAutofit/>
          </a:bodyPr>
          <a:lstStyle/>
          <a:p>
            <a:r>
              <a:rPr lang="en-US" sz="3600" b="1" dirty="0"/>
              <a:t>Grafted Into the Covenant</a:t>
            </a:r>
            <a:br>
              <a:rPr lang="en-US" sz="3600" b="1" dirty="0"/>
            </a:br>
            <a:r>
              <a:rPr lang="en-US" sz="3600" b="1" dirty="0" smtClean="0"/>
              <a:t>Romans 11:8-14</a:t>
            </a:r>
            <a:endParaRPr lang="en-US" dirty="0"/>
          </a:p>
        </p:txBody>
      </p:sp>
      <p:sp>
        <p:nvSpPr>
          <p:cNvPr id="3" name="Content Placeholder 2"/>
          <p:cNvSpPr>
            <a:spLocks noGrp="1"/>
          </p:cNvSpPr>
          <p:nvPr>
            <p:ph idx="1"/>
          </p:nvPr>
        </p:nvSpPr>
        <p:spPr>
          <a:xfrm>
            <a:off x="455612" y="685800"/>
            <a:ext cx="7162800" cy="5791200"/>
          </a:xfrm>
        </p:spPr>
        <p:txBody>
          <a:bodyPr>
            <a:noAutofit/>
          </a:bodyPr>
          <a:lstStyle/>
          <a:p>
            <a:r>
              <a:rPr lang="en-US" sz="3200" b="1" baseline="30000" dirty="0"/>
              <a:t>8 </a:t>
            </a:r>
            <a:r>
              <a:rPr lang="en-US" sz="3200" dirty="0"/>
              <a:t>(According as it is written, God hath given them the spirit of slumber, eyes that they should not see, and ears that they should not hear;) unto this day.</a:t>
            </a:r>
          </a:p>
          <a:p>
            <a:r>
              <a:rPr lang="en-US" sz="3200" b="1" baseline="30000" dirty="0"/>
              <a:t>9 </a:t>
            </a:r>
            <a:r>
              <a:rPr lang="en-US" sz="3200" dirty="0"/>
              <a:t>And David </a:t>
            </a:r>
            <a:r>
              <a:rPr lang="en-US" sz="3200" dirty="0" err="1"/>
              <a:t>saith</a:t>
            </a:r>
            <a:r>
              <a:rPr lang="en-US" sz="3200" dirty="0"/>
              <a:t>, Let their table be made a snare, and a trap, and a </a:t>
            </a:r>
            <a:r>
              <a:rPr lang="en-US" sz="3200" dirty="0" err="1"/>
              <a:t>stumblingblock</a:t>
            </a:r>
            <a:r>
              <a:rPr lang="en-US" sz="3200" dirty="0"/>
              <a:t>, and a </a:t>
            </a:r>
            <a:r>
              <a:rPr lang="en-US" sz="3200" dirty="0" err="1"/>
              <a:t>recompence</a:t>
            </a:r>
            <a:r>
              <a:rPr lang="en-US" sz="3200" dirty="0"/>
              <a:t> unto them:</a:t>
            </a:r>
          </a:p>
          <a:p>
            <a:r>
              <a:rPr lang="en-US" sz="3200" b="1" baseline="30000" dirty="0"/>
              <a:t>10 </a:t>
            </a:r>
            <a:r>
              <a:rPr lang="en-US" sz="3200" dirty="0"/>
              <a:t>Let their eyes be darkened, that they may not see, and bow down their back </a:t>
            </a:r>
            <a:r>
              <a:rPr lang="en-US" sz="3200" dirty="0" err="1"/>
              <a:t>alway</a:t>
            </a:r>
            <a:r>
              <a:rPr lang="en-US" sz="3200" dirty="0"/>
              <a:t>.</a:t>
            </a:r>
          </a:p>
        </p:txBody>
      </p:sp>
      <p:sp>
        <p:nvSpPr>
          <p:cNvPr id="4" name="Text Placeholder 3"/>
          <p:cNvSpPr>
            <a:spLocks noGrp="1"/>
          </p:cNvSpPr>
          <p:nvPr>
            <p:ph type="body" sz="half" idx="2"/>
          </p:nvPr>
        </p:nvSpPr>
        <p:spPr>
          <a:xfrm>
            <a:off x="15690847" y="7064571"/>
            <a:ext cx="1353268" cy="501610"/>
          </a:xfrm>
        </p:spPr>
        <p:txBody>
          <a:bodyPr/>
          <a:lstStyle/>
          <a:p>
            <a:endParaRPr lang="en-US" dirty="0"/>
          </a:p>
        </p:txBody>
      </p:sp>
      <p:pic>
        <p:nvPicPr>
          <p:cNvPr id="11266" name="Picture 2" descr="Get Busy: Branch out into fruit-tree grafting - Portland Press Herald"/>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818434" y="2848087"/>
            <a:ext cx="3773489" cy="360351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349194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a:t>Grafted Into the Covenant</a:t>
            </a:r>
            <a:r>
              <a:rPr lang="en-US" b="1" dirty="0" smtClean="0"/>
              <a:t/>
            </a:r>
            <a:br>
              <a:rPr lang="en-US" b="1" dirty="0" smtClean="0"/>
            </a:br>
            <a:r>
              <a:rPr lang="en-US" b="1" dirty="0" smtClean="0"/>
              <a:t>Romans 11:11-14</a:t>
            </a:r>
            <a:endParaRPr lang="en-US" b="1" dirty="0"/>
          </a:p>
        </p:txBody>
      </p:sp>
      <p:sp>
        <p:nvSpPr>
          <p:cNvPr id="3" name="Content Placeholder 2"/>
          <p:cNvSpPr>
            <a:spLocks noGrp="1"/>
          </p:cNvSpPr>
          <p:nvPr>
            <p:ph sz="half" idx="1"/>
          </p:nvPr>
        </p:nvSpPr>
        <p:spPr>
          <a:xfrm>
            <a:off x="1293812" y="1752600"/>
            <a:ext cx="6172200" cy="4724400"/>
          </a:xfrm>
        </p:spPr>
        <p:txBody>
          <a:bodyPr>
            <a:noAutofit/>
          </a:bodyPr>
          <a:lstStyle/>
          <a:p>
            <a:r>
              <a:rPr lang="en-US" sz="3000" b="1" baseline="30000" dirty="0"/>
              <a:t>11 </a:t>
            </a:r>
            <a:r>
              <a:rPr lang="en-US" sz="3000" dirty="0"/>
              <a:t>I say then, Have they stumbled that they should fall? God forbid: but rather through their fall salvation is come unto the Gentiles, for to provoke them to jealousy.</a:t>
            </a:r>
          </a:p>
          <a:p>
            <a:r>
              <a:rPr lang="en-US" sz="3000" b="1" baseline="30000" dirty="0"/>
              <a:t>12 </a:t>
            </a:r>
            <a:r>
              <a:rPr lang="en-US" sz="3000" dirty="0"/>
              <a:t>Now if the fall of them be the riches of the world, and the diminishing of them the riches of the Gentiles; how much more their </a:t>
            </a:r>
            <a:r>
              <a:rPr lang="en-US" sz="3000" dirty="0" err="1"/>
              <a:t>fulness</a:t>
            </a:r>
            <a:r>
              <a:rPr lang="en-US" sz="3000" dirty="0" smtClean="0"/>
              <a:t>?</a:t>
            </a:r>
            <a:endParaRPr lang="en-US" sz="3000" dirty="0"/>
          </a:p>
        </p:txBody>
      </p:sp>
      <p:pic>
        <p:nvPicPr>
          <p:cNvPr id="15362" name="Picture 2" descr="How to do a bark graft | Good Life Permaculture"/>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7905306" y="1752600"/>
            <a:ext cx="2989707" cy="44958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962575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a:t>Grafted Into the Covenant</a:t>
            </a:r>
            <a:br>
              <a:rPr lang="en-US" b="1" dirty="0"/>
            </a:br>
            <a:r>
              <a:rPr lang="en-US" b="1" dirty="0" smtClean="0"/>
              <a:t>Romans 11:13-14</a:t>
            </a:r>
            <a:endParaRPr lang="en-US" dirty="0"/>
          </a:p>
        </p:txBody>
      </p:sp>
      <p:sp>
        <p:nvSpPr>
          <p:cNvPr id="4" name="Content Placeholder 3"/>
          <p:cNvSpPr>
            <a:spLocks noGrp="1"/>
          </p:cNvSpPr>
          <p:nvPr>
            <p:ph sz="half" idx="2"/>
          </p:nvPr>
        </p:nvSpPr>
        <p:spPr>
          <a:xfrm>
            <a:off x="4875213" y="1676401"/>
            <a:ext cx="5486400" cy="4648199"/>
          </a:xfrm>
        </p:spPr>
        <p:txBody>
          <a:bodyPr>
            <a:noAutofit/>
          </a:bodyPr>
          <a:lstStyle/>
          <a:p>
            <a:r>
              <a:rPr lang="en-US" sz="3200" b="1" baseline="30000" dirty="0"/>
              <a:t>13 </a:t>
            </a:r>
            <a:r>
              <a:rPr lang="en-US" sz="3200" dirty="0"/>
              <a:t>For I speak to you Gentiles, inasmuch as I am the apostle of the Gentiles, I magnify mine office:</a:t>
            </a:r>
          </a:p>
          <a:p>
            <a:r>
              <a:rPr lang="en-US" sz="3200" b="1" baseline="30000" dirty="0"/>
              <a:t>14 </a:t>
            </a:r>
            <a:r>
              <a:rPr lang="en-US" sz="3200" dirty="0"/>
              <a:t>If by any means I may provoke to emulation them which are my flesh, and might save some of them.</a:t>
            </a:r>
          </a:p>
        </p:txBody>
      </p:sp>
      <p:pic>
        <p:nvPicPr>
          <p:cNvPr id="19458" name="Picture 2" descr="Grafting Olive Trees Stock Photos, Pictures &amp; Royalty-Free Images - iStock"/>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bwMode="auto">
          <a:xfrm>
            <a:off x="1446212" y="1676401"/>
            <a:ext cx="3124200" cy="469781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709416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a:t>All Things are Made by Him</a:t>
            </a:r>
            <a:br>
              <a:rPr lang="en-US" b="1" dirty="0"/>
            </a:br>
            <a:r>
              <a:rPr lang="en-US" b="1" dirty="0"/>
              <a:t>Psalm </a:t>
            </a:r>
            <a:r>
              <a:rPr lang="en-US" b="1" dirty="0" smtClean="0"/>
              <a:t>50:4-23</a:t>
            </a:r>
            <a:endParaRPr lang="en-US" dirty="0"/>
          </a:p>
        </p:txBody>
      </p:sp>
      <p:sp>
        <p:nvSpPr>
          <p:cNvPr id="4" name="Content Placeholder 3"/>
          <p:cNvSpPr>
            <a:spLocks noGrp="1"/>
          </p:cNvSpPr>
          <p:nvPr>
            <p:ph sz="half" idx="2"/>
          </p:nvPr>
        </p:nvSpPr>
        <p:spPr>
          <a:xfrm>
            <a:off x="4799012" y="1676401"/>
            <a:ext cx="6103039" cy="4495800"/>
          </a:xfrm>
        </p:spPr>
        <p:txBody>
          <a:bodyPr>
            <a:normAutofit/>
          </a:bodyPr>
          <a:lstStyle/>
          <a:p>
            <a:pPr marL="0" indent="0">
              <a:buNone/>
            </a:pPr>
            <a:r>
              <a:rPr lang="en-US" sz="3200" b="1" baseline="30000" dirty="0"/>
              <a:t>4 </a:t>
            </a:r>
            <a:r>
              <a:rPr lang="en-US" sz="3200" dirty="0"/>
              <a:t>He shall call to the heavens from above, and to the earth, that he may judge his people.</a:t>
            </a:r>
          </a:p>
          <a:p>
            <a:pPr marL="0" indent="0">
              <a:buNone/>
            </a:pPr>
            <a:r>
              <a:rPr lang="en-US" sz="3200" b="1" baseline="30000" dirty="0"/>
              <a:t>5 </a:t>
            </a:r>
            <a:r>
              <a:rPr lang="en-US" sz="3200" b="1" dirty="0"/>
              <a:t>Gather my saints together unto me; those that have made a covenant with me by sacrifice.</a:t>
            </a:r>
          </a:p>
          <a:p>
            <a:pPr marL="0" indent="0">
              <a:buNone/>
            </a:pPr>
            <a:r>
              <a:rPr lang="en-US" sz="3200" b="1" baseline="30000" dirty="0"/>
              <a:t>6 </a:t>
            </a:r>
            <a:r>
              <a:rPr lang="en-US" sz="3200" dirty="0"/>
              <a:t>And the heavens shall declare his righteousness: for God is judge himself. Selah</a:t>
            </a:r>
            <a:r>
              <a:rPr lang="en-US" sz="3200" dirty="0" smtClean="0"/>
              <a:t>.</a:t>
            </a:r>
            <a:endParaRPr lang="en-US" sz="3200" dirty="0"/>
          </a:p>
        </p:txBody>
      </p:sp>
      <p:pic>
        <p:nvPicPr>
          <p:cNvPr id="2054" name="Picture 6" descr="Heaven and Earth V006 Mixed Media by Daniel Holeman | Fine Art America"/>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bwMode="auto">
          <a:xfrm>
            <a:off x="1293813" y="1698759"/>
            <a:ext cx="3200114" cy="448614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149519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770811" y="685800"/>
            <a:ext cx="3810000" cy="1828800"/>
          </a:xfrm>
        </p:spPr>
        <p:txBody>
          <a:bodyPr>
            <a:normAutofit fontScale="90000"/>
          </a:bodyPr>
          <a:lstStyle/>
          <a:p>
            <a:r>
              <a:rPr lang="en-US" sz="3600" b="1" dirty="0"/>
              <a:t>Grafted Into the Covenant</a:t>
            </a:r>
            <a:br>
              <a:rPr lang="en-US" sz="3600" b="1" dirty="0"/>
            </a:br>
            <a:r>
              <a:rPr lang="en-US" sz="3600" b="1" dirty="0" smtClean="0"/>
              <a:t>Romans 11:17-27</a:t>
            </a:r>
            <a:endParaRPr lang="en-US" dirty="0"/>
          </a:p>
        </p:txBody>
      </p:sp>
      <p:sp>
        <p:nvSpPr>
          <p:cNvPr id="3" name="Content Placeholder 2"/>
          <p:cNvSpPr>
            <a:spLocks noGrp="1"/>
          </p:cNvSpPr>
          <p:nvPr>
            <p:ph idx="1"/>
          </p:nvPr>
        </p:nvSpPr>
        <p:spPr>
          <a:xfrm>
            <a:off x="836612" y="685800"/>
            <a:ext cx="6781800" cy="5791200"/>
          </a:xfrm>
        </p:spPr>
        <p:txBody>
          <a:bodyPr>
            <a:noAutofit/>
          </a:bodyPr>
          <a:lstStyle/>
          <a:p>
            <a:r>
              <a:rPr lang="en-US" sz="3200" b="1" baseline="30000" dirty="0"/>
              <a:t>17 </a:t>
            </a:r>
            <a:r>
              <a:rPr lang="en-US" sz="3200" dirty="0"/>
              <a:t>And if some of the branches be broken off, and thou, being a wild olive tree, wert grafted in among them, and with them </a:t>
            </a:r>
            <a:r>
              <a:rPr lang="en-US" sz="3200" dirty="0" err="1"/>
              <a:t>partakest</a:t>
            </a:r>
            <a:r>
              <a:rPr lang="en-US" sz="3200" dirty="0"/>
              <a:t> of the root and fatness of the olive tree;</a:t>
            </a:r>
          </a:p>
          <a:p>
            <a:r>
              <a:rPr lang="en-US" sz="3200" b="1" baseline="30000" dirty="0"/>
              <a:t>18 </a:t>
            </a:r>
            <a:r>
              <a:rPr lang="en-US" sz="3200" dirty="0"/>
              <a:t>Boast not against the branches. But if thou boast, thou </a:t>
            </a:r>
            <a:r>
              <a:rPr lang="en-US" sz="3200" dirty="0" err="1"/>
              <a:t>bearest</a:t>
            </a:r>
            <a:r>
              <a:rPr lang="en-US" sz="3200" dirty="0"/>
              <a:t> not the root, but the root thee.</a:t>
            </a:r>
          </a:p>
          <a:p>
            <a:r>
              <a:rPr lang="en-US" sz="3200" b="1" baseline="30000" dirty="0"/>
              <a:t>19 </a:t>
            </a:r>
            <a:r>
              <a:rPr lang="en-US" sz="3200" dirty="0"/>
              <a:t>Thou wilt say then, The branches were broken off, that I might be grafted in.</a:t>
            </a:r>
          </a:p>
        </p:txBody>
      </p:sp>
      <p:sp>
        <p:nvSpPr>
          <p:cNvPr id="4" name="Text Placeholder 3"/>
          <p:cNvSpPr>
            <a:spLocks noGrp="1"/>
          </p:cNvSpPr>
          <p:nvPr>
            <p:ph type="body" sz="half" idx="2"/>
          </p:nvPr>
        </p:nvSpPr>
        <p:spPr>
          <a:xfrm>
            <a:off x="15690847" y="7064571"/>
            <a:ext cx="1353268" cy="501610"/>
          </a:xfrm>
        </p:spPr>
        <p:txBody>
          <a:bodyPr/>
          <a:lstStyle/>
          <a:p>
            <a:endParaRPr lang="en-US" dirty="0"/>
          </a:p>
        </p:txBody>
      </p:sp>
      <p:pic>
        <p:nvPicPr>
          <p:cNvPr id="20482" name="Picture 2" descr="https://i.etsystatic.com/27588643/r/il/af2feb/2899516980/il_1588xN.2899516980_4ib5.jpg"/>
          <p:cNvPicPr>
            <a:picLocks noChangeAspect="1" noChangeArrowheads="1"/>
          </p:cNvPicPr>
          <p:nvPr/>
        </p:nvPicPr>
        <p:blipFill rotWithShape="1">
          <a:blip r:embed="rId2">
            <a:extLst>
              <a:ext uri="{28A0092B-C50C-407E-A947-70E740481C1C}">
                <a14:useLocalDpi xmlns:a14="http://schemas.microsoft.com/office/drawing/2010/main" val="0"/>
              </a:ext>
            </a:extLst>
          </a:blip>
          <a:srcRect l="34571" t="797" r="14653" b="-797"/>
          <a:stretch/>
        </p:blipFill>
        <p:spPr bwMode="auto">
          <a:xfrm>
            <a:off x="7985123" y="2798105"/>
            <a:ext cx="3581400" cy="370429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364361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a:t>Grafted Into the Covenant</a:t>
            </a:r>
            <a:r>
              <a:rPr lang="en-US" b="1" dirty="0" smtClean="0"/>
              <a:t/>
            </a:r>
            <a:br>
              <a:rPr lang="en-US" b="1" dirty="0" smtClean="0"/>
            </a:br>
            <a:r>
              <a:rPr lang="en-US" b="1" dirty="0" smtClean="0"/>
              <a:t>Romans 11:20-27</a:t>
            </a:r>
            <a:endParaRPr lang="en-US" b="1" dirty="0"/>
          </a:p>
        </p:txBody>
      </p:sp>
      <p:sp>
        <p:nvSpPr>
          <p:cNvPr id="3" name="Content Placeholder 2"/>
          <p:cNvSpPr>
            <a:spLocks noGrp="1"/>
          </p:cNvSpPr>
          <p:nvPr>
            <p:ph sz="half" idx="1"/>
          </p:nvPr>
        </p:nvSpPr>
        <p:spPr>
          <a:xfrm>
            <a:off x="1293812" y="1752600"/>
            <a:ext cx="7543800" cy="4724400"/>
          </a:xfrm>
        </p:spPr>
        <p:txBody>
          <a:bodyPr>
            <a:noAutofit/>
          </a:bodyPr>
          <a:lstStyle/>
          <a:p>
            <a:r>
              <a:rPr lang="en-US" sz="3600" b="1" baseline="30000" dirty="0" smtClean="0"/>
              <a:t>20</a:t>
            </a:r>
            <a:r>
              <a:rPr lang="en-US" sz="3600" b="1" baseline="30000" dirty="0"/>
              <a:t> </a:t>
            </a:r>
            <a:r>
              <a:rPr lang="en-US" sz="3600" dirty="0"/>
              <a:t>Well; because of unbelief they were broken off, and thou </a:t>
            </a:r>
            <a:r>
              <a:rPr lang="en-US" sz="3600" dirty="0" err="1"/>
              <a:t>standest</a:t>
            </a:r>
            <a:r>
              <a:rPr lang="en-US" sz="3600" dirty="0"/>
              <a:t> by faith. Be not </a:t>
            </a:r>
            <a:r>
              <a:rPr lang="en-US" sz="3600" dirty="0" err="1"/>
              <a:t>highminded</a:t>
            </a:r>
            <a:r>
              <a:rPr lang="en-US" sz="3600" dirty="0"/>
              <a:t>, but fear:</a:t>
            </a:r>
          </a:p>
          <a:p>
            <a:r>
              <a:rPr lang="en-US" sz="3600" b="1" baseline="30000" dirty="0"/>
              <a:t>21 </a:t>
            </a:r>
            <a:r>
              <a:rPr lang="en-US" sz="3600" dirty="0"/>
              <a:t>For if God spared not the natural branches, take heed lest he also spare not thee</a:t>
            </a:r>
            <a:r>
              <a:rPr lang="en-US" sz="3600" dirty="0" smtClean="0"/>
              <a:t>.</a:t>
            </a:r>
          </a:p>
        </p:txBody>
      </p:sp>
      <p:pic>
        <p:nvPicPr>
          <p:cNvPr id="21506" name="Picture 2" descr="Grafting Fruit Trees - A Step by Step Picture Tutorial - Lady Lee's Home"/>
          <p:cNvPicPr>
            <a:picLocks noGrp="1" noChangeAspect="1" noChangeArrowheads="1"/>
          </p:cNvPicPr>
          <p:nvPr>
            <p:ph sz="half" idx="2"/>
          </p:nvPr>
        </p:nvPicPr>
        <p:blipFill rotWithShape="1">
          <a:blip r:embed="rId2">
            <a:extLst>
              <a:ext uri="{28A0092B-C50C-407E-A947-70E740481C1C}">
                <a14:useLocalDpi xmlns:a14="http://schemas.microsoft.com/office/drawing/2010/main" val="0"/>
              </a:ext>
            </a:extLst>
          </a:blip>
          <a:srcRect l="14515" r="12904"/>
          <a:stretch/>
        </p:blipFill>
        <p:spPr bwMode="auto">
          <a:xfrm>
            <a:off x="9371012" y="1752600"/>
            <a:ext cx="2286000" cy="47244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078635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a:t>Grafted Into the Covenant</a:t>
            </a:r>
            <a:br>
              <a:rPr lang="en-US" b="1" dirty="0"/>
            </a:br>
            <a:r>
              <a:rPr lang="en-US" b="1" dirty="0" smtClean="0"/>
              <a:t>Romans 11:22-27</a:t>
            </a:r>
            <a:endParaRPr lang="en-US" dirty="0"/>
          </a:p>
        </p:txBody>
      </p:sp>
      <p:sp>
        <p:nvSpPr>
          <p:cNvPr id="4" name="Content Placeholder 3"/>
          <p:cNvSpPr>
            <a:spLocks noGrp="1"/>
          </p:cNvSpPr>
          <p:nvPr>
            <p:ph sz="half" idx="2"/>
          </p:nvPr>
        </p:nvSpPr>
        <p:spPr>
          <a:xfrm>
            <a:off x="4494212" y="1676402"/>
            <a:ext cx="7010400" cy="4495798"/>
          </a:xfrm>
        </p:spPr>
        <p:txBody>
          <a:bodyPr>
            <a:noAutofit/>
          </a:bodyPr>
          <a:lstStyle/>
          <a:p>
            <a:r>
              <a:rPr lang="en-US" sz="3200" b="1" baseline="30000" dirty="0"/>
              <a:t>22 </a:t>
            </a:r>
            <a:r>
              <a:rPr lang="en-US" sz="3200" dirty="0"/>
              <a:t>Behold therefore the goodness and severity of God: on them which fell, severity; but toward thee, goodness, if thou continue in his goodness: otherwise thou also shalt be cut off</a:t>
            </a:r>
            <a:r>
              <a:rPr lang="en-US" sz="3200" dirty="0" smtClean="0"/>
              <a:t>.</a:t>
            </a:r>
          </a:p>
          <a:p>
            <a:r>
              <a:rPr lang="en-US" sz="3200" b="1" baseline="30000" dirty="0" smtClean="0"/>
              <a:t>23 </a:t>
            </a:r>
            <a:r>
              <a:rPr lang="en-US" sz="3200" dirty="0" smtClean="0"/>
              <a:t>And they also, if they abide not still in unbelief, shall be grafted in: for God is able to graft them in again.</a:t>
            </a:r>
          </a:p>
        </p:txBody>
      </p:sp>
      <p:pic>
        <p:nvPicPr>
          <p:cNvPr id="22534" name="Picture 6" descr="Olea and Gardening"/>
          <p:cNvPicPr>
            <a:picLocks noGrp="1" noChangeAspect="1" noChangeArrowheads="1"/>
          </p:cNvPicPr>
          <p:nvPr>
            <p:ph sz="half" idx="1"/>
          </p:nvPr>
        </p:nvPicPr>
        <p:blipFill rotWithShape="1">
          <a:blip r:embed="rId2">
            <a:extLst>
              <a:ext uri="{28A0092B-C50C-407E-A947-70E740481C1C}">
                <a14:useLocalDpi xmlns:a14="http://schemas.microsoft.com/office/drawing/2010/main" val="0"/>
              </a:ext>
            </a:extLst>
          </a:blip>
          <a:srcRect l="17832" r="30294"/>
          <a:stretch/>
        </p:blipFill>
        <p:spPr bwMode="auto">
          <a:xfrm>
            <a:off x="1293812" y="1676400"/>
            <a:ext cx="3109557" cy="449579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054810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770811" y="685800"/>
            <a:ext cx="3810000" cy="1828800"/>
          </a:xfrm>
        </p:spPr>
        <p:txBody>
          <a:bodyPr>
            <a:normAutofit fontScale="90000"/>
          </a:bodyPr>
          <a:lstStyle/>
          <a:p>
            <a:r>
              <a:rPr lang="en-US" sz="3600" b="1" dirty="0"/>
              <a:t>Grafted Into the Covenant</a:t>
            </a:r>
            <a:br>
              <a:rPr lang="en-US" sz="3600" b="1" dirty="0"/>
            </a:br>
            <a:r>
              <a:rPr lang="en-US" sz="3600" b="1" dirty="0" smtClean="0"/>
              <a:t>Romans 11:24-27</a:t>
            </a:r>
            <a:endParaRPr lang="en-US" dirty="0"/>
          </a:p>
        </p:txBody>
      </p:sp>
      <p:sp>
        <p:nvSpPr>
          <p:cNvPr id="3" name="Content Placeholder 2"/>
          <p:cNvSpPr>
            <a:spLocks noGrp="1"/>
          </p:cNvSpPr>
          <p:nvPr>
            <p:ph idx="1"/>
          </p:nvPr>
        </p:nvSpPr>
        <p:spPr>
          <a:xfrm>
            <a:off x="303212" y="685800"/>
            <a:ext cx="7315200" cy="5791200"/>
          </a:xfrm>
        </p:spPr>
        <p:txBody>
          <a:bodyPr>
            <a:noAutofit/>
          </a:bodyPr>
          <a:lstStyle/>
          <a:p>
            <a:r>
              <a:rPr lang="en-US" sz="3200" b="1" baseline="30000" dirty="0"/>
              <a:t>24 </a:t>
            </a:r>
            <a:r>
              <a:rPr lang="en-US" sz="3200" dirty="0"/>
              <a:t>For if thou wert cut out of the olive tree which is wild by nature, and wert grafted contrary to nature into a good olive tree: how much more shall these, which be the natural branches, be grafted into their own olive tree?</a:t>
            </a:r>
          </a:p>
          <a:p>
            <a:r>
              <a:rPr lang="en-US" sz="3200" b="1" baseline="30000" dirty="0"/>
              <a:t>25 </a:t>
            </a:r>
            <a:r>
              <a:rPr lang="en-US" sz="3200" dirty="0"/>
              <a:t>For I would not, brethren, that ye should be ignorant of this mystery, lest ye should be wise in your own conceits; that blindness in part is happened to Israel, until the </a:t>
            </a:r>
            <a:r>
              <a:rPr lang="en-US" sz="3200" dirty="0" err="1"/>
              <a:t>fulness</a:t>
            </a:r>
            <a:r>
              <a:rPr lang="en-US" sz="3200" dirty="0"/>
              <a:t> of the Gentiles be come in.</a:t>
            </a:r>
          </a:p>
        </p:txBody>
      </p:sp>
      <p:sp>
        <p:nvSpPr>
          <p:cNvPr id="4" name="Text Placeholder 3"/>
          <p:cNvSpPr>
            <a:spLocks noGrp="1"/>
          </p:cNvSpPr>
          <p:nvPr>
            <p:ph type="body" sz="half" idx="2"/>
          </p:nvPr>
        </p:nvSpPr>
        <p:spPr>
          <a:xfrm>
            <a:off x="15690847" y="7064571"/>
            <a:ext cx="1353268" cy="501610"/>
          </a:xfrm>
        </p:spPr>
        <p:txBody>
          <a:bodyPr/>
          <a:lstStyle/>
          <a:p>
            <a:endParaRPr lang="en-US" dirty="0"/>
          </a:p>
        </p:txBody>
      </p:sp>
      <p:pic>
        <p:nvPicPr>
          <p:cNvPr id="23554" name="Picture 2" descr="Tammy's Notes: Grafted by Faith Alone"/>
          <p:cNvPicPr>
            <a:picLocks noChangeAspect="1" noChangeArrowheads="1"/>
          </p:cNvPicPr>
          <p:nvPr/>
        </p:nvPicPr>
        <p:blipFill rotWithShape="1">
          <a:blip r:embed="rId2">
            <a:extLst>
              <a:ext uri="{28A0092B-C50C-407E-A947-70E740481C1C}">
                <a14:useLocalDpi xmlns:a14="http://schemas.microsoft.com/office/drawing/2010/main" val="0"/>
              </a:ext>
            </a:extLst>
          </a:blip>
          <a:srcRect l="19331" r="12267"/>
          <a:stretch/>
        </p:blipFill>
        <p:spPr bwMode="auto">
          <a:xfrm>
            <a:off x="7923213" y="2590800"/>
            <a:ext cx="3505200" cy="384333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100255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a:t>Grafted Into the Covenant</a:t>
            </a:r>
            <a:br>
              <a:rPr lang="en-US" b="1" dirty="0"/>
            </a:br>
            <a:r>
              <a:rPr lang="en-US" b="1" dirty="0" smtClean="0"/>
              <a:t>Romans 11:26-27</a:t>
            </a:r>
            <a:endParaRPr lang="en-US" dirty="0"/>
          </a:p>
        </p:txBody>
      </p:sp>
      <p:sp>
        <p:nvSpPr>
          <p:cNvPr id="4" name="Content Placeholder 3"/>
          <p:cNvSpPr>
            <a:spLocks noGrp="1"/>
          </p:cNvSpPr>
          <p:nvPr>
            <p:ph sz="half" idx="2"/>
          </p:nvPr>
        </p:nvSpPr>
        <p:spPr>
          <a:xfrm>
            <a:off x="4037012" y="1676402"/>
            <a:ext cx="5943600" cy="4495798"/>
          </a:xfrm>
        </p:spPr>
        <p:txBody>
          <a:bodyPr>
            <a:noAutofit/>
          </a:bodyPr>
          <a:lstStyle/>
          <a:p>
            <a:r>
              <a:rPr lang="en-US" sz="3200" b="1" baseline="30000" dirty="0"/>
              <a:t>26 </a:t>
            </a:r>
            <a:r>
              <a:rPr lang="en-US" sz="3200" dirty="0"/>
              <a:t>And so all Israel shall be saved: as it is written, There shall come out of Sion the Deliverer, and shall turn away ungodliness from Jacob:</a:t>
            </a:r>
          </a:p>
          <a:p>
            <a:r>
              <a:rPr lang="en-US" sz="3200" b="1" baseline="30000" dirty="0"/>
              <a:t>27 </a:t>
            </a:r>
            <a:r>
              <a:rPr lang="en-US" sz="3200" dirty="0"/>
              <a:t>For this is my covenant unto them, when I shall take away their sins.</a:t>
            </a:r>
          </a:p>
        </p:txBody>
      </p:sp>
      <p:pic>
        <p:nvPicPr>
          <p:cNvPr id="24578" name="Picture 2" descr="What is the Biblical relationship between Israel and the church ..."/>
          <p:cNvPicPr>
            <a:picLocks noGrp="1" noChangeAspect="1" noChangeArrowheads="1"/>
          </p:cNvPicPr>
          <p:nvPr>
            <p:ph sz="half" idx="1"/>
          </p:nvPr>
        </p:nvPicPr>
        <p:blipFill rotWithShape="1">
          <a:blip r:embed="rId2">
            <a:extLst>
              <a:ext uri="{28A0092B-C50C-407E-A947-70E740481C1C}">
                <a14:useLocalDpi xmlns:a14="http://schemas.microsoft.com/office/drawing/2010/main" val="0"/>
              </a:ext>
            </a:extLst>
          </a:blip>
          <a:srcRect l="27967" r="31354"/>
          <a:stretch/>
        </p:blipFill>
        <p:spPr bwMode="auto">
          <a:xfrm>
            <a:off x="1304925" y="1676402"/>
            <a:ext cx="2438400" cy="449579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295998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wallpapers: Green Nature Wallpapers"/>
          <p:cNvPicPr>
            <a:picLocks noChangeAspect="1" noChangeArrowheads="1"/>
          </p:cNvPicPr>
          <p:nvPr/>
        </p:nvPicPr>
        <p:blipFill rotWithShape="1">
          <a:blip r:embed="rId2">
            <a:extLst>
              <a:ext uri="{28A0092B-C50C-407E-A947-70E740481C1C}">
                <a14:useLocalDpi xmlns:a14="http://schemas.microsoft.com/office/drawing/2010/main" val="0"/>
              </a:ext>
            </a:extLst>
          </a:blip>
          <a:srcRect l="-203" t="11644" r="203" b="12666"/>
          <a:stretch/>
        </p:blipFill>
        <p:spPr bwMode="auto">
          <a:xfrm>
            <a:off x="0" y="-76200"/>
            <a:ext cx="12215222" cy="6934200"/>
          </a:xfrm>
          <a:prstGeom prst="rect">
            <a:avLst/>
          </a:prstGeom>
          <a:noFill/>
          <a:extLst>
            <a:ext uri="{909E8E84-426E-40DD-AFC4-6F175D3DCCD1}">
              <a14:hiddenFill xmlns:a14="http://schemas.microsoft.com/office/drawing/2010/main">
                <a:solidFill>
                  <a:srgbClr val="FFFFFF"/>
                </a:solidFill>
              </a14:hiddenFill>
            </a:ext>
          </a:extLst>
        </p:spPr>
      </p:pic>
      <p:sp>
        <p:nvSpPr>
          <p:cNvPr id="3" name="Content Placeholder 2"/>
          <p:cNvSpPr txBox="1">
            <a:spLocks/>
          </p:cNvSpPr>
          <p:nvPr/>
        </p:nvSpPr>
        <p:spPr>
          <a:xfrm>
            <a:off x="912812" y="1295400"/>
            <a:ext cx="10515599" cy="4876800"/>
          </a:xfrm>
          <a:prstGeom prst="rect">
            <a:avLst/>
          </a:prstGeom>
          <a:solidFill>
            <a:srgbClr val="D5F3E7">
              <a:alpha val="61961"/>
            </a:srgbClr>
          </a:solidFill>
        </p:spPr>
        <p:txBody>
          <a:bodyPr>
            <a:normAutofit fontScale="92500" lnSpcReduction="10000"/>
          </a:bodyPr>
          <a:lstStyle>
            <a:lvl1pPr marL="223838" indent="-228600" algn="l" defTabSz="914400" rtl="0" eaLnBrk="1" latinLnBrk="0" hangingPunct="1">
              <a:lnSpc>
                <a:spcPct val="90000"/>
              </a:lnSpc>
              <a:spcBef>
                <a:spcPts val="1600"/>
              </a:spcBef>
              <a:buClr>
                <a:schemeClr val="accent6"/>
              </a:buClr>
              <a:buFont typeface="Arial" pitchFamily="34" charset="0"/>
              <a:buChar char="•"/>
              <a:defRPr sz="2400" kern="1200">
                <a:solidFill>
                  <a:schemeClr val="tx1"/>
                </a:solidFill>
                <a:latin typeface="+mn-lt"/>
                <a:ea typeface="+mn-ea"/>
                <a:cs typeface="+mn-cs"/>
              </a:defRPr>
            </a:lvl1pPr>
            <a:lvl2pPr marL="502920" indent="-228600" algn="l" defTabSz="914400" rtl="0" eaLnBrk="1" latinLnBrk="0" hangingPunct="1">
              <a:lnSpc>
                <a:spcPct val="90000"/>
              </a:lnSpc>
              <a:spcBef>
                <a:spcPts val="600"/>
              </a:spcBef>
              <a:buClr>
                <a:schemeClr val="accent6"/>
              </a:buClr>
              <a:buFont typeface="Euphemia" pitchFamily="34" charset="0"/>
              <a:buChar char="–"/>
              <a:defRPr sz="2000" kern="1200">
                <a:solidFill>
                  <a:schemeClr val="tx1"/>
                </a:solidFill>
                <a:latin typeface="+mn-lt"/>
                <a:ea typeface="+mn-ea"/>
                <a:cs typeface="+mn-cs"/>
              </a:defRPr>
            </a:lvl2pPr>
            <a:lvl3pPr marL="777240" indent="-228600" algn="l" defTabSz="914400" rtl="0" eaLnBrk="1" latinLnBrk="0" hangingPunct="1">
              <a:lnSpc>
                <a:spcPct val="90000"/>
              </a:lnSpc>
              <a:spcBef>
                <a:spcPts val="600"/>
              </a:spcBef>
              <a:buClr>
                <a:schemeClr val="accent6"/>
              </a:buClr>
              <a:buFont typeface="Euphemia" pitchFamily="34" charset="0"/>
              <a:buChar char="–"/>
              <a:defRPr sz="1800" kern="1200">
                <a:solidFill>
                  <a:schemeClr val="tx1"/>
                </a:solidFill>
                <a:latin typeface="+mn-lt"/>
                <a:ea typeface="+mn-ea"/>
                <a:cs typeface="+mn-cs"/>
              </a:defRPr>
            </a:lvl3pPr>
            <a:lvl4pPr marL="1051560" indent="-228600" algn="l" defTabSz="914400" rtl="0" eaLnBrk="1" latinLnBrk="0" hangingPunct="1">
              <a:lnSpc>
                <a:spcPct val="90000"/>
              </a:lnSpc>
              <a:spcBef>
                <a:spcPts val="600"/>
              </a:spcBef>
              <a:buClr>
                <a:schemeClr val="accent6"/>
              </a:buClr>
              <a:buFont typeface="Euphemia" pitchFamily="34" charset="0"/>
              <a:buChar char="–"/>
              <a:defRPr sz="1600" kern="1200">
                <a:solidFill>
                  <a:schemeClr val="tx1"/>
                </a:solidFill>
                <a:latin typeface="+mn-lt"/>
                <a:ea typeface="+mn-ea"/>
                <a:cs typeface="+mn-cs"/>
              </a:defRPr>
            </a:lvl4pPr>
            <a:lvl5pPr marL="1325880" indent="-228600" algn="l" defTabSz="914400" rtl="0" eaLnBrk="1" latinLnBrk="0" hangingPunct="1">
              <a:lnSpc>
                <a:spcPct val="90000"/>
              </a:lnSpc>
              <a:spcBef>
                <a:spcPts val="600"/>
              </a:spcBef>
              <a:buClr>
                <a:schemeClr val="accent6"/>
              </a:buClr>
              <a:buFont typeface="Euphemia" pitchFamily="34" charset="0"/>
              <a:buChar char="–"/>
              <a:defRPr sz="1600" kern="1200">
                <a:solidFill>
                  <a:schemeClr val="tx1"/>
                </a:solidFill>
                <a:latin typeface="+mn-lt"/>
                <a:ea typeface="+mn-ea"/>
                <a:cs typeface="+mn-cs"/>
              </a:defRPr>
            </a:lvl5pPr>
            <a:lvl6pPr marL="1600200" indent="-228600" algn="l" defTabSz="914400" rtl="0" eaLnBrk="1" latinLnBrk="0" hangingPunct="1">
              <a:spcBef>
                <a:spcPts val="600"/>
              </a:spcBef>
              <a:buFont typeface="Euphemia" pitchFamily="34" charset="0"/>
              <a:buChar char="–"/>
              <a:defRPr sz="1600" kern="1200">
                <a:solidFill>
                  <a:schemeClr val="tx1"/>
                </a:solidFill>
                <a:latin typeface="+mn-lt"/>
                <a:ea typeface="+mn-ea"/>
                <a:cs typeface="+mn-cs"/>
              </a:defRPr>
            </a:lvl6pPr>
            <a:lvl7pPr marL="1874520" indent="-228600" algn="l" defTabSz="914400" rtl="0" eaLnBrk="1" latinLnBrk="0" hangingPunct="1">
              <a:spcBef>
                <a:spcPts val="600"/>
              </a:spcBef>
              <a:buFont typeface="Euphemia" pitchFamily="34" charset="0"/>
              <a:buChar char="–"/>
              <a:defRPr sz="1600" kern="1200">
                <a:solidFill>
                  <a:schemeClr val="tx1"/>
                </a:solidFill>
                <a:latin typeface="+mn-lt"/>
                <a:ea typeface="+mn-ea"/>
                <a:cs typeface="+mn-cs"/>
              </a:defRPr>
            </a:lvl7pPr>
            <a:lvl8pPr marL="2148840" indent="-228600" algn="l" defTabSz="914400" rtl="0" eaLnBrk="1" latinLnBrk="0" hangingPunct="1">
              <a:spcBef>
                <a:spcPts val="600"/>
              </a:spcBef>
              <a:buFont typeface="Euphemia" pitchFamily="34" charset="0"/>
              <a:buChar char="–"/>
              <a:defRPr sz="1600" kern="1200">
                <a:solidFill>
                  <a:schemeClr val="tx1"/>
                </a:solidFill>
                <a:latin typeface="+mn-lt"/>
                <a:ea typeface="+mn-ea"/>
                <a:cs typeface="+mn-cs"/>
              </a:defRPr>
            </a:lvl8pPr>
            <a:lvl9pPr marL="2423160" indent="-228600" algn="l" defTabSz="914400" rtl="0" eaLnBrk="1" latinLnBrk="0" hangingPunct="1">
              <a:spcBef>
                <a:spcPts val="600"/>
              </a:spcBef>
              <a:buFont typeface="Euphemia" pitchFamily="34" charset="0"/>
              <a:buChar char="–"/>
              <a:defRPr sz="1600" kern="1200">
                <a:solidFill>
                  <a:schemeClr val="tx1"/>
                </a:solidFill>
                <a:latin typeface="+mn-lt"/>
                <a:ea typeface="+mn-ea"/>
                <a:cs typeface="+mn-cs"/>
              </a:defRPr>
            </a:lvl9pPr>
          </a:lstStyle>
          <a:p>
            <a:pPr marL="0" indent="0">
              <a:buNone/>
            </a:pPr>
            <a:r>
              <a:rPr lang="en-US" sz="3600" dirty="0"/>
              <a:t>Our privileges are far greater than were the privileges of God's ancient people. We have not only the great light committed to Israel, but we have the increased evidence of the great salvation brought to us through Christ. That which was type and symbol to the Jews is reality to us. They had the Old Testament history; we have that and the New Testament also. We have the assurance of a </a:t>
            </a:r>
            <a:r>
              <a:rPr lang="en-US" sz="3600" dirty="0" err="1"/>
              <a:t>Saviour</a:t>
            </a:r>
            <a:r>
              <a:rPr lang="en-US" sz="3600" dirty="0"/>
              <a:t> who has come, a </a:t>
            </a:r>
            <a:r>
              <a:rPr lang="en-US" sz="3600" dirty="0" err="1"/>
              <a:t>Saviour</a:t>
            </a:r>
            <a:r>
              <a:rPr lang="en-US" sz="3600" dirty="0"/>
              <a:t> who has been crucified, who has risen, and over the rent sepulcher of Joseph has proclaimed, “I am the resurrection and the life.”</a:t>
            </a:r>
            <a:endParaRPr lang="en-US" sz="3200" dirty="0"/>
          </a:p>
        </p:txBody>
      </p:sp>
      <p:sp>
        <p:nvSpPr>
          <p:cNvPr id="4" name="Title 1"/>
          <p:cNvSpPr txBox="1">
            <a:spLocks/>
          </p:cNvSpPr>
          <p:nvPr/>
        </p:nvSpPr>
        <p:spPr>
          <a:xfrm>
            <a:off x="912812" y="609600"/>
            <a:ext cx="9982201" cy="1447800"/>
          </a:xfrm>
          <a:prstGeom prst="rect">
            <a:avLst/>
          </a:prstGeom>
        </p:spPr>
        <p:txBody>
          <a:bodyPr/>
          <a:lstStyle>
            <a:lvl1pPr algn="l" defTabSz="914400" rtl="0" eaLnBrk="1" latinLnBrk="0" hangingPunct="1">
              <a:lnSpc>
                <a:spcPct val="90000"/>
              </a:lnSpc>
              <a:spcBef>
                <a:spcPct val="0"/>
              </a:spcBef>
              <a:buNone/>
              <a:defRPr sz="3600" kern="1200">
                <a:solidFill>
                  <a:schemeClr val="tx1"/>
                </a:solidFill>
                <a:latin typeface="+mj-lt"/>
                <a:ea typeface="+mj-ea"/>
                <a:cs typeface="+mj-cs"/>
              </a:defRPr>
            </a:lvl1pPr>
          </a:lstStyle>
          <a:p>
            <a:r>
              <a:rPr lang="en-US" b="1" dirty="0" smtClean="0">
                <a:solidFill>
                  <a:srgbClr val="D5F3E7"/>
                </a:solidFill>
              </a:rPr>
              <a:t>EGW:  </a:t>
            </a:r>
            <a:r>
              <a:rPr lang="en-US" b="1" i="1" dirty="0" smtClean="0">
                <a:solidFill>
                  <a:srgbClr val="D5F3E7"/>
                </a:solidFill>
              </a:rPr>
              <a:t>Christ’s Object Lessons</a:t>
            </a:r>
            <a:r>
              <a:rPr lang="en-US" b="1" dirty="0" smtClean="0">
                <a:solidFill>
                  <a:srgbClr val="D5F3E7"/>
                </a:solidFill>
              </a:rPr>
              <a:t>, pg. 317</a:t>
            </a:r>
            <a:endParaRPr lang="en-US" b="1" dirty="0">
              <a:solidFill>
                <a:srgbClr val="D5F3E7"/>
              </a:solidFill>
            </a:endParaRPr>
          </a:p>
        </p:txBody>
      </p:sp>
    </p:spTree>
    <p:extLst>
      <p:ext uri="{BB962C8B-B14F-4D97-AF65-F5344CB8AC3E}">
        <p14:creationId xmlns:p14="http://schemas.microsoft.com/office/powerpoint/2010/main" val="325759377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wallpapers: Green Nature Wallpapers"/>
          <p:cNvPicPr>
            <a:picLocks noChangeAspect="1" noChangeArrowheads="1"/>
          </p:cNvPicPr>
          <p:nvPr/>
        </p:nvPicPr>
        <p:blipFill rotWithShape="1">
          <a:blip r:embed="rId2">
            <a:extLst>
              <a:ext uri="{28A0092B-C50C-407E-A947-70E740481C1C}">
                <a14:useLocalDpi xmlns:a14="http://schemas.microsoft.com/office/drawing/2010/main" val="0"/>
              </a:ext>
            </a:extLst>
          </a:blip>
          <a:srcRect l="-203" t="11644" r="203" b="12666"/>
          <a:stretch/>
        </p:blipFill>
        <p:spPr bwMode="auto">
          <a:xfrm>
            <a:off x="0" y="-76200"/>
            <a:ext cx="12215222" cy="6934200"/>
          </a:xfrm>
          <a:prstGeom prst="rect">
            <a:avLst/>
          </a:prstGeom>
          <a:noFill/>
          <a:extLst>
            <a:ext uri="{909E8E84-426E-40DD-AFC4-6F175D3DCCD1}">
              <a14:hiddenFill xmlns:a14="http://schemas.microsoft.com/office/drawing/2010/main">
                <a:solidFill>
                  <a:srgbClr val="FFFFFF"/>
                </a:solidFill>
              </a14:hiddenFill>
            </a:ext>
          </a:extLst>
        </p:spPr>
      </p:pic>
      <p:sp>
        <p:nvSpPr>
          <p:cNvPr id="3" name="Content Placeholder 2"/>
          <p:cNvSpPr txBox="1">
            <a:spLocks/>
          </p:cNvSpPr>
          <p:nvPr/>
        </p:nvSpPr>
        <p:spPr>
          <a:xfrm>
            <a:off x="912812" y="1295400"/>
            <a:ext cx="10515599" cy="5029200"/>
          </a:xfrm>
          <a:prstGeom prst="rect">
            <a:avLst/>
          </a:prstGeom>
          <a:solidFill>
            <a:srgbClr val="D5F3E7">
              <a:alpha val="61961"/>
            </a:srgbClr>
          </a:solidFill>
        </p:spPr>
        <p:txBody>
          <a:bodyPr>
            <a:noAutofit/>
          </a:bodyPr>
          <a:lstStyle>
            <a:lvl1pPr marL="223838" indent="-228600" algn="l" defTabSz="914400" rtl="0" eaLnBrk="1" latinLnBrk="0" hangingPunct="1">
              <a:lnSpc>
                <a:spcPct val="90000"/>
              </a:lnSpc>
              <a:spcBef>
                <a:spcPts val="1600"/>
              </a:spcBef>
              <a:buClr>
                <a:schemeClr val="accent6"/>
              </a:buClr>
              <a:buFont typeface="Arial" pitchFamily="34" charset="0"/>
              <a:buChar char="•"/>
              <a:defRPr sz="2400" kern="1200">
                <a:solidFill>
                  <a:schemeClr val="tx1"/>
                </a:solidFill>
                <a:latin typeface="+mn-lt"/>
                <a:ea typeface="+mn-ea"/>
                <a:cs typeface="+mn-cs"/>
              </a:defRPr>
            </a:lvl1pPr>
            <a:lvl2pPr marL="502920" indent="-228600" algn="l" defTabSz="914400" rtl="0" eaLnBrk="1" latinLnBrk="0" hangingPunct="1">
              <a:lnSpc>
                <a:spcPct val="90000"/>
              </a:lnSpc>
              <a:spcBef>
                <a:spcPts val="600"/>
              </a:spcBef>
              <a:buClr>
                <a:schemeClr val="accent6"/>
              </a:buClr>
              <a:buFont typeface="Euphemia" pitchFamily="34" charset="0"/>
              <a:buChar char="–"/>
              <a:defRPr sz="2000" kern="1200">
                <a:solidFill>
                  <a:schemeClr val="tx1"/>
                </a:solidFill>
                <a:latin typeface="+mn-lt"/>
                <a:ea typeface="+mn-ea"/>
                <a:cs typeface="+mn-cs"/>
              </a:defRPr>
            </a:lvl2pPr>
            <a:lvl3pPr marL="777240" indent="-228600" algn="l" defTabSz="914400" rtl="0" eaLnBrk="1" latinLnBrk="0" hangingPunct="1">
              <a:lnSpc>
                <a:spcPct val="90000"/>
              </a:lnSpc>
              <a:spcBef>
                <a:spcPts val="600"/>
              </a:spcBef>
              <a:buClr>
                <a:schemeClr val="accent6"/>
              </a:buClr>
              <a:buFont typeface="Euphemia" pitchFamily="34" charset="0"/>
              <a:buChar char="–"/>
              <a:defRPr sz="1800" kern="1200">
                <a:solidFill>
                  <a:schemeClr val="tx1"/>
                </a:solidFill>
                <a:latin typeface="+mn-lt"/>
                <a:ea typeface="+mn-ea"/>
                <a:cs typeface="+mn-cs"/>
              </a:defRPr>
            </a:lvl3pPr>
            <a:lvl4pPr marL="1051560" indent="-228600" algn="l" defTabSz="914400" rtl="0" eaLnBrk="1" latinLnBrk="0" hangingPunct="1">
              <a:lnSpc>
                <a:spcPct val="90000"/>
              </a:lnSpc>
              <a:spcBef>
                <a:spcPts val="600"/>
              </a:spcBef>
              <a:buClr>
                <a:schemeClr val="accent6"/>
              </a:buClr>
              <a:buFont typeface="Euphemia" pitchFamily="34" charset="0"/>
              <a:buChar char="–"/>
              <a:defRPr sz="1600" kern="1200">
                <a:solidFill>
                  <a:schemeClr val="tx1"/>
                </a:solidFill>
                <a:latin typeface="+mn-lt"/>
                <a:ea typeface="+mn-ea"/>
                <a:cs typeface="+mn-cs"/>
              </a:defRPr>
            </a:lvl4pPr>
            <a:lvl5pPr marL="1325880" indent="-228600" algn="l" defTabSz="914400" rtl="0" eaLnBrk="1" latinLnBrk="0" hangingPunct="1">
              <a:lnSpc>
                <a:spcPct val="90000"/>
              </a:lnSpc>
              <a:spcBef>
                <a:spcPts val="600"/>
              </a:spcBef>
              <a:buClr>
                <a:schemeClr val="accent6"/>
              </a:buClr>
              <a:buFont typeface="Euphemia" pitchFamily="34" charset="0"/>
              <a:buChar char="–"/>
              <a:defRPr sz="1600" kern="1200">
                <a:solidFill>
                  <a:schemeClr val="tx1"/>
                </a:solidFill>
                <a:latin typeface="+mn-lt"/>
                <a:ea typeface="+mn-ea"/>
                <a:cs typeface="+mn-cs"/>
              </a:defRPr>
            </a:lvl5pPr>
            <a:lvl6pPr marL="1600200" indent="-228600" algn="l" defTabSz="914400" rtl="0" eaLnBrk="1" latinLnBrk="0" hangingPunct="1">
              <a:spcBef>
                <a:spcPts val="600"/>
              </a:spcBef>
              <a:buFont typeface="Euphemia" pitchFamily="34" charset="0"/>
              <a:buChar char="–"/>
              <a:defRPr sz="1600" kern="1200">
                <a:solidFill>
                  <a:schemeClr val="tx1"/>
                </a:solidFill>
                <a:latin typeface="+mn-lt"/>
                <a:ea typeface="+mn-ea"/>
                <a:cs typeface="+mn-cs"/>
              </a:defRPr>
            </a:lvl6pPr>
            <a:lvl7pPr marL="1874520" indent="-228600" algn="l" defTabSz="914400" rtl="0" eaLnBrk="1" latinLnBrk="0" hangingPunct="1">
              <a:spcBef>
                <a:spcPts val="600"/>
              </a:spcBef>
              <a:buFont typeface="Euphemia" pitchFamily="34" charset="0"/>
              <a:buChar char="–"/>
              <a:defRPr sz="1600" kern="1200">
                <a:solidFill>
                  <a:schemeClr val="tx1"/>
                </a:solidFill>
                <a:latin typeface="+mn-lt"/>
                <a:ea typeface="+mn-ea"/>
                <a:cs typeface="+mn-cs"/>
              </a:defRPr>
            </a:lvl7pPr>
            <a:lvl8pPr marL="2148840" indent="-228600" algn="l" defTabSz="914400" rtl="0" eaLnBrk="1" latinLnBrk="0" hangingPunct="1">
              <a:spcBef>
                <a:spcPts val="600"/>
              </a:spcBef>
              <a:buFont typeface="Euphemia" pitchFamily="34" charset="0"/>
              <a:buChar char="–"/>
              <a:defRPr sz="1600" kern="1200">
                <a:solidFill>
                  <a:schemeClr val="tx1"/>
                </a:solidFill>
                <a:latin typeface="+mn-lt"/>
                <a:ea typeface="+mn-ea"/>
                <a:cs typeface="+mn-cs"/>
              </a:defRPr>
            </a:lvl8pPr>
            <a:lvl9pPr marL="2423160" indent="-228600" algn="l" defTabSz="914400" rtl="0" eaLnBrk="1" latinLnBrk="0" hangingPunct="1">
              <a:spcBef>
                <a:spcPts val="600"/>
              </a:spcBef>
              <a:buFont typeface="Euphemia" pitchFamily="34" charset="0"/>
              <a:buChar char="–"/>
              <a:defRPr sz="1600" kern="1200">
                <a:solidFill>
                  <a:schemeClr val="tx1"/>
                </a:solidFill>
                <a:latin typeface="+mn-lt"/>
                <a:ea typeface="+mn-ea"/>
                <a:cs typeface="+mn-cs"/>
              </a:defRPr>
            </a:lvl9pPr>
          </a:lstStyle>
          <a:p>
            <a:pPr marL="0" indent="0">
              <a:buNone/>
            </a:pPr>
            <a:r>
              <a:rPr lang="en-US" sz="3000" dirty="0"/>
              <a:t> In our knowledge of Christ and His love the kingdom of God is placed in the midst of us. Christ is revealed to us in sermons and chanted to us in songs. The spiritual banquet is set before us in rich abundance. The wedding garment, provided at infinite cost, is freely offered to every soul. By the messengers of God are presented to us the righteousness of Christ, justification by faith, the exceeding great and precious promises of God's word, free access to the Father by Christ, the comfort of the Spirit, the well-grounded assurance of eternal life in the kingdom of God. What could God do for us that He has not done in providing the great supper, the heavenly banquet? </a:t>
            </a:r>
            <a:endParaRPr lang="en-US" sz="3000" dirty="0"/>
          </a:p>
        </p:txBody>
      </p:sp>
      <p:sp>
        <p:nvSpPr>
          <p:cNvPr id="4" name="Title 1"/>
          <p:cNvSpPr txBox="1">
            <a:spLocks/>
          </p:cNvSpPr>
          <p:nvPr/>
        </p:nvSpPr>
        <p:spPr>
          <a:xfrm>
            <a:off x="912812" y="609600"/>
            <a:ext cx="9982201" cy="1447800"/>
          </a:xfrm>
          <a:prstGeom prst="rect">
            <a:avLst/>
          </a:prstGeom>
        </p:spPr>
        <p:txBody>
          <a:bodyPr/>
          <a:lstStyle>
            <a:lvl1pPr algn="l" defTabSz="914400" rtl="0" eaLnBrk="1" latinLnBrk="0" hangingPunct="1">
              <a:lnSpc>
                <a:spcPct val="90000"/>
              </a:lnSpc>
              <a:spcBef>
                <a:spcPct val="0"/>
              </a:spcBef>
              <a:buNone/>
              <a:defRPr sz="3600" kern="1200">
                <a:solidFill>
                  <a:schemeClr val="tx1"/>
                </a:solidFill>
                <a:latin typeface="+mj-lt"/>
                <a:ea typeface="+mj-ea"/>
                <a:cs typeface="+mj-cs"/>
              </a:defRPr>
            </a:lvl1pPr>
          </a:lstStyle>
          <a:p>
            <a:r>
              <a:rPr lang="en-US" b="1" dirty="0" smtClean="0">
                <a:solidFill>
                  <a:srgbClr val="D5F3E7"/>
                </a:solidFill>
              </a:rPr>
              <a:t>EGW:  </a:t>
            </a:r>
            <a:r>
              <a:rPr lang="en-US" b="1" i="1" dirty="0" smtClean="0">
                <a:solidFill>
                  <a:srgbClr val="D5F3E7"/>
                </a:solidFill>
              </a:rPr>
              <a:t>Christ’s Object Lessons</a:t>
            </a:r>
            <a:r>
              <a:rPr lang="en-US" b="1" dirty="0" smtClean="0">
                <a:solidFill>
                  <a:srgbClr val="D5F3E7"/>
                </a:solidFill>
              </a:rPr>
              <a:t>, pg. 317</a:t>
            </a:r>
            <a:endParaRPr lang="en-US" b="1" dirty="0">
              <a:solidFill>
                <a:srgbClr val="D5F3E7"/>
              </a:solidFill>
            </a:endParaRPr>
          </a:p>
        </p:txBody>
      </p:sp>
    </p:spTree>
    <p:extLst>
      <p:ext uri="{BB962C8B-B14F-4D97-AF65-F5344CB8AC3E}">
        <p14:creationId xmlns:p14="http://schemas.microsoft.com/office/powerpoint/2010/main" val="40416874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p:txBody>
          <a:bodyPr/>
          <a:lstStyle/>
          <a:p>
            <a:r>
              <a:rPr lang="en-US" dirty="0" smtClean="0"/>
              <a:t>Living in Gratitude</a:t>
            </a:r>
            <a:br>
              <a:rPr lang="en-US" dirty="0" smtClean="0"/>
            </a:br>
            <a:r>
              <a:rPr lang="en-US" dirty="0" smtClean="0"/>
              <a:t>Matthew 6: 1, 5 </a:t>
            </a:r>
            <a:endParaRPr lang="en-US" dirty="0"/>
          </a:p>
        </p:txBody>
      </p:sp>
      <p:sp>
        <p:nvSpPr>
          <p:cNvPr id="14" name="Content Placeholder 13"/>
          <p:cNvSpPr>
            <a:spLocks noGrp="1"/>
          </p:cNvSpPr>
          <p:nvPr>
            <p:ph idx="1"/>
          </p:nvPr>
        </p:nvSpPr>
        <p:spPr>
          <a:xfrm>
            <a:off x="1293813" y="1524000"/>
            <a:ext cx="9601200" cy="4800600"/>
          </a:xfrm>
        </p:spPr>
        <p:txBody>
          <a:bodyPr>
            <a:noAutofit/>
          </a:bodyPr>
          <a:lstStyle/>
          <a:p>
            <a:pPr marL="457200" indent="-457200"/>
            <a:r>
              <a:rPr lang="en-US" sz="3100" b="1" dirty="0"/>
              <a:t>6 </a:t>
            </a:r>
            <a:r>
              <a:rPr lang="en-US" sz="3100" dirty="0"/>
              <a:t>Take heed that ye do not your alms before men, to be seen of them: otherwise ye have no reward of your Father which is in heaven.</a:t>
            </a:r>
          </a:p>
          <a:p>
            <a:pPr marL="0" indent="0" algn="ctr">
              <a:buNone/>
            </a:pPr>
            <a:r>
              <a:rPr lang="en-US" sz="3200" dirty="0" smtClean="0">
                <a:latin typeface="Arial Rounded MT Bold" panose="020F0704030504030204" pitchFamily="34" charset="0"/>
              </a:rPr>
              <a:t>…</a:t>
            </a:r>
          </a:p>
          <a:p>
            <a:pPr marL="457200" indent="-457200"/>
            <a:r>
              <a:rPr lang="en-US" sz="3200" b="1" baseline="30000" dirty="0"/>
              <a:t>5 </a:t>
            </a:r>
            <a:r>
              <a:rPr lang="en-US" sz="3200" dirty="0"/>
              <a:t>And when thou </a:t>
            </a:r>
            <a:r>
              <a:rPr lang="en-US" sz="3200" dirty="0" err="1"/>
              <a:t>prayest</a:t>
            </a:r>
            <a:r>
              <a:rPr lang="en-US" sz="3200" dirty="0"/>
              <a:t>, thou shalt not be as the hypocrites are: for they love to pray standing in the synagogues and in the corners of the streets, that they may be seen of men. Verily I say unto you, They have their reward.</a:t>
            </a:r>
            <a:endParaRPr lang="en-US" sz="3200" dirty="0">
              <a:latin typeface="Arial Rounded MT Bold" panose="020F0704030504030204" pitchFamily="34" charset="0"/>
            </a:endParaRPr>
          </a:p>
        </p:txBody>
      </p:sp>
    </p:spTree>
    <p:extLst>
      <p:ext uri="{BB962C8B-B14F-4D97-AF65-F5344CB8AC3E}">
        <p14:creationId xmlns:p14="http://schemas.microsoft.com/office/powerpoint/2010/main" val="6855256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p:txBody>
          <a:bodyPr/>
          <a:lstStyle/>
          <a:p>
            <a:r>
              <a:rPr lang="en-US" dirty="0" smtClean="0"/>
              <a:t>Living in Gratitude</a:t>
            </a:r>
            <a:br>
              <a:rPr lang="en-US" dirty="0" smtClean="0"/>
            </a:br>
            <a:r>
              <a:rPr lang="en-US" dirty="0" smtClean="0"/>
              <a:t>Matthew 6: 6 - 8</a:t>
            </a:r>
            <a:endParaRPr lang="en-US" dirty="0"/>
          </a:p>
        </p:txBody>
      </p:sp>
      <p:sp>
        <p:nvSpPr>
          <p:cNvPr id="14" name="Content Placeholder 13"/>
          <p:cNvSpPr>
            <a:spLocks noGrp="1"/>
          </p:cNvSpPr>
          <p:nvPr>
            <p:ph idx="1"/>
          </p:nvPr>
        </p:nvSpPr>
        <p:spPr>
          <a:xfrm>
            <a:off x="1293813" y="1524000"/>
            <a:ext cx="9601200" cy="4800600"/>
          </a:xfrm>
        </p:spPr>
        <p:txBody>
          <a:bodyPr>
            <a:noAutofit/>
          </a:bodyPr>
          <a:lstStyle/>
          <a:p>
            <a:r>
              <a:rPr lang="en-US" sz="3200" b="1" baseline="30000" dirty="0"/>
              <a:t>6 </a:t>
            </a:r>
            <a:r>
              <a:rPr lang="en-US" sz="3200" dirty="0"/>
              <a:t>But thou, when thou </a:t>
            </a:r>
            <a:r>
              <a:rPr lang="en-US" sz="3200" dirty="0" err="1"/>
              <a:t>prayest</a:t>
            </a:r>
            <a:r>
              <a:rPr lang="en-US" sz="3200" dirty="0"/>
              <a:t>, enter into thy closet, and when thou hast shut thy door, pray to thy Father which is in secret; and thy Father which </a:t>
            </a:r>
            <a:r>
              <a:rPr lang="en-US" sz="3200" dirty="0" err="1"/>
              <a:t>seeth</a:t>
            </a:r>
            <a:r>
              <a:rPr lang="en-US" sz="3200" dirty="0"/>
              <a:t> in secret shall reward thee openly.</a:t>
            </a:r>
          </a:p>
          <a:p>
            <a:r>
              <a:rPr lang="en-US" sz="3200" b="1" baseline="30000" dirty="0"/>
              <a:t>7 </a:t>
            </a:r>
            <a:r>
              <a:rPr lang="en-US" sz="3200" dirty="0"/>
              <a:t>But when ye pray, use not vain repetitions, as the heathen do: for they think that they shall be heard for their much speaking.</a:t>
            </a:r>
          </a:p>
          <a:p>
            <a:r>
              <a:rPr lang="en-US" sz="3200" b="1" baseline="30000" dirty="0"/>
              <a:t>8 </a:t>
            </a:r>
            <a:r>
              <a:rPr lang="en-US" sz="3200" dirty="0"/>
              <a:t>Be not ye therefore like unto them: for your Father </a:t>
            </a:r>
            <a:r>
              <a:rPr lang="en-US" sz="3200" dirty="0" err="1"/>
              <a:t>knoweth</a:t>
            </a:r>
            <a:r>
              <a:rPr lang="en-US" sz="3200" dirty="0"/>
              <a:t> what things ye have need of, before ye ask him.</a:t>
            </a:r>
          </a:p>
        </p:txBody>
      </p:sp>
    </p:spTree>
    <p:extLst>
      <p:ext uri="{BB962C8B-B14F-4D97-AF65-F5344CB8AC3E}">
        <p14:creationId xmlns:p14="http://schemas.microsoft.com/office/powerpoint/2010/main" val="29640646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p:txBody>
          <a:bodyPr/>
          <a:lstStyle/>
          <a:p>
            <a:r>
              <a:rPr lang="en-US" dirty="0" smtClean="0"/>
              <a:t>Living in Gratitude</a:t>
            </a:r>
            <a:br>
              <a:rPr lang="en-US" dirty="0" smtClean="0"/>
            </a:br>
            <a:r>
              <a:rPr lang="en-US" dirty="0" smtClean="0"/>
              <a:t>Matthew 6: 14-34</a:t>
            </a:r>
            <a:endParaRPr lang="en-US" dirty="0"/>
          </a:p>
        </p:txBody>
      </p:sp>
      <p:sp>
        <p:nvSpPr>
          <p:cNvPr id="14" name="Content Placeholder 13"/>
          <p:cNvSpPr>
            <a:spLocks noGrp="1"/>
          </p:cNvSpPr>
          <p:nvPr>
            <p:ph idx="1"/>
          </p:nvPr>
        </p:nvSpPr>
        <p:spPr>
          <a:xfrm>
            <a:off x="1293813" y="1524000"/>
            <a:ext cx="9601200" cy="4114800"/>
          </a:xfrm>
        </p:spPr>
        <p:txBody>
          <a:bodyPr>
            <a:noAutofit/>
          </a:bodyPr>
          <a:lstStyle/>
          <a:p>
            <a:r>
              <a:rPr lang="en-US" sz="3200" b="1" baseline="30000" dirty="0"/>
              <a:t>14 </a:t>
            </a:r>
            <a:r>
              <a:rPr lang="en-US" sz="3200" dirty="0"/>
              <a:t>For if ye forgive men their trespasses, your heavenly Father will also forgive you:</a:t>
            </a:r>
          </a:p>
          <a:p>
            <a:r>
              <a:rPr lang="en-US" sz="3200" b="1" baseline="30000" dirty="0"/>
              <a:t>15 </a:t>
            </a:r>
            <a:r>
              <a:rPr lang="en-US" sz="3200" dirty="0"/>
              <a:t>But if ye forgive not men their trespasses, neither will your Father forgive your trespasses.</a:t>
            </a:r>
          </a:p>
          <a:p>
            <a:r>
              <a:rPr lang="en-US" sz="3200" b="1" baseline="30000" dirty="0"/>
              <a:t>16 </a:t>
            </a:r>
            <a:r>
              <a:rPr lang="en-US" sz="3200" dirty="0"/>
              <a:t>Moreover when ye fast, be not, as the hypocrites, of a sad countenance: for they disfigure their faces, that they may appear unto men to fast. Verily I say unto you, They have their reward</a:t>
            </a:r>
            <a:r>
              <a:rPr lang="en-US" sz="3200" dirty="0" smtClean="0"/>
              <a:t>.</a:t>
            </a:r>
            <a:endParaRPr lang="en-US" sz="3200" dirty="0"/>
          </a:p>
        </p:txBody>
      </p:sp>
    </p:spTree>
    <p:extLst>
      <p:ext uri="{BB962C8B-B14F-4D97-AF65-F5344CB8AC3E}">
        <p14:creationId xmlns:p14="http://schemas.microsoft.com/office/powerpoint/2010/main" val="1081817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a:t>All Things are Made by Him</a:t>
            </a:r>
            <a:r>
              <a:rPr lang="en-US" b="1" dirty="0" smtClean="0"/>
              <a:t/>
            </a:r>
            <a:br>
              <a:rPr lang="en-US" b="1" dirty="0" smtClean="0"/>
            </a:br>
            <a:r>
              <a:rPr lang="en-US" b="1" dirty="0" smtClean="0"/>
              <a:t>Psalm 50:7-23</a:t>
            </a:r>
            <a:endParaRPr lang="en-US" b="1" dirty="0"/>
          </a:p>
        </p:txBody>
      </p:sp>
      <p:sp>
        <p:nvSpPr>
          <p:cNvPr id="3" name="Content Placeholder 2"/>
          <p:cNvSpPr>
            <a:spLocks noGrp="1"/>
          </p:cNvSpPr>
          <p:nvPr>
            <p:ph sz="half" idx="1"/>
          </p:nvPr>
        </p:nvSpPr>
        <p:spPr>
          <a:xfrm>
            <a:off x="1293812" y="1676400"/>
            <a:ext cx="6934200" cy="4495800"/>
          </a:xfrm>
        </p:spPr>
        <p:txBody>
          <a:bodyPr>
            <a:normAutofit fontScale="92500" lnSpcReduction="10000"/>
          </a:bodyPr>
          <a:lstStyle/>
          <a:p>
            <a:pPr marL="0" indent="0">
              <a:buNone/>
            </a:pPr>
            <a:r>
              <a:rPr lang="en-US" sz="3300" b="1" baseline="30000" dirty="0"/>
              <a:t>7 </a:t>
            </a:r>
            <a:r>
              <a:rPr lang="en-US" sz="3300" dirty="0"/>
              <a:t>Hear, O my people, and I will speak; O Israel, and I will testify against thee: I am God, even thy God.</a:t>
            </a:r>
          </a:p>
          <a:p>
            <a:pPr marL="0" indent="0">
              <a:buNone/>
            </a:pPr>
            <a:r>
              <a:rPr lang="en-US" sz="3300" b="1" baseline="30000" dirty="0"/>
              <a:t>8 </a:t>
            </a:r>
            <a:r>
              <a:rPr lang="en-US" sz="3300" dirty="0"/>
              <a:t>I will not reprove thee for thy sacrifices or thy burnt offerings, to have been continually before me.</a:t>
            </a:r>
          </a:p>
          <a:p>
            <a:pPr marL="0" indent="0">
              <a:buNone/>
            </a:pPr>
            <a:r>
              <a:rPr lang="en-US" sz="3300" b="1" baseline="30000" dirty="0"/>
              <a:t>9 </a:t>
            </a:r>
            <a:r>
              <a:rPr lang="en-US" sz="3300" dirty="0"/>
              <a:t>I will take no bullock out of thy house, nor he goats out of thy folds.</a:t>
            </a:r>
          </a:p>
          <a:p>
            <a:pPr marL="0" indent="0">
              <a:buNone/>
            </a:pPr>
            <a:r>
              <a:rPr lang="en-US" sz="3300" b="1" baseline="30000" dirty="0"/>
              <a:t>10 </a:t>
            </a:r>
            <a:r>
              <a:rPr lang="en-US" sz="3300" dirty="0"/>
              <a:t>For every beast of the forest is mine, and the cattle upon a thousand hills.</a:t>
            </a:r>
          </a:p>
          <a:p>
            <a:pPr marL="0" indent="0">
              <a:buNone/>
            </a:pPr>
            <a:endParaRPr lang="en-US" dirty="0"/>
          </a:p>
        </p:txBody>
      </p:sp>
      <p:pic>
        <p:nvPicPr>
          <p:cNvPr id="3076" name="Picture 4" descr="https://www.travelafricablog.com/wp-content/uploads/2018/11/Kenya-Wildebeest-Migration-2019.jpg"/>
          <p:cNvPicPr>
            <a:picLocks noGrp="1" noChangeAspect="1" noChangeArrowheads="1"/>
          </p:cNvPicPr>
          <p:nvPr>
            <p:ph sz="half" idx="2"/>
          </p:nvPr>
        </p:nvPicPr>
        <p:blipFill rotWithShape="1">
          <a:blip r:embed="rId2">
            <a:extLst>
              <a:ext uri="{28A0092B-C50C-407E-A947-70E740481C1C}">
                <a14:useLocalDpi xmlns:a14="http://schemas.microsoft.com/office/drawing/2010/main" val="0"/>
              </a:ext>
            </a:extLst>
          </a:blip>
          <a:srcRect l="55151" r="25153" b="25423"/>
          <a:stretch/>
        </p:blipFill>
        <p:spPr bwMode="auto">
          <a:xfrm>
            <a:off x="8456612" y="1686753"/>
            <a:ext cx="2286000" cy="448544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29828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p:txBody>
          <a:bodyPr/>
          <a:lstStyle/>
          <a:p>
            <a:r>
              <a:rPr lang="en-US" dirty="0" smtClean="0"/>
              <a:t>Living in Gratitude</a:t>
            </a:r>
            <a:br>
              <a:rPr lang="en-US" dirty="0" smtClean="0"/>
            </a:br>
            <a:r>
              <a:rPr lang="en-US" dirty="0" smtClean="0"/>
              <a:t>Matthew 6: 17-34</a:t>
            </a:r>
            <a:endParaRPr lang="en-US" dirty="0"/>
          </a:p>
        </p:txBody>
      </p:sp>
      <p:sp>
        <p:nvSpPr>
          <p:cNvPr id="14" name="Content Placeholder 13"/>
          <p:cNvSpPr>
            <a:spLocks noGrp="1"/>
          </p:cNvSpPr>
          <p:nvPr>
            <p:ph idx="1"/>
          </p:nvPr>
        </p:nvSpPr>
        <p:spPr>
          <a:xfrm>
            <a:off x="1293813" y="1524000"/>
            <a:ext cx="9601200" cy="4114800"/>
          </a:xfrm>
        </p:spPr>
        <p:txBody>
          <a:bodyPr>
            <a:noAutofit/>
          </a:bodyPr>
          <a:lstStyle/>
          <a:p>
            <a:r>
              <a:rPr lang="en-US" sz="3200" b="1" baseline="30000" dirty="0"/>
              <a:t>17 </a:t>
            </a:r>
            <a:r>
              <a:rPr lang="en-US" sz="3200" dirty="0"/>
              <a:t>But thou, when thou fastest, anoint thine head, and wash thy face;</a:t>
            </a:r>
          </a:p>
          <a:p>
            <a:r>
              <a:rPr lang="en-US" sz="3200" b="1" baseline="30000" dirty="0"/>
              <a:t>18 </a:t>
            </a:r>
            <a:r>
              <a:rPr lang="en-US" sz="3200" dirty="0"/>
              <a:t>That thou appear not unto men to fast, but unto thy Father which is in secret: and thy Father, which </a:t>
            </a:r>
            <a:r>
              <a:rPr lang="en-US" sz="3200" dirty="0" err="1"/>
              <a:t>seeth</a:t>
            </a:r>
            <a:r>
              <a:rPr lang="en-US" sz="3200" dirty="0"/>
              <a:t> in secret, shall reward thee openly.</a:t>
            </a:r>
          </a:p>
          <a:p>
            <a:r>
              <a:rPr lang="en-US" sz="3200" b="1" baseline="30000" dirty="0"/>
              <a:t>19 </a:t>
            </a:r>
            <a:r>
              <a:rPr lang="en-US" sz="3200" dirty="0"/>
              <a:t>Lay not up for yourselves treasures upon earth, where moth and rust doth corrupt, and where thieves break through and steal:</a:t>
            </a:r>
          </a:p>
          <a:p>
            <a:pPr marL="0" indent="0">
              <a:buNone/>
            </a:pPr>
            <a:endParaRPr lang="en-US" sz="3200" dirty="0">
              <a:latin typeface="Arial Rounded MT Bold" panose="020F0704030504030204" pitchFamily="34" charset="0"/>
            </a:endParaRPr>
          </a:p>
        </p:txBody>
      </p:sp>
    </p:spTree>
    <p:extLst>
      <p:ext uri="{BB962C8B-B14F-4D97-AF65-F5344CB8AC3E}">
        <p14:creationId xmlns:p14="http://schemas.microsoft.com/office/powerpoint/2010/main" val="26068867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p:txBody>
          <a:bodyPr/>
          <a:lstStyle/>
          <a:p>
            <a:r>
              <a:rPr lang="en-US" dirty="0" smtClean="0"/>
              <a:t>Living in Gratitude</a:t>
            </a:r>
            <a:br>
              <a:rPr lang="en-US" dirty="0" smtClean="0"/>
            </a:br>
            <a:r>
              <a:rPr lang="en-US" dirty="0" smtClean="0"/>
              <a:t>Matthew 6: 20-34</a:t>
            </a:r>
            <a:endParaRPr lang="en-US" dirty="0"/>
          </a:p>
        </p:txBody>
      </p:sp>
      <p:sp>
        <p:nvSpPr>
          <p:cNvPr id="14" name="Content Placeholder 13"/>
          <p:cNvSpPr>
            <a:spLocks noGrp="1"/>
          </p:cNvSpPr>
          <p:nvPr>
            <p:ph idx="1"/>
          </p:nvPr>
        </p:nvSpPr>
        <p:spPr>
          <a:xfrm>
            <a:off x="1293813" y="1828800"/>
            <a:ext cx="9601200" cy="3886200"/>
          </a:xfrm>
        </p:spPr>
        <p:txBody>
          <a:bodyPr>
            <a:noAutofit/>
          </a:bodyPr>
          <a:lstStyle/>
          <a:p>
            <a:r>
              <a:rPr lang="en-US" sz="3200" b="1" baseline="30000" dirty="0"/>
              <a:t>20 </a:t>
            </a:r>
            <a:r>
              <a:rPr lang="en-US" sz="3200" dirty="0"/>
              <a:t>But lay up for yourselves treasures in heaven, where neither moth nor rust doth corrupt, and where thieves do not break through nor steal:</a:t>
            </a:r>
          </a:p>
          <a:p>
            <a:r>
              <a:rPr lang="en-US" sz="3200" b="1" baseline="30000" dirty="0"/>
              <a:t>21 </a:t>
            </a:r>
            <a:r>
              <a:rPr lang="en-US" sz="3200" dirty="0"/>
              <a:t>For where your treasure is, there will your heart be also.</a:t>
            </a:r>
          </a:p>
          <a:p>
            <a:r>
              <a:rPr lang="en-US" sz="3200" b="1" baseline="30000" dirty="0"/>
              <a:t>22 </a:t>
            </a:r>
            <a:r>
              <a:rPr lang="en-US" sz="3200" dirty="0"/>
              <a:t>The light of the body is the eye: if therefore thine eye be single, thy whole body shall be full of light.</a:t>
            </a:r>
          </a:p>
          <a:p>
            <a:pPr marL="0" indent="0">
              <a:buNone/>
            </a:pPr>
            <a:endParaRPr lang="en-US" sz="3200" dirty="0">
              <a:latin typeface="Arial Rounded MT Bold" panose="020F0704030504030204" pitchFamily="34" charset="0"/>
            </a:endParaRPr>
          </a:p>
        </p:txBody>
      </p:sp>
    </p:spTree>
    <p:extLst>
      <p:ext uri="{BB962C8B-B14F-4D97-AF65-F5344CB8AC3E}">
        <p14:creationId xmlns:p14="http://schemas.microsoft.com/office/powerpoint/2010/main" val="30962627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p:txBody>
          <a:bodyPr/>
          <a:lstStyle/>
          <a:p>
            <a:r>
              <a:rPr lang="en-US" dirty="0" smtClean="0"/>
              <a:t>Living in Gratitude</a:t>
            </a:r>
            <a:br>
              <a:rPr lang="en-US" dirty="0" smtClean="0"/>
            </a:br>
            <a:r>
              <a:rPr lang="en-US" dirty="0" smtClean="0"/>
              <a:t>Matthew 6: 23-34</a:t>
            </a:r>
            <a:endParaRPr lang="en-US" dirty="0"/>
          </a:p>
        </p:txBody>
      </p:sp>
      <p:sp>
        <p:nvSpPr>
          <p:cNvPr id="14" name="Content Placeholder 13"/>
          <p:cNvSpPr>
            <a:spLocks noGrp="1"/>
          </p:cNvSpPr>
          <p:nvPr>
            <p:ph idx="1"/>
          </p:nvPr>
        </p:nvSpPr>
        <p:spPr>
          <a:xfrm>
            <a:off x="1293813" y="1828800"/>
            <a:ext cx="9601200" cy="3886200"/>
          </a:xfrm>
        </p:spPr>
        <p:txBody>
          <a:bodyPr>
            <a:noAutofit/>
          </a:bodyPr>
          <a:lstStyle/>
          <a:p>
            <a:r>
              <a:rPr lang="en-US" sz="3200" b="1" baseline="30000" dirty="0"/>
              <a:t>23 </a:t>
            </a:r>
            <a:r>
              <a:rPr lang="en-US" sz="3200" dirty="0"/>
              <a:t>But if thine eye be evil, thy whole body shall be full of darkness. If therefore the light that is in thee be darkness, how great is that darkness!</a:t>
            </a:r>
          </a:p>
          <a:p>
            <a:r>
              <a:rPr lang="en-US" sz="3200" b="1" baseline="30000" dirty="0"/>
              <a:t>24 </a:t>
            </a:r>
            <a:r>
              <a:rPr lang="en-US" sz="3200" dirty="0"/>
              <a:t>No man can serve two masters: for either he will hate the one, and love the other; or else he will hold to the one, and despise the other. Ye cannot serve God and mammon.</a:t>
            </a:r>
          </a:p>
          <a:p>
            <a:pPr marL="0" indent="0">
              <a:buNone/>
            </a:pPr>
            <a:endParaRPr lang="en-US" sz="3200" dirty="0">
              <a:latin typeface="Arial Rounded MT Bold" panose="020F0704030504030204" pitchFamily="34" charset="0"/>
            </a:endParaRPr>
          </a:p>
        </p:txBody>
      </p:sp>
    </p:spTree>
    <p:extLst>
      <p:ext uri="{BB962C8B-B14F-4D97-AF65-F5344CB8AC3E}">
        <p14:creationId xmlns:p14="http://schemas.microsoft.com/office/powerpoint/2010/main" val="3503320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wallpapers: Green Nature Wallpapers"/>
          <p:cNvPicPr>
            <a:picLocks noChangeAspect="1" noChangeArrowheads="1"/>
          </p:cNvPicPr>
          <p:nvPr/>
        </p:nvPicPr>
        <p:blipFill rotWithShape="1">
          <a:blip r:embed="rId2">
            <a:extLst>
              <a:ext uri="{28A0092B-C50C-407E-A947-70E740481C1C}">
                <a14:useLocalDpi xmlns:a14="http://schemas.microsoft.com/office/drawing/2010/main" val="0"/>
              </a:ext>
            </a:extLst>
          </a:blip>
          <a:srcRect l="-203" t="11644" r="203" b="12666"/>
          <a:stretch/>
        </p:blipFill>
        <p:spPr bwMode="auto">
          <a:xfrm>
            <a:off x="0" y="-76200"/>
            <a:ext cx="12215222" cy="6934200"/>
          </a:xfrm>
          <a:prstGeom prst="rect">
            <a:avLst/>
          </a:prstGeom>
          <a:noFill/>
          <a:extLst>
            <a:ext uri="{909E8E84-426E-40DD-AFC4-6F175D3DCCD1}">
              <a14:hiddenFill xmlns:a14="http://schemas.microsoft.com/office/drawing/2010/main">
                <a:solidFill>
                  <a:srgbClr val="FFFFFF"/>
                </a:solidFill>
              </a14:hiddenFill>
            </a:ext>
          </a:extLst>
        </p:spPr>
      </p:pic>
      <p:sp>
        <p:nvSpPr>
          <p:cNvPr id="3" name="Content Placeholder 2"/>
          <p:cNvSpPr txBox="1">
            <a:spLocks/>
          </p:cNvSpPr>
          <p:nvPr/>
        </p:nvSpPr>
        <p:spPr>
          <a:xfrm>
            <a:off x="912812" y="1295400"/>
            <a:ext cx="10515599" cy="5105400"/>
          </a:xfrm>
          <a:prstGeom prst="rect">
            <a:avLst/>
          </a:prstGeom>
          <a:solidFill>
            <a:srgbClr val="D5F3E7">
              <a:alpha val="61961"/>
            </a:srgbClr>
          </a:solidFill>
        </p:spPr>
        <p:txBody>
          <a:bodyPr>
            <a:noAutofit/>
          </a:bodyPr>
          <a:lstStyle>
            <a:lvl1pPr marL="223838" indent="-228600" algn="l" defTabSz="914400" rtl="0" eaLnBrk="1" latinLnBrk="0" hangingPunct="1">
              <a:lnSpc>
                <a:spcPct val="90000"/>
              </a:lnSpc>
              <a:spcBef>
                <a:spcPts val="1600"/>
              </a:spcBef>
              <a:buClr>
                <a:schemeClr val="accent6"/>
              </a:buClr>
              <a:buFont typeface="Arial" pitchFamily="34" charset="0"/>
              <a:buChar char="•"/>
              <a:defRPr sz="2400" kern="1200">
                <a:solidFill>
                  <a:schemeClr val="tx1"/>
                </a:solidFill>
                <a:latin typeface="+mn-lt"/>
                <a:ea typeface="+mn-ea"/>
                <a:cs typeface="+mn-cs"/>
              </a:defRPr>
            </a:lvl1pPr>
            <a:lvl2pPr marL="502920" indent="-228600" algn="l" defTabSz="914400" rtl="0" eaLnBrk="1" latinLnBrk="0" hangingPunct="1">
              <a:lnSpc>
                <a:spcPct val="90000"/>
              </a:lnSpc>
              <a:spcBef>
                <a:spcPts val="600"/>
              </a:spcBef>
              <a:buClr>
                <a:schemeClr val="accent6"/>
              </a:buClr>
              <a:buFont typeface="Euphemia" pitchFamily="34" charset="0"/>
              <a:buChar char="–"/>
              <a:defRPr sz="2000" kern="1200">
                <a:solidFill>
                  <a:schemeClr val="tx1"/>
                </a:solidFill>
                <a:latin typeface="+mn-lt"/>
                <a:ea typeface="+mn-ea"/>
                <a:cs typeface="+mn-cs"/>
              </a:defRPr>
            </a:lvl2pPr>
            <a:lvl3pPr marL="777240" indent="-228600" algn="l" defTabSz="914400" rtl="0" eaLnBrk="1" latinLnBrk="0" hangingPunct="1">
              <a:lnSpc>
                <a:spcPct val="90000"/>
              </a:lnSpc>
              <a:spcBef>
                <a:spcPts val="600"/>
              </a:spcBef>
              <a:buClr>
                <a:schemeClr val="accent6"/>
              </a:buClr>
              <a:buFont typeface="Euphemia" pitchFamily="34" charset="0"/>
              <a:buChar char="–"/>
              <a:defRPr sz="1800" kern="1200">
                <a:solidFill>
                  <a:schemeClr val="tx1"/>
                </a:solidFill>
                <a:latin typeface="+mn-lt"/>
                <a:ea typeface="+mn-ea"/>
                <a:cs typeface="+mn-cs"/>
              </a:defRPr>
            </a:lvl3pPr>
            <a:lvl4pPr marL="1051560" indent="-228600" algn="l" defTabSz="914400" rtl="0" eaLnBrk="1" latinLnBrk="0" hangingPunct="1">
              <a:lnSpc>
                <a:spcPct val="90000"/>
              </a:lnSpc>
              <a:spcBef>
                <a:spcPts val="600"/>
              </a:spcBef>
              <a:buClr>
                <a:schemeClr val="accent6"/>
              </a:buClr>
              <a:buFont typeface="Euphemia" pitchFamily="34" charset="0"/>
              <a:buChar char="–"/>
              <a:defRPr sz="1600" kern="1200">
                <a:solidFill>
                  <a:schemeClr val="tx1"/>
                </a:solidFill>
                <a:latin typeface="+mn-lt"/>
                <a:ea typeface="+mn-ea"/>
                <a:cs typeface="+mn-cs"/>
              </a:defRPr>
            </a:lvl4pPr>
            <a:lvl5pPr marL="1325880" indent="-228600" algn="l" defTabSz="914400" rtl="0" eaLnBrk="1" latinLnBrk="0" hangingPunct="1">
              <a:lnSpc>
                <a:spcPct val="90000"/>
              </a:lnSpc>
              <a:spcBef>
                <a:spcPts val="600"/>
              </a:spcBef>
              <a:buClr>
                <a:schemeClr val="accent6"/>
              </a:buClr>
              <a:buFont typeface="Euphemia" pitchFamily="34" charset="0"/>
              <a:buChar char="–"/>
              <a:defRPr sz="1600" kern="1200">
                <a:solidFill>
                  <a:schemeClr val="tx1"/>
                </a:solidFill>
                <a:latin typeface="+mn-lt"/>
                <a:ea typeface="+mn-ea"/>
                <a:cs typeface="+mn-cs"/>
              </a:defRPr>
            </a:lvl5pPr>
            <a:lvl6pPr marL="1600200" indent="-228600" algn="l" defTabSz="914400" rtl="0" eaLnBrk="1" latinLnBrk="0" hangingPunct="1">
              <a:spcBef>
                <a:spcPts val="600"/>
              </a:spcBef>
              <a:buFont typeface="Euphemia" pitchFamily="34" charset="0"/>
              <a:buChar char="–"/>
              <a:defRPr sz="1600" kern="1200">
                <a:solidFill>
                  <a:schemeClr val="tx1"/>
                </a:solidFill>
                <a:latin typeface="+mn-lt"/>
                <a:ea typeface="+mn-ea"/>
                <a:cs typeface="+mn-cs"/>
              </a:defRPr>
            </a:lvl6pPr>
            <a:lvl7pPr marL="1874520" indent="-228600" algn="l" defTabSz="914400" rtl="0" eaLnBrk="1" latinLnBrk="0" hangingPunct="1">
              <a:spcBef>
                <a:spcPts val="600"/>
              </a:spcBef>
              <a:buFont typeface="Euphemia" pitchFamily="34" charset="0"/>
              <a:buChar char="–"/>
              <a:defRPr sz="1600" kern="1200">
                <a:solidFill>
                  <a:schemeClr val="tx1"/>
                </a:solidFill>
                <a:latin typeface="+mn-lt"/>
                <a:ea typeface="+mn-ea"/>
                <a:cs typeface="+mn-cs"/>
              </a:defRPr>
            </a:lvl7pPr>
            <a:lvl8pPr marL="2148840" indent="-228600" algn="l" defTabSz="914400" rtl="0" eaLnBrk="1" latinLnBrk="0" hangingPunct="1">
              <a:spcBef>
                <a:spcPts val="600"/>
              </a:spcBef>
              <a:buFont typeface="Euphemia" pitchFamily="34" charset="0"/>
              <a:buChar char="–"/>
              <a:defRPr sz="1600" kern="1200">
                <a:solidFill>
                  <a:schemeClr val="tx1"/>
                </a:solidFill>
                <a:latin typeface="+mn-lt"/>
                <a:ea typeface="+mn-ea"/>
                <a:cs typeface="+mn-cs"/>
              </a:defRPr>
            </a:lvl8pPr>
            <a:lvl9pPr marL="2423160" indent="-228600" algn="l" defTabSz="914400" rtl="0" eaLnBrk="1" latinLnBrk="0" hangingPunct="1">
              <a:spcBef>
                <a:spcPts val="600"/>
              </a:spcBef>
              <a:buFont typeface="Euphemia" pitchFamily="34" charset="0"/>
              <a:buChar char="–"/>
              <a:defRPr sz="1600" kern="1200">
                <a:solidFill>
                  <a:schemeClr val="tx1"/>
                </a:solidFill>
                <a:latin typeface="+mn-lt"/>
                <a:ea typeface="+mn-ea"/>
                <a:cs typeface="+mn-cs"/>
              </a:defRPr>
            </a:lvl9pPr>
          </a:lstStyle>
          <a:p>
            <a:pPr marL="0" indent="0">
              <a:buNone/>
            </a:pPr>
            <a:r>
              <a:rPr lang="en-US" sz="3100" dirty="0"/>
              <a:t>If the eye is single, if it is directed heavenward, the light of heaven will fill the soul, and earthly things will appear insignificant and uninviting. The purpose of the heart will be changed, and the admonition of Jesus will be heeded. You will lay up your treasure in heaven. Your thoughts will be fixed upon the great reward of eternity. All your plans will be made in reference to the future, immortal life. You will be drawn toward your treasure. You will not study your worldly interest, but in all your pursuits the silent inquiry will be, “Lord, what wilt thou have me to do?” (</a:t>
            </a:r>
            <a:r>
              <a:rPr lang="en-US" sz="3100" dirty="0">
                <a:solidFill>
                  <a:srgbClr val="00B050"/>
                </a:solidFill>
                <a:hlinkClick r:id="rId3"/>
              </a:rPr>
              <a:t>Acts 9:6</a:t>
            </a:r>
            <a:r>
              <a:rPr lang="en-US" sz="3100" dirty="0"/>
              <a:t>). Bible religion will be woven into your daily life.</a:t>
            </a:r>
            <a:endParaRPr lang="en-US" sz="3100" dirty="0"/>
          </a:p>
        </p:txBody>
      </p:sp>
      <p:sp>
        <p:nvSpPr>
          <p:cNvPr id="4" name="Title 1"/>
          <p:cNvSpPr txBox="1">
            <a:spLocks/>
          </p:cNvSpPr>
          <p:nvPr/>
        </p:nvSpPr>
        <p:spPr>
          <a:xfrm>
            <a:off x="912812" y="609600"/>
            <a:ext cx="9982201" cy="1447800"/>
          </a:xfrm>
          <a:prstGeom prst="rect">
            <a:avLst/>
          </a:prstGeom>
        </p:spPr>
        <p:txBody>
          <a:bodyPr/>
          <a:lstStyle>
            <a:lvl1pPr algn="l" defTabSz="914400" rtl="0" eaLnBrk="1" latinLnBrk="0" hangingPunct="1">
              <a:lnSpc>
                <a:spcPct val="90000"/>
              </a:lnSpc>
              <a:spcBef>
                <a:spcPct val="0"/>
              </a:spcBef>
              <a:buNone/>
              <a:defRPr sz="3600" kern="1200">
                <a:solidFill>
                  <a:schemeClr val="tx1"/>
                </a:solidFill>
                <a:latin typeface="+mj-lt"/>
                <a:ea typeface="+mj-ea"/>
                <a:cs typeface="+mj-cs"/>
              </a:defRPr>
            </a:lvl1pPr>
          </a:lstStyle>
          <a:p>
            <a:r>
              <a:rPr lang="en-US" b="1" dirty="0" smtClean="0">
                <a:solidFill>
                  <a:srgbClr val="D5F3E7"/>
                </a:solidFill>
              </a:rPr>
              <a:t>EGW:  </a:t>
            </a:r>
            <a:r>
              <a:rPr lang="en-US" b="1" i="1" dirty="0" smtClean="0">
                <a:solidFill>
                  <a:srgbClr val="D5F3E7"/>
                </a:solidFill>
              </a:rPr>
              <a:t>That I May Know Him</a:t>
            </a:r>
            <a:r>
              <a:rPr lang="en-US" b="1" dirty="0" smtClean="0">
                <a:solidFill>
                  <a:srgbClr val="D5F3E7"/>
                </a:solidFill>
              </a:rPr>
              <a:t>, pg. 222</a:t>
            </a:r>
            <a:endParaRPr lang="en-US" b="1" dirty="0">
              <a:solidFill>
                <a:srgbClr val="D5F3E7"/>
              </a:solidFill>
            </a:endParaRPr>
          </a:p>
        </p:txBody>
      </p:sp>
    </p:spTree>
    <p:extLst>
      <p:ext uri="{BB962C8B-B14F-4D97-AF65-F5344CB8AC3E}">
        <p14:creationId xmlns:p14="http://schemas.microsoft.com/office/powerpoint/2010/main" val="8217944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p:txBody>
          <a:bodyPr/>
          <a:lstStyle/>
          <a:p>
            <a:r>
              <a:rPr lang="en-US" dirty="0" smtClean="0"/>
              <a:t>Living in Gratitude</a:t>
            </a:r>
            <a:br>
              <a:rPr lang="en-US" dirty="0" smtClean="0"/>
            </a:br>
            <a:r>
              <a:rPr lang="en-US" dirty="0" smtClean="0"/>
              <a:t>Matthew 6: 25-34</a:t>
            </a:r>
            <a:endParaRPr lang="en-US" dirty="0"/>
          </a:p>
        </p:txBody>
      </p:sp>
      <p:sp>
        <p:nvSpPr>
          <p:cNvPr id="14" name="Content Placeholder 13"/>
          <p:cNvSpPr>
            <a:spLocks noGrp="1"/>
          </p:cNvSpPr>
          <p:nvPr>
            <p:ph idx="1"/>
          </p:nvPr>
        </p:nvSpPr>
        <p:spPr>
          <a:xfrm>
            <a:off x="1293813" y="1524000"/>
            <a:ext cx="9601200" cy="4419600"/>
          </a:xfrm>
        </p:spPr>
        <p:txBody>
          <a:bodyPr>
            <a:noAutofit/>
          </a:bodyPr>
          <a:lstStyle/>
          <a:p>
            <a:r>
              <a:rPr lang="en-US" sz="3200" b="1" baseline="30000" dirty="0"/>
              <a:t>25 </a:t>
            </a:r>
            <a:r>
              <a:rPr lang="en-US" sz="3200" dirty="0"/>
              <a:t>Therefore I say unto you, Take no thought for your life, what ye shall eat, or what ye shall drink; nor yet for your body, what ye shall put on. Is not the life more than meat, and the body than raiment?</a:t>
            </a:r>
          </a:p>
          <a:p>
            <a:r>
              <a:rPr lang="en-US" sz="3200" b="1" baseline="30000" dirty="0"/>
              <a:t>26 </a:t>
            </a:r>
            <a:r>
              <a:rPr lang="en-US" sz="3200" dirty="0"/>
              <a:t>Behold the fowls of the air: for they sow not, neither do they reap, nor gather into barns; yet your heavenly Father </a:t>
            </a:r>
            <a:r>
              <a:rPr lang="en-US" sz="3200" dirty="0" err="1"/>
              <a:t>feedeth</a:t>
            </a:r>
            <a:r>
              <a:rPr lang="en-US" sz="3200" dirty="0"/>
              <a:t> them. Are ye not much better than they</a:t>
            </a:r>
            <a:r>
              <a:rPr lang="en-US" sz="3200" dirty="0" smtClean="0"/>
              <a:t>?</a:t>
            </a:r>
            <a:endParaRPr lang="en-US" sz="3200" dirty="0"/>
          </a:p>
        </p:txBody>
      </p:sp>
    </p:spTree>
    <p:extLst>
      <p:ext uri="{BB962C8B-B14F-4D97-AF65-F5344CB8AC3E}">
        <p14:creationId xmlns:p14="http://schemas.microsoft.com/office/powerpoint/2010/main" val="38041367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p:txBody>
          <a:bodyPr/>
          <a:lstStyle/>
          <a:p>
            <a:r>
              <a:rPr lang="en-US" dirty="0" smtClean="0"/>
              <a:t>Living in Gratitude</a:t>
            </a:r>
            <a:br>
              <a:rPr lang="en-US" dirty="0" smtClean="0"/>
            </a:br>
            <a:r>
              <a:rPr lang="en-US" dirty="0" smtClean="0"/>
              <a:t>Matthew 6: 27-34</a:t>
            </a:r>
            <a:endParaRPr lang="en-US" dirty="0"/>
          </a:p>
        </p:txBody>
      </p:sp>
      <p:sp>
        <p:nvSpPr>
          <p:cNvPr id="14" name="Content Placeholder 13"/>
          <p:cNvSpPr>
            <a:spLocks noGrp="1"/>
          </p:cNvSpPr>
          <p:nvPr>
            <p:ph idx="1"/>
          </p:nvPr>
        </p:nvSpPr>
        <p:spPr>
          <a:xfrm>
            <a:off x="1293813" y="1524000"/>
            <a:ext cx="9601200" cy="3886200"/>
          </a:xfrm>
        </p:spPr>
        <p:txBody>
          <a:bodyPr>
            <a:noAutofit/>
          </a:bodyPr>
          <a:lstStyle/>
          <a:p>
            <a:r>
              <a:rPr lang="en-US" sz="3200" b="1" baseline="30000" dirty="0"/>
              <a:t>27 </a:t>
            </a:r>
            <a:r>
              <a:rPr lang="en-US" sz="3200" dirty="0"/>
              <a:t>Which of you by taking thought can add one cubit unto his stature?</a:t>
            </a:r>
          </a:p>
          <a:p>
            <a:r>
              <a:rPr lang="en-US" sz="3200" b="1" baseline="30000" dirty="0"/>
              <a:t>28 </a:t>
            </a:r>
            <a:r>
              <a:rPr lang="en-US" sz="3200" dirty="0"/>
              <a:t>And why take ye thought for raiment? Consider the lilies of the field, how they grow; they toil not, neither do they spin:</a:t>
            </a:r>
          </a:p>
          <a:p>
            <a:r>
              <a:rPr lang="en-US" sz="3200" b="1" baseline="30000" dirty="0"/>
              <a:t>29 </a:t>
            </a:r>
            <a:r>
              <a:rPr lang="en-US" sz="3200" dirty="0"/>
              <a:t>And yet I say unto you, That even Solomon in all his glory was not arrayed like one of these</a:t>
            </a:r>
            <a:r>
              <a:rPr lang="en-US" sz="3200" dirty="0" smtClean="0"/>
              <a:t>.</a:t>
            </a:r>
            <a:endParaRPr lang="en-US" sz="3200" dirty="0"/>
          </a:p>
        </p:txBody>
      </p:sp>
    </p:spTree>
    <p:extLst>
      <p:ext uri="{BB962C8B-B14F-4D97-AF65-F5344CB8AC3E}">
        <p14:creationId xmlns:p14="http://schemas.microsoft.com/office/powerpoint/2010/main" val="32380053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p:txBody>
          <a:bodyPr/>
          <a:lstStyle/>
          <a:p>
            <a:r>
              <a:rPr lang="en-US" dirty="0" smtClean="0"/>
              <a:t>Living in Gratitude</a:t>
            </a:r>
            <a:br>
              <a:rPr lang="en-US" dirty="0" smtClean="0"/>
            </a:br>
            <a:r>
              <a:rPr lang="en-US" dirty="0" smtClean="0"/>
              <a:t>Matthew 6: 30-34</a:t>
            </a:r>
            <a:endParaRPr lang="en-US" dirty="0"/>
          </a:p>
        </p:txBody>
      </p:sp>
      <p:sp>
        <p:nvSpPr>
          <p:cNvPr id="14" name="Content Placeholder 13"/>
          <p:cNvSpPr>
            <a:spLocks noGrp="1"/>
          </p:cNvSpPr>
          <p:nvPr>
            <p:ph idx="1"/>
          </p:nvPr>
        </p:nvSpPr>
        <p:spPr>
          <a:xfrm>
            <a:off x="1293813" y="1524000"/>
            <a:ext cx="9601200" cy="4876800"/>
          </a:xfrm>
        </p:spPr>
        <p:txBody>
          <a:bodyPr>
            <a:noAutofit/>
          </a:bodyPr>
          <a:lstStyle/>
          <a:p>
            <a:r>
              <a:rPr lang="en-US" sz="3200" b="1" baseline="30000" dirty="0"/>
              <a:t>30 </a:t>
            </a:r>
            <a:r>
              <a:rPr lang="en-US" sz="3200" dirty="0"/>
              <a:t>Wherefore, if God so clothe the grass of the field, which to day is, and to morrow is cast into the oven, shall he not much more clothe you, O ye of little faith?</a:t>
            </a:r>
          </a:p>
          <a:p>
            <a:r>
              <a:rPr lang="en-US" sz="3200" b="1" baseline="30000" dirty="0"/>
              <a:t>31 </a:t>
            </a:r>
            <a:r>
              <a:rPr lang="en-US" sz="3200" dirty="0"/>
              <a:t>Therefore take no thought, saying, What shall we eat? or, What shall we drink? or, Wherewithal shall we be clothed?</a:t>
            </a:r>
          </a:p>
          <a:p>
            <a:r>
              <a:rPr lang="en-US" sz="3200" b="1" baseline="30000" dirty="0"/>
              <a:t>32 </a:t>
            </a:r>
            <a:r>
              <a:rPr lang="en-US" sz="3200" dirty="0"/>
              <a:t>(For after all these things do the Gentiles seek:) for your heavenly Father </a:t>
            </a:r>
            <a:r>
              <a:rPr lang="en-US" sz="3200" dirty="0" err="1"/>
              <a:t>knoweth</a:t>
            </a:r>
            <a:r>
              <a:rPr lang="en-US" sz="3200" dirty="0"/>
              <a:t> that ye have need of all these things.</a:t>
            </a:r>
          </a:p>
        </p:txBody>
      </p:sp>
    </p:spTree>
    <p:extLst>
      <p:ext uri="{BB962C8B-B14F-4D97-AF65-F5344CB8AC3E}">
        <p14:creationId xmlns:p14="http://schemas.microsoft.com/office/powerpoint/2010/main" val="14649645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p:txBody>
          <a:bodyPr/>
          <a:lstStyle/>
          <a:p>
            <a:r>
              <a:rPr lang="en-US" dirty="0" smtClean="0"/>
              <a:t>Living in Gratitude</a:t>
            </a:r>
            <a:br>
              <a:rPr lang="en-US" dirty="0" smtClean="0"/>
            </a:br>
            <a:r>
              <a:rPr lang="en-US" dirty="0" smtClean="0"/>
              <a:t>Matthew 6: 33-34</a:t>
            </a:r>
            <a:endParaRPr lang="en-US" dirty="0"/>
          </a:p>
        </p:txBody>
      </p:sp>
      <p:sp>
        <p:nvSpPr>
          <p:cNvPr id="14" name="Content Placeholder 13"/>
          <p:cNvSpPr>
            <a:spLocks noGrp="1"/>
          </p:cNvSpPr>
          <p:nvPr>
            <p:ph idx="1"/>
          </p:nvPr>
        </p:nvSpPr>
        <p:spPr>
          <a:xfrm>
            <a:off x="1266825" y="1828800"/>
            <a:ext cx="9601200" cy="3429000"/>
          </a:xfrm>
        </p:spPr>
        <p:txBody>
          <a:bodyPr>
            <a:noAutofit/>
          </a:bodyPr>
          <a:lstStyle/>
          <a:p>
            <a:r>
              <a:rPr lang="en-US" sz="3200" b="1" baseline="30000" dirty="0"/>
              <a:t>33 </a:t>
            </a:r>
            <a:r>
              <a:rPr lang="en-US" sz="3200" dirty="0"/>
              <a:t>But seek ye first the kingdom of God, and his righteousness; and all these things shall be added unto you.</a:t>
            </a:r>
          </a:p>
          <a:p>
            <a:r>
              <a:rPr lang="en-US" sz="3200" b="1" baseline="30000" dirty="0"/>
              <a:t>34 </a:t>
            </a:r>
            <a:r>
              <a:rPr lang="en-US" sz="3200" dirty="0"/>
              <a:t>Take therefore no thought for the morrow: for the morrow shall take thought for the things of itself. Sufficient unto the day is the evil thereof.</a:t>
            </a:r>
          </a:p>
        </p:txBody>
      </p:sp>
    </p:spTree>
    <p:extLst>
      <p:ext uri="{BB962C8B-B14F-4D97-AF65-F5344CB8AC3E}">
        <p14:creationId xmlns:p14="http://schemas.microsoft.com/office/powerpoint/2010/main" val="33122204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769223" y="685800"/>
            <a:ext cx="3810000" cy="990600"/>
          </a:xfrm>
        </p:spPr>
        <p:txBody>
          <a:bodyPr/>
          <a:lstStyle/>
          <a:p>
            <a:r>
              <a:rPr lang="en-US" b="1" dirty="0" smtClean="0"/>
              <a:t>An OT Example</a:t>
            </a:r>
            <a:br>
              <a:rPr lang="en-US" b="1" dirty="0" smtClean="0"/>
            </a:br>
            <a:r>
              <a:rPr lang="en-US" sz="2800" b="1" dirty="0" smtClean="0"/>
              <a:t>1 Chronicles 29:1-20</a:t>
            </a:r>
            <a:endParaRPr lang="en-US" sz="2800" b="1" dirty="0"/>
          </a:p>
        </p:txBody>
      </p:sp>
      <p:sp>
        <p:nvSpPr>
          <p:cNvPr id="3" name="Content Placeholder 2"/>
          <p:cNvSpPr>
            <a:spLocks noGrp="1"/>
          </p:cNvSpPr>
          <p:nvPr>
            <p:ph idx="1"/>
          </p:nvPr>
        </p:nvSpPr>
        <p:spPr>
          <a:xfrm>
            <a:off x="455612" y="381000"/>
            <a:ext cx="6934200" cy="6096000"/>
          </a:xfrm>
        </p:spPr>
        <p:txBody>
          <a:bodyPr>
            <a:noAutofit/>
          </a:bodyPr>
          <a:lstStyle/>
          <a:p>
            <a:pPr marL="0" indent="0">
              <a:buNone/>
            </a:pPr>
            <a:r>
              <a:rPr lang="en-US" sz="2800" b="1" dirty="0"/>
              <a:t>29 </a:t>
            </a:r>
            <a:r>
              <a:rPr lang="en-US" sz="2800" dirty="0"/>
              <a:t>Furthermore David the king said unto all the congregation, Solomon my son, whom alone God hath chosen, is yet young and tender, and the work is great: for the palace is not for man, but for the </a:t>
            </a:r>
            <a:r>
              <a:rPr lang="en-US" sz="2800" cap="small" dirty="0"/>
              <a:t>Lord</a:t>
            </a:r>
            <a:r>
              <a:rPr lang="en-US" sz="2800" dirty="0"/>
              <a:t> God.</a:t>
            </a:r>
          </a:p>
          <a:p>
            <a:pPr marL="0" indent="0">
              <a:buNone/>
            </a:pPr>
            <a:r>
              <a:rPr lang="en-US" sz="2800" b="1" baseline="30000" dirty="0"/>
              <a:t>2 </a:t>
            </a:r>
            <a:r>
              <a:rPr lang="en-US" sz="2800" dirty="0"/>
              <a:t>Now I have prepared with all my might for the house of my God the gold for things to be made of gold, and the silver for things of silver, and the brass for things of brass, the iron for things of iron, and wood for things of wood; onyx stones, and stones to be set, glistering stones, and of divers </a:t>
            </a:r>
            <a:r>
              <a:rPr lang="en-US" sz="2800" dirty="0" err="1"/>
              <a:t>colours</a:t>
            </a:r>
            <a:r>
              <a:rPr lang="en-US" sz="2800" dirty="0"/>
              <a:t>, and all manner of precious stones, and marble stones in abundance</a:t>
            </a:r>
            <a:r>
              <a:rPr lang="en-US" sz="2800" dirty="0" smtClean="0"/>
              <a:t>.</a:t>
            </a:r>
            <a:endParaRPr lang="en-US" sz="2800" dirty="0"/>
          </a:p>
        </p:txBody>
      </p:sp>
      <p:pic>
        <p:nvPicPr>
          <p:cNvPr id="25602" name="Picture 2" descr="Gold &amp; Silver, How Much Should You Own? - AnthemVault News"/>
          <p:cNvPicPr>
            <a:picLocks noChangeAspect="1" noChangeArrowheads="1"/>
          </p:cNvPicPr>
          <p:nvPr/>
        </p:nvPicPr>
        <p:blipFill rotWithShape="1">
          <a:blip r:embed="rId2">
            <a:extLst>
              <a:ext uri="{28A0092B-C50C-407E-A947-70E740481C1C}">
                <a14:useLocalDpi xmlns:a14="http://schemas.microsoft.com/office/drawing/2010/main" val="0"/>
              </a:ext>
            </a:extLst>
          </a:blip>
          <a:srcRect l="10549" r="14848"/>
          <a:stretch/>
        </p:blipFill>
        <p:spPr bwMode="auto">
          <a:xfrm>
            <a:off x="7923212" y="1676400"/>
            <a:ext cx="3581400" cy="48006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748798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0412" y="457200"/>
            <a:ext cx="4114800" cy="990600"/>
          </a:xfrm>
        </p:spPr>
        <p:txBody>
          <a:bodyPr>
            <a:normAutofit/>
          </a:bodyPr>
          <a:lstStyle/>
          <a:p>
            <a:r>
              <a:rPr lang="en-US" b="1" dirty="0" smtClean="0"/>
              <a:t>An OT Example</a:t>
            </a:r>
            <a:br>
              <a:rPr lang="en-US" b="1" dirty="0" smtClean="0"/>
            </a:br>
            <a:r>
              <a:rPr lang="en-US" sz="2800" b="1" dirty="0" smtClean="0"/>
              <a:t>1 Chronicles 29:3-20</a:t>
            </a:r>
            <a:endParaRPr lang="en-US" sz="2800" b="1" dirty="0"/>
          </a:p>
        </p:txBody>
      </p:sp>
      <p:sp>
        <p:nvSpPr>
          <p:cNvPr id="3" name="Content Placeholder 2"/>
          <p:cNvSpPr>
            <a:spLocks noGrp="1"/>
          </p:cNvSpPr>
          <p:nvPr>
            <p:ph idx="1"/>
          </p:nvPr>
        </p:nvSpPr>
        <p:spPr>
          <a:xfrm>
            <a:off x="5256212" y="914400"/>
            <a:ext cx="6477000" cy="5562600"/>
          </a:xfrm>
        </p:spPr>
        <p:txBody>
          <a:bodyPr>
            <a:noAutofit/>
          </a:bodyPr>
          <a:lstStyle/>
          <a:p>
            <a:r>
              <a:rPr lang="en-US" sz="3200" b="1" baseline="30000" dirty="0"/>
              <a:t>3 </a:t>
            </a:r>
            <a:r>
              <a:rPr lang="en-US" sz="3200" dirty="0"/>
              <a:t>Moreover, because I have set my affection to the house of my God, I have of mine own proper good, of gold and silver, which I have given to the house of my God, over and above all that I have prepared for the holy house.</a:t>
            </a:r>
          </a:p>
          <a:p>
            <a:r>
              <a:rPr lang="en-US" sz="3200" b="1" baseline="30000" dirty="0"/>
              <a:t>4 </a:t>
            </a:r>
            <a:r>
              <a:rPr lang="en-US" sz="3200" dirty="0"/>
              <a:t>Even three thousand talents of gold, of the gold of Ophir, and seven thousand talents of refined silver, to overlay the walls of the houses withal:</a:t>
            </a:r>
          </a:p>
        </p:txBody>
      </p:sp>
      <p:pic>
        <p:nvPicPr>
          <p:cNvPr id="26626" name="Picture 2" descr="Gold Price Today Jumps Marginally; Silver Continues To Drop. Should you ..."/>
          <p:cNvPicPr>
            <a:picLocks noChangeAspect="1" noChangeArrowheads="1"/>
          </p:cNvPicPr>
          <p:nvPr/>
        </p:nvPicPr>
        <p:blipFill rotWithShape="1">
          <a:blip r:embed="rId2">
            <a:extLst>
              <a:ext uri="{28A0092B-C50C-407E-A947-70E740481C1C}">
                <a14:useLocalDpi xmlns:a14="http://schemas.microsoft.com/office/drawing/2010/main" val="0"/>
              </a:ext>
            </a:extLst>
          </a:blip>
          <a:srcRect l="39472" t="12001" r="20530" b="25001"/>
          <a:stretch/>
        </p:blipFill>
        <p:spPr bwMode="auto">
          <a:xfrm>
            <a:off x="493712" y="1676400"/>
            <a:ext cx="4572000" cy="48006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883192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a:t>All Things are Made by Him</a:t>
            </a:r>
            <a:br>
              <a:rPr lang="en-US" b="1" dirty="0"/>
            </a:br>
            <a:r>
              <a:rPr lang="en-US" b="1" dirty="0"/>
              <a:t>Psalm </a:t>
            </a:r>
            <a:r>
              <a:rPr lang="en-US" b="1" dirty="0" smtClean="0"/>
              <a:t>50:11-23</a:t>
            </a:r>
            <a:endParaRPr lang="en-US" dirty="0"/>
          </a:p>
        </p:txBody>
      </p:sp>
      <p:sp>
        <p:nvSpPr>
          <p:cNvPr id="4" name="Content Placeholder 3"/>
          <p:cNvSpPr>
            <a:spLocks noGrp="1"/>
          </p:cNvSpPr>
          <p:nvPr>
            <p:ph sz="half" idx="2"/>
          </p:nvPr>
        </p:nvSpPr>
        <p:spPr>
          <a:xfrm>
            <a:off x="5408612" y="1676401"/>
            <a:ext cx="5493439" cy="4495800"/>
          </a:xfrm>
        </p:spPr>
        <p:txBody>
          <a:bodyPr>
            <a:noAutofit/>
          </a:bodyPr>
          <a:lstStyle/>
          <a:p>
            <a:pPr marL="0" indent="0">
              <a:buNone/>
            </a:pPr>
            <a:r>
              <a:rPr lang="en-US" sz="3200" b="1" baseline="30000" dirty="0"/>
              <a:t>11 </a:t>
            </a:r>
            <a:r>
              <a:rPr lang="en-US" sz="3200" dirty="0"/>
              <a:t>I know all the fowls of the mountains: and the wild beasts of the field are mine.</a:t>
            </a:r>
          </a:p>
          <a:p>
            <a:pPr marL="0" indent="0">
              <a:buNone/>
            </a:pPr>
            <a:r>
              <a:rPr lang="en-US" sz="3200" b="1" baseline="30000" dirty="0"/>
              <a:t>12 </a:t>
            </a:r>
            <a:r>
              <a:rPr lang="en-US" sz="3200" dirty="0"/>
              <a:t>If I were hungry, I would not tell thee: for the world is mine, and the </a:t>
            </a:r>
            <a:r>
              <a:rPr lang="en-US" sz="3200" dirty="0" err="1"/>
              <a:t>fulness</a:t>
            </a:r>
            <a:r>
              <a:rPr lang="en-US" sz="3200" dirty="0"/>
              <a:t> thereof.</a:t>
            </a:r>
          </a:p>
          <a:p>
            <a:pPr marL="0" indent="0">
              <a:buNone/>
            </a:pPr>
            <a:r>
              <a:rPr lang="en-US" sz="3200" b="1" baseline="30000" dirty="0"/>
              <a:t>13 </a:t>
            </a:r>
            <a:r>
              <a:rPr lang="en-US" sz="3200" dirty="0"/>
              <a:t>Will I eat the flesh of bulls, or drink the blood of goats</a:t>
            </a:r>
            <a:r>
              <a:rPr lang="en-US" sz="3200" dirty="0" smtClean="0"/>
              <a:t>?</a:t>
            </a:r>
            <a:endParaRPr lang="en-US" sz="3200" dirty="0"/>
          </a:p>
        </p:txBody>
      </p:sp>
      <p:pic>
        <p:nvPicPr>
          <p:cNvPr id="4100" name="Picture 4" descr="The 20 Best Photos You'll Ever See of the Wild Turkey Breeding Season"/>
          <p:cNvPicPr>
            <a:picLocks noGrp="1" noChangeAspect="1" noChangeArrowheads="1"/>
          </p:cNvPicPr>
          <p:nvPr>
            <p:ph sz="half" idx="1"/>
          </p:nvPr>
        </p:nvPicPr>
        <p:blipFill rotWithShape="1">
          <a:blip r:embed="rId2" cstate="print">
            <a:extLst>
              <a:ext uri="{28A0092B-C50C-407E-A947-70E740481C1C}">
                <a14:useLocalDpi xmlns:a14="http://schemas.microsoft.com/office/drawing/2010/main" val="0"/>
              </a:ext>
            </a:extLst>
          </a:blip>
          <a:srcRect l="19437" r="13922"/>
          <a:stretch/>
        </p:blipFill>
        <p:spPr bwMode="auto">
          <a:xfrm>
            <a:off x="1370012" y="1676401"/>
            <a:ext cx="4011612" cy="450789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26620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553097" y="1676400"/>
            <a:ext cx="3810000" cy="990600"/>
          </a:xfrm>
        </p:spPr>
        <p:txBody>
          <a:bodyPr/>
          <a:lstStyle/>
          <a:p>
            <a:r>
              <a:rPr lang="en-US" b="1" dirty="0" smtClean="0"/>
              <a:t>An OT Example</a:t>
            </a:r>
            <a:br>
              <a:rPr lang="en-US" b="1" dirty="0" smtClean="0"/>
            </a:br>
            <a:r>
              <a:rPr lang="en-US" sz="2800" b="1" dirty="0" smtClean="0"/>
              <a:t>1 Chronicles 29:5-20</a:t>
            </a:r>
            <a:endParaRPr lang="en-US" sz="2800" b="1" dirty="0"/>
          </a:p>
        </p:txBody>
      </p:sp>
      <p:sp>
        <p:nvSpPr>
          <p:cNvPr id="3" name="Content Placeholder 2"/>
          <p:cNvSpPr>
            <a:spLocks noGrp="1"/>
          </p:cNvSpPr>
          <p:nvPr>
            <p:ph idx="1"/>
          </p:nvPr>
        </p:nvSpPr>
        <p:spPr>
          <a:xfrm>
            <a:off x="836612" y="914400"/>
            <a:ext cx="6553200" cy="5562600"/>
          </a:xfrm>
        </p:spPr>
        <p:txBody>
          <a:bodyPr>
            <a:noAutofit/>
          </a:bodyPr>
          <a:lstStyle/>
          <a:p>
            <a:r>
              <a:rPr lang="en-US" sz="3200" b="1" baseline="30000" dirty="0"/>
              <a:t>5 </a:t>
            </a:r>
            <a:r>
              <a:rPr lang="en-US" sz="3200" dirty="0"/>
              <a:t>The gold for things of gold, and the silver for things of silver, and for all manner of work to be made by the hands of artificers. And who then is willing to consecrate his service this day unto the </a:t>
            </a:r>
            <a:r>
              <a:rPr lang="en-US" sz="3200" cap="small" dirty="0"/>
              <a:t>Lord</a:t>
            </a:r>
            <a:r>
              <a:rPr lang="en-US" sz="3200" dirty="0"/>
              <a:t>?</a:t>
            </a:r>
          </a:p>
          <a:p>
            <a:r>
              <a:rPr lang="en-US" sz="3200" b="1" baseline="30000" dirty="0"/>
              <a:t>6 </a:t>
            </a:r>
            <a:r>
              <a:rPr lang="en-US" sz="3200" dirty="0"/>
              <a:t>Then the chief of the fathers and princes of the tribes of Israel and the captains of thousands and of hundreds, with the rulers of the king's work, offered willingly,</a:t>
            </a:r>
          </a:p>
          <a:p>
            <a:pPr marL="0" indent="0">
              <a:buNone/>
            </a:pPr>
            <a:endParaRPr lang="en-US" sz="3200" dirty="0"/>
          </a:p>
        </p:txBody>
      </p:sp>
      <p:pic>
        <p:nvPicPr>
          <p:cNvPr id="27650" name="Picture 2" descr="Mycenaean Gold Cup, Ancient Greek Artifact Museum Replica in Copper 24K ..."/>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12620" t="19831" r="15268" b="17070"/>
          <a:stretch/>
        </p:blipFill>
        <p:spPr bwMode="auto">
          <a:xfrm>
            <a:off x="7618412" y="3200400"/>
            <a:ext cx="3744685" cy="32766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850319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0412" y="457200"/>
            <a:ext cx="4114800" cy="990600"/>
          </a:xfrm>
        </p:spPr>
        <p:txBody>
          <a:bodyPr>
            <a:normAutofit/>
          </a:bodyPr>
          <a:lstStyle/>
          <a:p>
            <a:r>
              <a:rPr lang="en-US" b="1" dirty="0" smtClean="0"/>
              <a:t>An OT Example</a:t>
            </a:r>
            <a:br>
              <a:rPr lang="en-US" b="1" dirty="0" smtClean="0"/>
            </a:br>
            <a:r>
              <a:rPr lang="en-US" sz="2800" b="1" dirty="0" smtClean="0"/>
              <a:t>1 Chronicles 29:7-20</a:t>
            </a:r>
            <a:endParaRPr lang="en-US" sz="2800" b="1" dirty="0"/>
          </a:p>
        </p:txBody>
      </p:sp>
      <p:sp>
        <p:nvSpPr>
          <p:cNvPr id="3" name="Content Placeholder 2"/>
          <p:cNvSpPr>
            <a:spLocks noGrp="1"/>
          </p:cNvSpPr>
          <p:nvPr>
            <p:ph idx="1"/>
          </p:nvPr>
        </p:nvSpPr>
        <p:spPr>
          <a:xfrm>
            <a:off x="4875212" y="914400"/>
            <a:ext cx="6858000" cy="5562600"/>
          </a:xfrm>
        </p:spPr>
        <p:txBody>
          <a:bodyPr>
            <a:noAutofit/>
          </a:bodyPr>
          <a:lstStyle/>
          <a:p>
            <a:r>
              <a:rPr lang="en-US" sz="3200" b="1" baseline="30000" dirty="0"/>
              <a:t>7 </a:t>
            </a:r>
            <a:r>
              <a:rPr lang="en-US" sz="3200" dirty="0"/>
              <a:t>And gave for the service of the house of God of gold five thousand talents and ten thousand drams, and of silver ten thousand talents, and of brass eighteen thousand talents, and one hundred thousand talents of iron.</a:t>
            </a:r>
          </a:p>
          <a:p>
            <a:r>
              <a:rPr lang="en-US" sz="3200" b="1" baseline="30000" dirty="0"/>
              <a:t>8 </a:t>
            </a:r>
            <a:r>
              <a:rPr lang="en-US" sz="3200" dirty="0"/>
              <a:t>And they with whom precious stones were found gave them to the treasure of the house of the </a:t>
            </a:r>
            <a:r>
              <a:rPr lang="en-US" sz="3200" cap="small" dirty="0"/>
              <a:t>Lord</a:t>
            </a:r>
            <a:r>
              <a:rPr lang="en-US" sz="3200" dirty="0"/>
              <a:t>, by the hand of </a:t>
            </a:r>
            <a:r>
              <a:rPr lang="en-US" sz="3200" dirty="0" err="1"/>
              <a:t>Jehiel</a:t>
            </a:r>
            <a:r>
              <a:rPr lang="en-US" sz="3200" dirty="0"/>
              <a:t> the </a:t>
            </a:r>
            <a:r>
              <a:rPr lang="en-US" sz="3200" dirty="0" err="1"/>
              <a:t>Gershonite</a:t>
            </a:r>
            <a:r>
              <a:rPr lang="en-US" sz="3200" dirty="0"/>
              <a:t>.</a:t>
            </a:r>
          </a:p>
        </p:txBody>
      </p:sp>
      <p:pic>
        <p:nvPicPr>
          <p:cNvPr id="28674" name="Picture 2" descr="Hellenistic Gold, Gems &amp; Enamel Belt 3rd-2ndc B.C. detail | Ancient ..."/>
          <p:cNvPicPr>
            <a:picLocks noChangeAspect="1" noChangeArrowheads="1"/>
          </p:cNvPicPr>
          <p:nvPr/>
        </p:nvPicPr>
        <p:blipFill rotWithShape="1">
          <a:blip r:embed="rId2">
            <a:extLst>
              <a:ext uri="{28A0092B-C50C-407E-A947-70E740481C1C}">
                <a14:useLocalDpi xmlns:a14="http://schemas.microsoft.com/office/drawing/2010/main" val="0"/>
              </a:ext>
            </a:extLst>
          </a:blip>
          <a:srcRect l="22140" t="8984" r="9682" b="6181"/>
          <a:stretch/>
        </p:blipFill>
        <p:spPr bwMode="auto">
          <a:xfrm rot="16200000">
            <a:off x="43602" y="2150434"/>
            <a:ext cx="5015023" cy="358140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461612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553097" y="914400"/>
            <a:ext cx="4332516" cy="1600200"/>
          </a:xfrm>
        </p:spPr>
        <p:txBody>
          <a:bodyPr>
            <a:normAutofit/>
          </a:bodyPr>
          <a:lstStyle/>
          <a:p>
            <a:r>
              <a:rPr lang="en-US" sz="3600" b="1" dirty="0" smtClean="0"/>
              <a:t>An OT Example</a:t>
            </a:r>
            <a:br>
              <a:rPr lang="en-US" sz="3600" b="1" dirty="0" smtClean="0"/>
            </a:br>
            <a:r>
              <a:rPr lang="en-US" b="1" dirty="0" smtClean="0"/>
              <a:t>1 Chronicles 29:9-20</a:t>
            </a:r>
            <a:endParaRPr lang="en-US" b="1" dirty="0"/>
          </a:p>
        </p:txBody>
      </p:sp>
      <p:sp>
        <p:nvSpPr>
          <p:cNvPr id="3" name="Content Placeholder 2"/>
          <p:cNvSpPr>
            <a:spLocks noGrp="1"/>
          </p:cNvSpPr>
          <p:nvPr>
            <p:ph idx="1"/>
          </p:nvPr>
        </p:nvSpPr>
        <p:spPr>
          <a:xfrm>
            <a:off x="836612" y="914400"/>
            <a:ext cx="6553200" cy="5562600"/>
          </a:xfrm>
        </p:spPr>
        <p:txBody>
          <a:bodyPr>
            <a:noAutofit/>
          </a:bodyPr>
          <a:lstStyle/>
          <a:p>
            <a:r>
              <a:rPr lang="en-US" sz="3200" b="1" baseline="30000" dirty="0"/>
              <a:t>9 </a:t>
            </a:r>
            <a:r>
              <a:rPr lang="en-US" sz="3200" dirty="0"/>
              <a:t>Then the people rejoiced, for that they offered willingly, because with perfect heart they offered willingly to the </a:t>
            </a:r>
            <a:r>
              <a:rPr lang="en-US" sz="3200" cap="small" dirty="0"/>
              <a:t>Lord</a:t>
            </a:r>
            <a:r>
              <a:rPr lang="en-US" sz="3200" dirty="0"/>
              <a:t>: and David the king also rejoiced with great joy.</a:t>
            </a:r>
          </a:p>
          <a:p>
            <a:r>
              <a:rPr lang="en-US" sz="3200" b="1" baseline="30000" dirty="0"/>
              <a:t>10 </a:t>
            </a:r>
            <a:r>
              <a:rPr lang="en-US" sz="3200" dirty="0"/>
              <a:t>Wherefore David blessed the </a:t>
            </a:r>
            <a:r>
              <a:rPr lang="en-US" sz="3200" cap="small" dirty="0"/>
              <a:t>Lord</a:t>
            </a:r>
            <a:r>
              <a:rPr lang="en-US" sz="3200" dirty="0"/>
              <a:t> before all the congregation: and David said, Blessed be thou, </a:t>
            </a:r>
            <a:r>
              <a:rPr lang="en-US" sz="3200" cap="small" dirty="0"/>
              <a:t>Lord</a:t>
            </a:r>
            <a:r>
              <a:rPr lang="en-US" sz="3200" dirty="0"/>
              <a:t> God of Israel our father, for ever and ever</a:t>
            </a:r>
            <a:r>
              <a:rPr lang="en-US" sz="3200" dirty="0" smtClean="0"/>
              <a:t>.</a:t>
            </a:r>
            <a:endParaRPr lang="en-US" sz="3200" dirty="0"/>
          </a:p>
        </p:txBody>
      </p:sp>
      <p:pic>
        <p:nvPicPr>
          <p:cNvPr id="29698" name="Picture 2" descr="https://i.pinimg.com/originals/5a/65/33/5a653315bb1d80d009e01edb3703e48d.jpg"/>
          <p:cNvPicPr>
            <a:picLocks noChangeAspect="1" noChangeArrowheads="1"/>
          </p:cNvPicPr>
          <p:nvPr/>
        </p:nvPicPr>
        <p:blipFill rotWithShape="1">
          <a:blip r:embed="rId2">
            <a:extLst>
              <a:ext uri="{28A0092B-C50C-407E-A947-70E740481C1C}">
                <a14:useLocalDpi xmlns:a14="http://schemas.microsoft.com/office/drawing/2010/main" val="0"/>
              </a:ext>
            </a:extLst>
          </a:blip>
          <a:srcRect l="3572" t="6452" r="5952" b="12903"/>
          <a:stretch/>
        </p:blipFill>
        <p:spPr bwMode="auto">
          <a:xfrm>
            <a:off x="7634522" y="2667000"/>
            <a:ext cx="4169665" cy="20574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962808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79412" y="457200"/>
            <a:ext cx="4495800" cy="990600"/>
          </a:xfrm>
        </p:spPr>
        <p:txBody>
          <a:bodyPr>
            <a:normAutofit/>
          </a:bodyPr>
          <a:lstStyle/>
          <a:p>
            <a:r>
              <a:rPr lang="en-US" b="1" dirty="0" smtClean="0"/>
              <a:t>An OT Example</a:t>
            </a:r>
            <a:br>
              <a:rPr lang="en-US" b="1" dirty="0" smtClean="0"/>
            </a:br>
            <a:r>
              <a:rPr lang="en-US" sz="2800" b="1" dirty="0" smtClean="0"/>
              <a:t>1 Chronicles 29:11-20</a:t>
            </a:r>
            <a:endParaRPr lang="en-US" sz="2800" b="1" dirty="0"/>
          </a:p>
        </p:txBody>
      </p:sp>
      <p:sp>
        <p:nvSpPr>
          <p:cNvPr id="3" name="Content Placeholder 2"/>
          <p:cNvSpPr>
            <a:spLocks noGrp="1"/>
          </p:cNvSpPr>
          <p:nvPr>
            <p:ph idx="1"/>
          </p:nvPr>
        </p:nvSpPr>
        <p:spPr>
          <a:xfrm>
            <a:off x="4265612" y="381000"/>
            <a:ext cx="7467600" cy="6248400"/>
          </a:xfrm>
        </p:spPr>
        <p:txBody>
          <a:bodyPr>
            <a:noAutofit/>
          </a:bodyPr>
          <a:lstStyle/>
          <a:p>
            <a:r>
              <a:rPr lang="en-US" sz="3200" b="1" baseline="30000" dirty="0"/>
              <a:t>11 </a:t>
            </a:r>
            <a:r>
              <a:rPr lang="en-US" sz="3200" dirty="0"/>
              <a:t>Thine, O </a:t>
            </a:r>
            <a:r>
              <a:rPr lang="en-US" sz="3200" cap="small" dirty="0"/>
              <a:t>Lord</a:t>
            </a:r>
            <a:r>
              <a:rPr lang="en-US" sz="3200" dirty="0"/>
              <a:t> is the greatness, and the power, and the glory, and the victory, and the majesty: for all that is in the heaven and in the earth is thine; thine is the kingdom, O </a:t>
            </a:r>
            <a:r>
              <a:rPr lang="en-US" sz="3200" cap="small" dirty="0"/>
              <a:t>Lord</a:t>
            </a:r>
            <a:r>
              <a:rPr lang="en-US" sz="3200" dirty="0"/>
              <a:t>, and thou art exalted as head above all.</a:t>
            </a:r>
          </a:p>
          <a:p>
            <a:r>
              <a:rPr lang="en-US" sz="3200" b="1" baseline="30000" dirty="0"/>
              <a:t>12 </a:t>
            </a:r>
            <a:r>
              <a:rPr lang="en-US" sz="3200" dirty="0"/>
              <a:t>Both riches and </a:t>
            </a:r>
            <a:r>
              <a:rPr lang="en-US" sz="3200" dirty="0" err="1"/>
              <a:t>honour</a:t>
            </a:r>
            <a:r>
              <a:rPr lang="en-US" sz="3200" dirty="0"/>
              <a:t> come of thee, and thou </a:t>
            </a:r>
            <a:r>
              <a:rPr lang="en-US" sz="3200" dirty="0" err="1"/>
              <a:t>reignest</a:t>
            </a:r>
            <a:r>
              <a:rPr lang="en-US" sz="3200" dirty="0"/>
              <a:t> over all; and in thine hand is power and might; and in thine hand it is to make great, and to give strength unto all</a:t>
            </a:r>
            <a:r>
              <a:rPr lang="en-US" sz="3200" dirty="0" smtClean="0"/>
              <a:t>.</a:t>
            </a:r>
          </a:p>
          <a:p>
            <a:r>
              <a:rPr lang="en-US" sz="3200" b="1" baseline="30000" dirty="0" smtClean="0"/>
              <a:t>13 </a:t>
            </a:r>
            <a:r>
              <a:rPr lang="en-US" sz="3200" dirty="0" smtClean="0"/>
              <a:t>Now therefore, our God, </a:t>
            </a:r>
            <a:r>
              <a:rPr lang="en-US" sz="3200" b="1" dirty="0" smtClean="0"/>
              <a:t>we thank thee, and praise thy glorious name.</a:t>
            </a:r>
            <a:endParaRPr lang="en-US" sz="3200" b="1" dirty="0"/>
          </a:p>
        </p:txBody>
      </p:sp>
      <p:pic>
        <p:nvPicPr>
          <p:cNvPr id="30722" name="Picture 2" descr="Why Is Apple The Perfect Fruit For Diabetes?"/>
          <p:cNvPicPr>
            <a:picLocks noChangeAspect="1" noChangeArrowheads="1"/>
          </p:cNvPicPr>
          <p:nvPr/>
        </p:nvPicPr>
        <p:blipFill rotWithShape="1">
          <a:blip r:embed="rId2">
            <a:extLst>
              <a:ext uri="{28A0092B-C50C-407E-A947-70E740481C1C}">
                <a14:useLocalDpi xmlns:a14="http://schemas.microsoft.com/office/drawing/2010/main" val="0"/>
              </a:ext>
            </a:extLst>
          </a:blip>
          <a:srcRect l="27733" r="26400"/>
          <a:stretch/>
        </p:blipFill>
        <p:spPr bwMode="auto">
          <a:xfrm>
            <a:off x="531812" y="1596342"/>
            <a:ext cx="3276600" cy="47625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055240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085012" y="902825"/>
            <a:ext cx="4419600" cy="1143000"/>
          </a:xfrm>
        </p:spPr>
        <p:txBody>
          <a:bodyPr>
            <a:normAutofit/>
          </a:bodyPr>
          <a:lstStyle/>
          <a:p>
            <a:r>
              <a:rPr lang="en-US" sz="3600" b="1" dirty="0" smtClean="0"/>
              <a:t>An OT Example</a:t>
            </a:r>
            <a:br>
              <a:rPr lang="en-US" sz="3600" b="1" dirty="0" smtClean="0"/>
            </a:br>
            <a:r>
              <a:rPr lang="en-US" b="1" dirty="0" smtClean="0"/>
              <a:t>1 Chronicles 29:14-20</a:t>
            </a:r>
            <a:endParaRPr lang="en-US" b="1" dirty="0"/>
          </a:p>
        </p:txBody>
      </p:sp>
      <p:sp>
        <p:nvSpPr>
          <p:cNvPr id="3" name="Content Placeholder 2"/>
          <p:cNvSpPr>
            <a:spLocks noGrp="1"/>
          </p:cNvSpPr>
          <p:nvPr>
            <p:ph idx="1"/>
          </p:nvPr>
        </p:nvSpPr>
        <p:spPr>
          <a:xfrm>
            <a:off x="836612" y="914400"/>
            <a:ext cx="5791200" cy="5181600"/>
          </a:xfrm>
        </p:spPr>
        <p:txBody>
          <a:bodyPr>
            <a:noAutofit/>
          </a:bodyPr>
          <a:lstStyle/>
          <a:p>
            <a:r>
              <a:rPr lang="en-US" sz="3200" b="1" baseline="30000" dirty="0"/>
              <a:t>14 </a:t>
            </a:r>
            <a:r>
              <a:rPr lang="en-US" sz="3200" dirty="0"/>
              <a:t>But who am I, and what is my people, that we should be able to offer so willingly after this sort? for all things come of thee, and </a:t>
            </a:r>
            <a:r>
              <a:rPr lang="en-US" sz="3200" b="1" dirty="0"/>
              <a:t>of thine own have we given thee.</a:t>
            </a:r>
          </a:p>
          <a:p>
            <a:r>
              <a:rPr lang="en-US" sz="3200" b="1" baseline="30000" dirty="0"/>
              <a:t>15 </a:t>
            </a:r>
            <a:r>
              <a:rPr lang="en-US" sz="3200" dirty="0"/>
              <a:t>For we are strangers before thee, and sojourners, as were all our fathers: our days on the earth are as a shadow, and there is none abiding.</a:t>
            </a:r>
          </a:p>
        </p:txBody>
      </p:sp>
      <p:pic>
        <p:nvPicPr>
          <p:cNvPr id="31748" name="Picture 4" descr="The Golden Monkey"/>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466012" y="2057400"/>
            <a:ext cx="3886200" cy="406506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26324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79412" y="457200"/>
            <a:ext cx="4495800" cy="990600"/>
          </a:xfrm>
        </p:spPr>
        <p:txBody>
          <a:bodyPr>
            <a:normAutofit/>
          </a:bodyPr>
          <a:lstStyle/>
          <a:p>
            <a:r>
              <a:rPr lang="en-US" b="1" dirty="0" smtClean="0"/>
              <a:t>An OT Example</a:t>
            </a:r>
            <a:br>
              <a:rPr lang="en-US" b="1" dirty="0" smtClean="0"/>
            </a:br>
            <a:r>
              <a:rPr lang="en-US" sz="2800" b="1" dirty="0" smtClean="0"/>
              <a:t>1 Chronicles 29:16-20</a:t>
            </a:r>
            <a:endParaRPr lang="en-US" sz="2800" b="1" dirty="0"/>
          </a:p>
        </p:txBody>
      </p:sp>
      <p:sp>
        <p:nvSpPr>
          <p:cNvPr id="3" name="Content Placeholder 2"/>
          <p:cNvSpPr>
            <a:spLocks noGrp="1"/>
          </p:cNvSpPr>
          <p:nvPr>
            <p:ph idx="1"/>
          </p:nvPr>
        </p:nvSpPr>
        <p:spPr>
          <a:xfrm>
            <a:off x="4494212" y="381000"/>
            <a:ext cx="6477000" cy="6096000"/>
          </a:xfrm>
        </p:spPr>
        <p:txBody>
          <a:bodyPr>
            <a:noAutofit/>
          </a:bodyPr>
          <a:lstStyle/>
          <a:p>
            <a:r>
              <a:rPr lang="en-US" sz="3200" b="1" baseline="30000" dirty="0"/>
              <a:t>16 </a:t>
            </a:r>
            <a:r>
              <a:rPr lang="en-US" sz="3200" dirty="0"/>
              <a:t>O </a:t>
            </a:r>
            <a:r>
              <a:rPr lang="en-US" sz="3200" cap="small" dirty="0"/>
              <a:t>Lord</a:t>
            </a:r>
            <a:r>
              <a:rPr lang="en-US" sz="3200" dirty="0"/>
              <a:t> our God, all this store that we have prepared to build thee an house for thine holy name cometh of thine hand, and is all thine own.</a:t>
            </a:r>
          </a:p>
          <a:p>
            <a:r>
              <a:rPr lang="en-US" sz="3200" b="1" baseline="30000" dirty="0"/>
              <a:t>17 </a:t>
            </a:r>
            <a:r>
              <a:rPr lang="en-US" sz="3200" dirty="0"/>
              <a:t>I know also, my God, that thou </a:t>
            </a:r>
            <a:r>
              <a:rPr lang="en-US" sz="3200" dirty="0" err="1"/>
              <a:t>triest</a:t>
            </a:r>
            <a:r>
              <a:rPr lang="en-US" sz="3200" dirty="0"/>
              <a:t> the heart, and hast pleasure in uprightness. As for me, in the uprightness of mine heart I have willingly offered all these things: and now have I seen with joy thy people, which are present here, to offer willingly unto thee.</a:t>
            </a:r>
          </a:p>
        </p:txBody>
      </p:sp>
      <p:pic>
        <p:nvPicPr>
          <p:cNvPr id="32770" name="Picture 2" descr="Beautiful Nature Image, Beautiful, Image, Landscape, Natural, Sundown ..."/>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5612" y="1704100"/>
            <a:ext cx="3733800" cy="47729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855592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008812" y="914400"/>
            <a:ext cx="4876801" cy="1143000"/>
          </a:xfrm>
        </p:spPr>
        <p:txBody>
          <a:bodyPr>
            <a:normAutofit/>
          </a:bodyPr>
          <a:lstStyle/>
          <a:p>
            <a:r>
              <a:rPr lang="en-US" sz="3600" b="1" dirty="0" smtClean="0"/>
              <a:t>An OT Example</a:t>
            </a:r>
            <a:br>
              <a:rPr lang="en-US" sz="3600" b="1" dirty="0" smtClean="0"/>
            </a:br>
            <a:r>
              <a:rPr lang="en-US" b="1" dirty="0" smtClean="0"/>
              <a:t>1 Chronicles 29:18-20</a:t>
            </a:r>
            <a:endParaRPr lang="en-US" b="1" dirty="0"/>
          </a:p>
        </p:txBody>
      </p:sp>
      <p:sp>
        <p:nvSpPr>
          <p:cNvPr id="3" name="Content Placeholder 2"/>
          <p:cNvSpPr>
            <a:spLocks noGrp="1"/>
          </p:cNvSpPr>
          <p:nvPr>
            <p:ph idx="1"/>
          </p:nvPr>
        </p:nvSpPr>
        <p:spPr>
          <a:xfrm>
            <a:off x="836612" y="914400"/>
            <a:ext cx="5791200" cy="5181600"/>
          </a:xfrm>
        </p:spPr>
        <p:txBody>
          <a:bodyPr>
            <a:noAutofit/>
          </a:bodyPr>
          <a:lstStyle/>
          <a:p>
            <a:endParaRPr lang="en-US" sz="3200" b="1" baseline="30000" dirty="0" smtClean="0"/>
          </a:p>
          <a:p>
            <a:endParaRPr lang="en-US" sz="3200" b="1" baseline="30000" dirty="0"/>
          </a:p>
          <a:p>
            <a:r>
              <a:rPr lang="en-US" sz="3200" b="1" baseline="30000" dirty="0" smtClean="0"/>
              <a:t>18</a:t>
            </a:r>
            <a:r>
              <a:rPr lang="en-US" sz="3200" b="1" baseline="30000" dirty="0"/>
              <a:t> </a:t>
            </a:r>
            <a:r>
              <a:rPr lang="en-US" sz="3200" dirty="0"/>
              <a:t>O </a:t>
            </a:r>
            <a:r>
              <a:rPr lang="en-US" sz="3200" cap="small" dirty="0"/>
              <a:t>Lord</a:t>
            </a:r>
            <a:r>
              <a:rPr lang="en-US" sz="3200" dirty="0"/>
              <a:t> God of Abraham, Isaac, and of Israel, our fathers, keep this for ever in the imagination of the thoughts of the heart of thy people, and prepare their heart unto thee</a:t>
            </a:r>
            <a:r>
              <a:rPr lang="en-US" sz="3200" dirty="0" smtClean="0"/>
              <a:t>:</a:t>
            </a:r>
            <a:endParaRPr lang="en-US" sz="3200" dirty="0"/>
          </a:p>
        </p:txBody>
      </p:sp>
      <p:pic>
        <p:nvPicPr>
          <p:cNvPr id="33798" name="Picture 6" descr="Free Stock Photo 8174 bright flower | freeimagesliv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189787" y="2514600"/>
            <a:ext cx="4514850" cy="33813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573858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79412" y="457200"/>
            <a:ext cx="4495800" cy="990600"/>
          </a:xfrm>
        </p:spPr>
        <p:txBody>
          <a:bodyPr>
            <a:normAutofit/>
          </a:bodyPr>
          <a:lstStyle/>
          <a:p>
            <a:r>
              <a:rPr lang="en-US" b="1" dirty="0" smtClean="0"/>
              <a:t>An OT Example</a:t>
            </a:r>
            <a:br>
              <a:rPr lang="en-US" b="1" dirty="0" smtClean="0"/>
            </a:br>
            <a:r>
              <a:rPr lang="en-US" sz="2800" b="1" dirty="0" smtClean="0"/>
              <a:t>1 Chronicles 29:19-20</a:t>
            </a:r>
            <a:endParaRPr lang="en-US" sz="2800" b="1" dirty="0"/>
          </a:p>
        </p:txBody>
      </p:sp>
      <p:sp>
        <p:nvSpPr>
          <p:cNvPr id="3" name="Content Placeholder 2"/>
          <p:cNvSpPr>
            <a:spLocks noGrp="1"/>
          </p:cNvSpPr>
          <p:nvPr>
            <p:ph idx="1"/>
          </p:nvPr>
        </p:nvSpPr>
        <p:spPr>
          <a:xfrm>
            <a:off x="4799012" y="457200"/>
            <a:ext cx="7010400" cy="6096000"/>
          </a:xfrm>
        </p:spPr>
        <p:txBody>
          <a:bodyPr>
            <a:noAutofit/>
          </a:bodyPr>
          <a:lstStyle/>
          <a:p>
            <a:r>
              <a:rPr lang="en-US" sz="3200" b="1" baseline="30000" dirty="0"/>
              <a:t>19 </a:t>
            </a:r>
            <a:r>
              <a:rPr lang="en-US" sz="3200" dirty="0"/>
              <a:t>And give unto Solomon my son a perfect heart, to keep thy commandments, thy testimonies, and thy statutes, and to do all these things, and to build the palace, for the which I have made provision.</a:t>
            </a:r>
          </a:p>
          <a:p>
            <a:r>
              <a:rPr lang="en-US" sz="3200" b="1" baseline="30000" dirty="0"/>
              <a:t>20 </a:t>
            </a:r>
            <a:r>
              <a:rPr lang="en-US" sz="3200" dirty="0"/>
              <a:t>And David said to all the congregation, Now bless the </a:t>
            </a:r>
            <a:r>
              <a:rPr lang="en-US" sz="3200" cap="small" dirty="0"/>
              <a:t>Lord</a:t>
            </a:r>
            <a:r>
              <a:rPr lang="en-US" sz="3200" dirty="0"/>
              <a:t> your God. And all the congregation blessed the </a:t>
            </a:r>
            <a:r>
              <a:rPr lang="en-US" sz="3200" cap="small" dirty="0"/>
              <a:t>Lord</a:t>
            </a:r>
            <a:r>
              <a:rPr lang="en-US" sz="3200" dirty="0"/>
              <a:t> God of their fathers, and bowed down their heads, and worshipped the </a:t>
            </a:r>
            <a:r>
              <a:rPr lang="en-US" sz="3200" cap="small" dirty="0"/>
              <a:t>Lord</a:t>
            </a:r>
            <a:r>
              <a:rPr lang="en-US" sz="3200" dirty="0"/>
              <a:t>, and the king.</a:t>
            </a:r>
          </a:p>
        </p:txBody>
      </p:sp>
      <p:pic>
        <p:nvPicPr>
          <p:cNvPr id="34820" name="Picture 4" descr="A Really Bright Frog : pics"/>
          <p:cNvPicPr>
            <a:picLocks noChangeAspect="1" noChangeArrowheads="1"/>
          </p:cNvPicPr>
          <p:nvPr/>
        </p:nvPicPr>
        <p:blipFill rotWithShape="1">
          <a:blip r:embed="rId2">
            <a:extLst>
              <a:ext uri="{28A0092B-C50C-407E-A947-70E740481C1C}">
                <a14:useLocalDpi xmlns:a14="http://schemas.microsoft.com/office/drawing/2010/main" val="0"/>
              </a:ext>
            </a:extLst>
          </a:blip>
          <a:srcRect l="15420" r="34121"/>
          <a:stretch/>
        </p:blipFill>
        <p:spPr bwMode="auto">
          <a:xfrm flipH="1">
            <a:off x="400972" y="1905000"/>
            <a:ext cx="4169439" cy="46482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481018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wallpapers: Green Nature Wallpapers"/>
          <p:cNvPicPr>
            <a:picLocks noChangeAspect="1" noChangeArrowheads="1"/>
          </p:cNvPicPr>
          <p:nvPr/>
        </p:nvPicPr>
        <p:blipFill rotWithShape="1">
          <a:blip r:embed="rId2">
            <a:extLst>
              <a:ext uri="{28A0092B-C50C-407E-A947-70E740481C1C}">
                <a14:useLocalDpi xmlns:a14="http://schemas.microsoft.com/office/drawing/2010/main" val="0"/>
              </a:ext>
            </a:extLst>
          </a:blip>
          <a:srcRect l="-203" t="11644" r="203" b="12666"/>
          <a:stretch/>
        </p:blipFill>
        <p:spPr bwMode="auto">
          <a:xfrm>
            <a:off x="0" y="-76200"/>
            <a:ext cx="12215222" cy="6934200"/>
          </a:xfrm>
          <a:prstGeom prst="rect">
            <a:avLst/>
          </a:prstGeom>
          <a:noFill/>
          <a:extLst>
            <a:ext uri="{909E8E84-426E-40DD-AFC4-6F175D3DCCD1}">
              <a14:hiddenFill xmlns:a14="http://schemas.microsoft.com/office/drawing/2010/main">
                <a:solidFill>
                  <a:srgbClr val="FFFFFF"/>
                </a:solidFill>
              </a14:hiddenFill>
            </a:ext>
          </a:extLst>
        </p:spPr>
      </p:pic>
      <p:sp>
        <p:nvSpPr>
          <p:cNvPr id="3" name="Content Placeholder 2"/>
          <p:cNvSpPr txBox="1">
            <a:spLocks/>
          </p:cNvSpPr>
          <p:nvPr/>
        </p:nvSpPr>
        <p:spPr>
          <a:xfrm>
            <a:off x="912812" y="1524000"/>
            <a:ext cx="10515599" cy="4419600"/>
          </a:xfrm>
          <a:prstGeom prst="rect">
            <a:avLst/>
          </a:prstGeom>
          <a:solidFill>
            <a:srgbClr val="D5F3E7">
              <a:alpha val="61961"/>
            </a:srgbClr>
          </a:solidFill>
        </p:spPr>
        <p:txBody>
          <a:bodyPr>
            <a:noAutofit/>
          </a:bodyPr>
          <a:lstStyle>
            <a:lvl1pPr marL="223838" indent="-228600" algn="l" defTabSz="914400" rtl="0" eaLnBrk="1" latinLnBrk="0" hangingPunct="1">
              <a:lnSpc>
                <a:spcPct val="90000"/>
              </a:lnSpc>
              <a:spcBef>
                <a:spcPts val="1600"/>
              </a:spcBef>
              <a:buClr>
                <a:schemeClr val="accent6"/>
              </a:buClr>
              <a:buFont typeface="Arial" pitchFamily="34" charset="0"/>
              <a:buChar char="•"/>
              <a:defRPr sz="2400" kern="1200">
                <a:solidFill>
                  <a:schemeClr val="tx1"/>
                </a:solidFill>
                <a:latin typeface="+mn-lt"/>
                <a:ea typeface="+mn-ea"/>
                <a:cs typeface="+mn-cs"/>
              </a:defRPr>
            </a:lvl1pPr>
            <a:lvl2pPr marL="502920" indent="-228600" algn="l" defTabSz="914400" rtl="0" eaLnBrk="1" latinLnBrk="0" hangingPunct="1">
              <a:lnSpc>
                <a:spcPct val="90000"/>
              </a:lnSpc>
              <a:spcBef>
                <a:spcPts val="600"/>
              </a:spcBef>
              <a:buClr>
                <a:schemeClr val="accent6"/>
              </a:buClr>
              <a:buFont typeface="Euphemia" pitchFamily="34" charset="0"/>
              <a:buChar char="–"/>
              <a:defRPr sz="2000" kern="1200">
                <a:solidFill>
                  <a:schemeClr val="tx1"/>
                </a:solidFill>
                <a:latin typeface="+mn-lt"/>
                <a:ea typeface="+mn-ea"/>
                <a:cs typeface="+mn-cs"/>
              </a:defRPr>
            </a:lvl2pPr>
            <a:lvl3pPr marL="777240" indent="-228600" algn="l" defTabSz="914400" rtl="0" eaLnBrk="1" latinLnBrk="0" hangingPunct="1">
              <a:lnSpc>
                <a:spcPct val="90000"/>
              </a:lnSpc>
              <a:spcBef>
                <a:spcPts val="600"/>
              </a:spcBef>
              <a:buClr>
                <a:schemeClr val="accent6"/>
              </a:buClr>
              <a:buFont typeface="Euphemia" pitchFamily="34" charset="0"/>
              <a:buChar char="–"/>
              <a:defRPr sz="1800" kern="1200">
                <a:solidFill>
                  <a:schemeClr val="tx1"/>
                </a:solidFill>
                <a:latin typeface="+mn-lt"/>
                <a:ea typeface="+mn-ea"/>
                <a:cs typeface="+mn-cs"/>
              </a:defRPr>
            </a:lvl3pPr>
            <a:lvl4pPr marL="1051560" indent="-228600" algn="l" defTabSz="914400" rtl="0" eaLnBrk="1" latinLnBrk="0" hangingPunct="1">
              <a:lnSpc>
                <a:spcPct val="90000"/>
              </a:lnSpc>
              <a:spcBef>
                <a:spcPts val="600"/>
              </a:spcBef>
              <a:buClr>
                <a:schemeClr val="accent6"/>
              </a:buClr>
              <a:buFont typeface="Euphemia" pitchFamily="34" charset="0"/>
              <a:buChar char="–"/>
              <a:defRPr sz="1600" kern="1200">
                <a:solidFill>
                  <a:schemeClr val="tx1"/>
                </a:solidFill>
                <a:latin typeface="+mn-lt"/>
                <a:ea typeface="+mn-ea"/>
                <a:cs typeface="+mn-cs"/>
              </a:defRPr>
            </a:lvl4pPr>
            <a:lvl5pPr marL="1325880" indent="-228600" algn="l" defTabSz="914400" rtl="0" eaLnBrk="1" latinLnBrk="0" hangingPunct="1">
              <a:lnSpc>
                <a:spcPct val="90000"/>
              </a:lnSpc>
              <a:spcBef>
                <a:spcPts val="600"/>
              </a:spcBef>
              <a:buClr>
                <a:schemeClr val="accent6"/>
              </a:buClr>
              <a:buFont typeface="Euphemia" pitchFamily="34" charset="0"/>
              <a:buChar char="–"/>
              <a:defRPr sz="1600" kern="1200">
                <a:solidFill>
                  <a:schemeClr val="tx1"/>
                </a:solidFill>
                <a:latin typeface="+mn-lt"/>
                <a:ea typeface="+mn-ea"/>
                <a:cs typeface="+mn-cs"/>
              </a:defRPr>
            </a:lvl5pPr>
            <a:lvl6pPr marL="1600200" indent="-228600" algn="l" defTabSz="914400" rtl="0" eaLnBrk="1" latinLnBrk="0" hangingPunct="1">
              <a:spcBef>
                <a:spcPts val="600"/>
              </a:spcBef>
              <a:buFont typeface="Euphemia" pitchFamily="34" charset="0"/>
              <a:buChar char="–"/>
              <a:defRPr sz="1600" kern="1200">
                <a:solidFill>
                  <a:schemeClr val="tx1"/>
                </a:solidFill>
                <a:latin typeface="+mn-lt"/>
                <a:ea typeface="+mn-ea"/>
                <a:cs typeface="+mn-cs"/>
              </a:defRPr>
            </a:lvl6pPr>
            <a:lvl7pPr marL="1874520" indent="-228600" algn="l" defTabSz="914400" rtl="0" eaLnBrk="1" latinLnBrk="0" hangingPunct="1">
              <a:spcBef>
                <a:spcPts val="600"/>
              </a:spcBef>
              <a:buFont typeface="Euphemia" pitchFamily="34" charset="0"/>
              <a:buChar char="–"/>
              <a:defRPr sz="1600" kern="1200">
                <a:solidFill>
                  <a:schemeClr val="tx1"/>
                </a:solidFill>
                <a:latin typeface="+mn-lt"/>
                <a:ea typeface="+mn-ea"/>
                <a:cs typeface="+mn-cs"/>
              </a:defRPr>
            </a:lvl7pPr>
            <a:lvl8pPr marL="2148840" indent="-228600" algn="l" defTabSz="914400" rtl="0" eaLnBrk="1" latinLnBrk="0" hangingPunct="1">
              <a:spcBef>
                <a:spcPts val="600"/>
              </a:spcBef>
              <a:buFont typeface="Euphemia" pitchFamily="34" charset="0"/>
              <a:buChar char="–"/>
              <a:defRPr sz="1600" kern="1200">
                <a:solidFill>
                  <a:schemeClr val="tx1"/>
                </a:solidFill>
                <a:latin typeface="+mn-lt"/>
                <a:ea typeface="+mn-ea"/>
                <a:cs typeface="+mn-cs"/>
              </a:defRPr>
            </a:lvl8pPr>
            <a:lvl9pPr marL="2423160" indent="-228600" algn="l" defTabSz="914400" rtl="0" eaLnBrk="1" latinLnBrk="0" hangingPunct="1">
              <a:spcBef>
                <a:spcPts val="600"/>
              </a:spcBef>
              <a:buFont typeface="Euphemia" pitchFamily="34" charset="0"/>
              <a:buChar char="–"/>
              <a:defRPr sz="1600" kern="1200">
                <a:solidFill>
                  <a:schemeClr val="tx1"/>
                </a:solidFill>
                <a:latin typeface="+mn-lt"/>
                <a:ea typeface="+mn-ea"/>
                <a:cs typeface="+mn-cs"/>
              </a:defRPr>
            </a:lvl9pPr>
          </a:lstStyle>
          <a:p>
            <a:pPr marL="0" indent="0">
              <a:buNone/>
            </a:pPr>
            <a:r>
              <a:rPr lang="en-US" sz="3200" dirty="0"/>
              <a:t>All that man receives of God's bounty still belongs to God. Whatever God has bestowed in the valuable and beautiful things of earth is placed in the hands of men to test them—to sound the depths of their love for Him and their appreciation of His favors. Whether it be the treasures of wealth or of intellect, they are to be laid, a willing offering, at the feet of Jesus; the giver saying, meanwhile, with David, “All things come of Thee, and of Thine own have we given Thee.” </a:t>
            </a:r>
            <a:endParaRPr lang="en-US" sz="3100" dirty="0"/>
          </a:p>
        </p:txBody>
      </p:sp>
      <p:sp>
        <p:nvSpPr>
          <p:cNvPr id="4" name="Title 1"/>
          <p:cNvSpPr txBox="1">
            <a:spLocks/>
          </p:cNvSpPr>
          <p:nvPr/>
        </p:nvSpPr>
        <p:spPr>
          <a:xfrm>
            <a:off x="912812" y="609600"/>
            <a:ext cx="9982201" cy="1447800"/>
          </a:xfrm>
          <a:prstGeom prst="rect">
            <a:avLst/>
          </a:prstGeom>
        </p:spPr>
        <p:txBody>
          <a:bodyPr/>
          <a:lstStyle>
            <a:lvl1pPr algn="l" defTabSz="914400" rtl="0" eaLnBrk="1" latinLnBrk="0" hangingPunct="1">
              <a:lnSpc>
                <a:spcPct val="90000"/>
              </a:lnSpc>
              <a:spcBef>
                <a:spcPct val="0"/>
              </a:spcBef>
              <a:buNone/>
              <a:defRPr sz="3600" kern="1200">
                <a:solidFill>
                  <a:schemeClr val="tx1"/>
                </a:solidFill>
                <a:latin typeface="+mj-lt"/>
                <a:ea typeface="+mj-ea"/>
                <a:cs typeface="+mj-cs"/>
              </a:defRPr>
            </a:lvl1pPr>
          </a:lstStyle>
          <a:p>
            <a:r>
              <a:rPr lang="en-US" b="1" dirty="0" smtClean="0">
                <a:solidFill>
                  <a:srgbClr val="D5F3E7"/>
                </a:solidFill>
              </a:rPr>
              <a:t>EGW:  </a:t>
            </a:r>
            <a:r>
              <a:rPr lang="en-US" b="1" i="1" dirty="0" smtClean="0">
                <a:solidFill>
                  <a:srgbClr val="D5F3E7"/>
                </a:solidFill>
              </a:rPr>
              <a:t>Patriarchs and Prophets</a:t>
            </a:r>
            <a:r>
              <a:rPr lang="en-US" b="1" dirty="0" smtClean="0">
                <a:solidFill>
                  <a:srgbClr val="D5F3E7"/>
                </a:solidFill>
              </a:rPr>
              <a:t>, pg. 753</a:t>
            </a:r>
            <a:endParaRPr lang="en-US" b="1" dirty="0">
              <a:solidFill>
                <a:srgbClr val="D5F3E7"/>
              </a:solidFill>
            </a:endParaRPr>
          </a:p>
        </p:txBody>
      </p:sp>
    </p:spTree>
    <p:extLst>
      <p:ext uri="{BB962C8B-B14F-4D97-AF65-F5344CB8AC3E}">
        <p14:creationId xmlns:p14="http://schemas.microsoft.com/office/powerpoint/2010/main" val="18589791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037990" y="2057400"/>
            <a:ext cx="3962401" cy="914400"/>
          </a:xfrm>
        </p:spPr>
        <p:txBody>
          <a:bodyPr>
            <a:normAutofit/>
          </a:bodyPr>
          <a:lstStyle/>
          <a:p>
            <a:r>
              <a:rPr lang="en-US" b="1" dirty="0" smtClean="0"/>
              <a:t>A NT Example</a:t>
            </a:r>
            <a:br>
              <a:rPr lang="en-US" b="1" dirty="0" smtClean="0"/>
            </a:br>
            <a:r>
              <a:rPr lang="en-US" sz="2800" b="1" dirty="0" smtClean="0"/>
              <a:t>Philippians 4:4-20</a:t>
            </a:r>
            <a:endParaRPr lang="en-US" sz="2800" b="1" dirty="0"/>
          </a:p>
        </p:txBody>
      </p:sp>
      <p:sp>
        <p:nvSpPr>
          <p:cNvPr id="3" name="Content Placeholder 2"/>
          <p:cNvSpPr>
            <a:spLocks noGrp="1"/>
          </p:cNvSpPr>
          <p:nvPr>
            <p:ph idx="1"/>
          </p:nvPr>
        </p:nvSpPr>
        <p:spPr>
          <a:xfrm>
            <a:off x="379412" y="533400"/>
            <a:ext cx="7467600" cy="5791200"/>
          </a:xfrm>
        </p:spPr>
        <p:txBody>
          <a:bodyPr>
            <a:noAutofit/>
          </a:bodyPr>
          <a:lstStyle/>
          <a:p>
            <a:r>
              <a:rPr lang="en-US" sz="3200" b="1" baseline="30000" dirty="0" smtClean="0"/>
              <a:t>4</a:t>
            </a:r>
            <a:r>
              <a:rPr lang="en-US" sz="3200" b="1" baseline="30000" dirty="0"/>
              <a:t> </a:t>
            </a:r>
            <a:r>
              <a:rPr lang="en-US" sz="3200" dirty="0"/>
              <a:t>Rejoice in the Lord always: and again I say, Rejoice.</a:t>
            </a:r>
          </a:p>
          <a:p>
            <a:r>
              <a:rPr lang="en-US" sz="3200" b="1" baseline="30000" dirty="0"/>
              <a:t>5 </a:t>
            </a:r>
            <a:r>
              <a:rPr lang="en-US" sz="3200" dirty="0"/>
              <a:t>Let your moderation be known unto all men. The Lord is at hand.</a:t>
            </a:r>
          </a:p>
          <a:p>
            <a:r>
              <a:rPr lang="en-US" sz="3200" b="1" baseline="30000" dirty="0"/>
              <a:t>6 </a:t>
            </a:r>
            <a:r>
              <a:rPr lang="en-US" sz="3200" dirty="0"/>
              <a:t>Be careful for nothing; but in every thing by prayer and supplication with thanksgiving let your requests be made known unto God.</a:t>
            </a:r>
          </a:p>
          <a:p>
            <a:r>
              <a:rPr lang="en-US" sz="3200" b="1" baseline="30000" dirty="0"/>
              <a:t>7 </a:t>
            </a:r>
            <a:r>
              <a:rPr lang="en-US" sz="3200" dirty="0"/>
              <a:t>And the peace of God, which </a:t>
            </a:r>
            <a:r>
              <a:rPr lang="en-US" sz="3200" dirty="0" err="1"/>
              <a:t>passeth</a:t>
            </a:r>
            <a:r>
              <a:rPr lang="en-US" sz="3200" dirty="0"/>
              <a:t> all understanding, shall keep your hearts and minds through Christ Jesus.</a:t>
            </a:r>
          </a:p>
        </p:txBody>
      </p:sp>
      <p:pic>
        <p:nvPicPr>
          <p:cNvPr id="35842" name="Picture 2" descr="Paul's Letter To The Philippians"/>
          <p:cNvPicPr>
            <a:picLocks noChangeAspect="1" noChangeArrowheads="1"/>
          </p:cNvPicPr>
          <p:nvPr/>
        </p:nvPicPr>
        <p:blipFill rotWithShape="1">
          <a:blip r:embed="rId2">
            <a:extLst>
              <a:ext uri="{28A0092B-C50C-407E-A947-70E740481C1C}">
                <a14:useLocalDpi xmlns:a14="http://schemas.microsoft.com/office/drawing/2010/main" val="0"/>
              </a:ext>
            </a:extLst>
          </a:blip>
          <a:srcRect l="58333"/>
          <a:stretch/>
        </p:blipFill>
        <p:spPr bwMode="auto">
          <a:xfrm>
            <a:off x="8042710" y="3105149"/>
            <a:ext cx="3810000" cy="321945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090464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a:t>All Things are Made by Him</a:t>
            </a:r>
            <a:r>
              <a:rPr lang="en-US" b="1" dirty="0" smtClean="0"/>
              <a:t/>
            </a:r>
            <a:br>
              <a:rPr lang="en-US" b="1" dirty="0" smtClean="0"/>
            </a:br>
            <a:r>
              <a:rPr lang="en-US" b="1" dirty="0" smtClean="0"/>
              <a:t>Psalm 50:14-23</a:t>
            </a:r>
            <a:endParaRPr lang="en-US" b="1" dirty="0"/>
          </a:p>
        </p:txBody>
      </p:sp>
      <p:sp>
        <p:nvSpPr>
          <p:cNvPr id="3" name="Content Placeholder 2"/>
          <p:cNvSpPr>
            <a:spLocks noGrp="1"/>
          </p:cNvSpPr>
          <p:nvPr>
            <p:ph sz="half" idx="1"/>
          </p:nvPr>
        </p:nvSpPr>
        <p:spPr>
          <a:xfrm>
            <a:off x="1293812" y="1676400"/>
            <a:ext cx="5638800" cy="4495800"/>
          </a:xfrm>
        </p:spPr>
        <p:txBody>
          <a:bodyPr>
            <a:normAutofit fontScale="85000" lnSpcReduction="20000"/>
          </a:bodyPr>
          <a:lstStyle/>
          <a:p>
            <a:r>
              <a:rPr lang="en-US" sz="3600" b="1" baseline="30000" dirty="0"/>
              <a:t>14 </a:t>
            </a:r>
            <a:r>
              <a:rPr lang="en-US" sz="3600" b="1" dirty="0"/>
              <a:t>Offer unto God thanksgiving</a:t>
            </a:r>
            <a:r>
              <a:rPr lang="en-US" sz="3600" dirty="0"/>
              <a:t>; and pay thy vows unto the most High:</a:t>
            </a:r>
          </a:p>
          <a:p>
            <a:r>
              <a:rPr lang="en-US" sz="3600" b="1" baseline="30000" dirty="0"/>
              <a:t>15 </a:t>
            </a:r>
            <a:r>
              <a:rPr lang="en-US" sz="3600" dirty="0"/>
              <a:t>And call upon me in the day of trouble: I will deliver thee, and thou shalt glorify me.</a:t>
            </a:r>
          </a:p>
          <a:p>
            <a:r>
              <a:rPr lang="en-US" sz="3600" b="1" baseline="30000" dirty="0"/>
              <a:t>16 </a:t>
            </a:r>
            <a:r>
              <a:rPr lang="en-US" sz="3600" dirty="0"/>
              <a:t>But unto the wicked God </a:t>
            </a:r>
            <a:r>
              <a:rPr lang="en-US" sz="3600" dirty="0" err="1"/>
              <a:t>saith</a:t>
            </a:r>
            <a:r>
              <a:rPr lang="en-US" sz="3600" dirty="0"/>
              <a:t>, What hast thou to do to declare my statutes, or that thou </a:t>
            </a:r>
            <a:r>
              <a:rPr lang="en-US" sz="3600" dirty="0" err="1"/>
              <a:t>shouldest</a:t>
            </a:r>
            <a:r>
              <a:rPr lang="en-US" sz="3600" dirty="0"/>
              <a:t> take my covenant in thy mouth</a:t>
            </a:r>
            <a:r>
              <a:rPr lang="en-US" sz="3600" dirty="0" smtClean="0"/>
              <a:t>?</a:t>
            </a:r>
            <a:endParaRPr lang="en-US" sz="3600" dirty="0"/>
          </a:p>
        </p:txBody>
      </p:sp>
      <p:pic>
        <p:nvPicPr>
          <p:cNvPr id="5124" name="Picture 4" descr="Waves Crashing Up Against A Lighthouse Photograph by John Short | Pixels"/>
          <p:cNvPicPr>
            <a:picLocks noGrp="1" noChangeAspect="1" noChangeArrowheads="1"/>
          </p:cNvPicPr>
          <p:nvPr>
            <p:ph sz="half" idx="2"/>
          </p:nvPr>
        </p:nvPicPr>
        <p:blipFill rotWithShape="1">
          <a:blip r:embed="rId2">
            <a:extLst>
              <a:ext uri="{28A0092B-C50C-407E-A947-70E740481C1C}">
                <a14:useLocalDpi xmlns:a14="http://schemas.microsoft.com/office/drawing/2010/main" val="0"/>
              </a:ext>
            </a:extLst>
          </a:blip>
          <a:srcRect l="35228" r="15909"/>
          <a:stretch/>
        </p:blipFill>
        <p:spPr bwMode="auto">
          <a:xfrm>
            <a:off x="7313612" y="1676400"/>
            <a:ext cx="3276600" cy="44958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4271877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68929" y="990600"/>
            <a:ext cx="4495800" cy="990600"/>
          </a:xfrm>
        </p:spPr>
        <p:txBody>
          <a:bodyPr>
            <a:normAutofit/>
          </a:bodyPr>
          <a:lstStyle/>
          <a:p>
            <a:r>
              <a:rPr lang="en-US" b="1" dirty="0" smtClean="0"/>
              <a:t>A NT Example</a:t>
            </a:r>
            <a:br>
              <a:rPr lang="en-US" b="1" dirty="0" smtClean="0"/>
            </a:br>
            <a:r>
              <a:rPr lang="en-US" sz="2800" b="1" dirty="0" smtClean="0"/>
              <a:t>Philippians 4:8-20</a:t>
            </a:r>
            <a:endParaRPr lang="en-US" sz="2800" b="1" dirty="0"/>
          </a:p>
        </p:txBody>
      </p:sp>
      <p:sp>
        <p:nvSpPr>
          <p:cNvPr id="3" name="Content Placeholder 2"/>
          <p:cNvSpPr>
            <a:spLocks noGrp="1"/>
          </p:cNvSpPr>
          <p:nvPr>
            <p:ph idx="1"/>
          </p:nvPr>
        </p:nvSpPr>
        <p:spPr>
          <a:xfrm>
            <a:off x="4799012" y="457200"/>
            <a:ext cx="7010400" cy="6096000"/>
          </a:xfrm>
        </p:spPr>
        <p:txBody>
          <a:bodyPr>
            <a:noAutofit/>
          </a:bodyPr>
          <a:lstStyle/>
          <a:p>
            <a:r>
              <a:rPr lang="en-US" sz="3200" b="1" baseline="30000" dirty="0"/>
              <a:t>8 </a:t>
            </a:r>
            <a:r>
              <a:rPr lang="en-US" sz="3200" dirty="0"/>
              <a:t>Finally, brethren, whatsoever things are true, whatsoever things are honest, whatsoever things are just, whatsoever things are pure, whatsoever things are lovely, whatsoever things are of good report; if there be any virtue, and if there be any praise, think on these things.</a:t>
            </a:r>
          </a:p>
          <a:p>
            <a:r>
              <a:rPr lang="en-US" sz="3200" b="1" baseline="30000" dirty="0"/>
              <a:t>9 </a:t>
            </a:r>
            <a:r>
              <a:rPr lang="en-US" sz="3200" dirty="0"/>
              <a:t>Those things, which ye have both learned, and received, and heard, and seen in me, do: and the God of peace shall be with you</a:t>
            </a:r>
            <a:r>
              <a:rPr lang="en-US" sz="3200" dirty="0" smtClean="0"/>
              <a:t>.</a:t>
            </a:r>
            <a:endParaRPr lang="en-US" sz="3200" dirty="0"/>
          </a:p>
        </p:txBody>
      </p:sp>
      <p:pic>
        <p:nvPicPr>
          <p:cNvPr id="36872" name="Picture 8" descr="Study finds Citrus Fruits may cause Melanoma Skin Cance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r="16993"/>
          <a:stretch/>
        </p:blipFill>
        <p:spPr bwMode="auto">
          <a:xfrm>
            <a:off x="455612" y="2286000"/>
            <a:ext cx="3882229" cy="419371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027306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999412" y="1524000"/>
            <a:ext cx="3962401" cy="914400"/>
          </a:xfrm>
        </p:spPr>
        <p:txBody>
          <a:bodyPr>
            <a:normAutofit/>
          </a:bodyPr>
          <a:lstStyle/>
          <a:p>
            <a:r>
              <a:rPr lang="en-US" b="1" dirty="0" smtClean="0"/>
              <a:t>A NT Example</a:t>
            </a:r>
            <a:br>
              <a:rPr lang="en-US" b="1" dirty="0" smtClean="0"/>
            </a:br>
            <a:r>
              <a:rPr lang="en-US" sz="2800" b="1" dirty="0" smtClean="0"/>
              <a:t>Philippians 4:10-20</a:t>
            </a:r>
            <a:endParaRPr lang="en-US" sz="2800" b="1" dirty="0"/>
          </a:p>
        </p:txBody>
      </p:sp>
      <p:sp>
        <p:nvSpPr>
          <p:cNvPr id="3" name="Content Placeholder 2"/>
          <p:cNvSpPr>
            <a:spLocks noGrp="1"/>
          </p:cNvSpPr>
          <p:nvPr>
            <p:ph idx="1"/>
          </p:nvPr>
        </p:nvSpPr>
        <p:spPr>
          <a:xfrm>
            <a:off x="379412" y="533400"/>
            <a:ext cx="7467600" cy="5791200"/>
          </a:xfrm>
        </p:spPr>
        <p:txBody>
          <a:bodyPr>
            <a:noAutofit/>
          </a:bodyPr>
          <a:lstStyle/>
          <a:p>
            <a:r>
              <a:rPr lang="en-US" sz="3200" b="1" baseline="30000" dirty="0"/>
              <a:t>10 </a:t>
            </a:r>
            <a:r>
              <a:rPr lang="en-US" sz="3200" dirty="0"/>
              <a:t>But I rejoiced in the Lord greatly, that now at the last your care of me hath flourished again; wherein ye were also careful, but ye lacked opportunity.</a:t>
            </a:r>
          </a:p>
          <a:p>
            <a:r>
              <a:rPr lang="en-US" sz="3200" b="1" baseline="30000" dirty="0"/>
              <a:t>11 </a:t>
            </a:r>
            <a:r>
              <a:rPr lang="en-US" sz="3200" dirty="0"/>
              <a:t>Not that I speak in respect of want: for I have learned, in whatsoever state I am, therewith to be content.</a:t>
            </a:r>
          </a:p>
          <a:p>
            <a:r>
              <a:rPr lang="en-US" sz="3200" b="1" baseline="30000" dirty="0"/>
              <a:t>12 </a:t>
            </a:r>
            <a:r>
              <a:rPr lang="en-US" sz="3200" dirty="0"/>
              <a:t>I know both how to be abased, and I know how to abound: every where and in all things I am instructed both to be full and to be hungry, both to abound and to suffer need</a:t>
            </a:r>
            <a:r>
              <a:rPr lang="en-US" sz="3200" dirty="0" smtClean="0"/>
              <a:t>.</a:t>
            </a:r>
            <a:endParaRPr lang="en-US" sz="3200" dirty="0"/>
          </a:p>
        </p:txBody>
      </p:sp>
      <p:pic>
        <p:nvPicPr>
          <p:cNvPr id="37890" name="Picture 2" descr="Red Grapes Royalty-Free Stock Photo and Image"/>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6838" r="23077"/>
          <a:stretch/>
        </p:blipFill>
        <p:spPr bwMode="auto">
          <a:xfrm>
            <a:off x="8075612" y="2868967"/>
            <a:ext cx="3600180" cy="342456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622097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68929" y="990600"/>
            <a:ext cx="4495800" cy="990600"/>
          </a:xfrm>
        </p:spPr>
        <p:txBody>
          <a:bodyPr>
            <a:normAutofit/>
          </a:bodyPr>
          <a:lstStyle/>
          <a:p>
            <a:r>
              <a:rPr lang="en-US" b="1" dirty="0" smtClean="0"/>
              <a:t>A NT Example</a:t>
            </a:r>
            <a:br>
              <a:rPr lang="en-US" b="1" dirty="0" smtClean="0"/>
            </a:br>
            <a:r>
              <a:rPr lang="en-US" sz="2800" b="1" dirty="0" smtClean="0"/>
              <a:t>Philippians 4:13-20</a:t>
            </a:r>
            <a:endParaRPr lang="en-US" sz="2800" b="1" dirty="0"/>
          </a:p>
        </p:txBody>
      </p:sp>
      <p:sp>
        <p:nvSpPr>
          <p:cNvPr id="3" name="Content Placeholder 2"/>
          <p:cNvSpPr>
            <a:spLocks noGrp="1"/>
          </p:cNvSpPr>
          <p:nvPr>
            <p:ph idx="1"/>
          </p:nvPr>
        </p:nvSpPr>
        <p:spPr>
          <a:xfrm>
            <a:off x="5408612" y="609600"/>
            <a:ext cx="6326397" cy="6096000"/>
          </a:xfrm>
        </p:spPr>
        <p:txBody>
          <a:bodyPr>
            <a:noAutofit/>
          </a:bodyPr>
          <a:lstStyle/>
          <a:p>
            <a:r>
              <a:rPr lang="en-US" sz="3200" b="1" baseline="30000" dirty="0"/>
              <a:t>13 </a:t>
            </a:r>
            <a:r>
              <a:rPr lang="en-US" sz="3200" dirty="0"/>
              <a:t>I can do all things through Christ which </a:t>
            </a:r>
            <a:r>
              <a:rPr lang="en-US" sz="3200" dirty="0" err="1"/>
              <a:t>strengtheneth</a:t>
            </a:r>
            <a:r>
              <a:rPr lang="en-US" sz="3200" dirty="0"/>
              <a:t> me.</a:t>
            </a:r>
          </a:p>
          <a:p>
            <a:r>
              <a:rPr lang="en-US" sz="3200" b="1" baseline="30000" dirty="0"/>
              <a:t>14 </a:t>
            </a:r>
            <a:r>
              <a:rPr lang="en-US" sz="3200" dirty="0"/>
              <a:t>Notwithstanding ye have well done, that ye did communicate with my affliction.</a:t>
            </a:r>
          </a:p>
          <a:p>
            <a:r>
              <a:rPr lang="en-US" sz="3200" b="1" baseline="30000" dirty="0"/>
              <a:t>15 </a:t>
            </a:r>
            <a:r>
              <a:rPr lang="en-US" sz="3200" dirty="0"/>
              <a:t>Now ye Philippians know also, that in the beginning of the gospel, when I departed from Macedonia, no church communicated with me as concerning giving and receiving, but ye only.</a:t>
            </a:r>
          </a:p>
        </p:txBody>
      </p:sp>
      <p:pic>
        <p:nvPicPr>
          <p:cNvPr id="38914" name="Picture 2" descr="Figs remain popular Louisiana fruit - LSU AgCente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r="23786"/>
          <a:stretch/>
        </p:blipFill>
        <p:spPr bwMode="auto">
          <a:xfrm>
            <a:off x="383383" y="2285999"/>
            <a:ext cx="4644229" cy="426868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175660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999412" y="1524000"/>
            <a:ext cx="3962401" cy="914400"/>
          </a:xfrm>
        </p:spPr>
        <p:txBody>
          <a:bodyPr>
            <a:normAutofit/>
          </a:bodyPr>
          <a:lstStyle/>
          <a:p>
            <a:r>
              <a:rPr lang="en-US" b="1" dirty="0" smtClean="0"/>
              <a:t>A NT Example</a:t>
            </a:r>
            <a:br>
              <a:rPr lang="en-US" b="1" dirty="0" smtClean="0"/>
            </a:br>
            <a:r>
              <a:rPr lang="en-US" sz="2800" b="1" dirty="0" smtClean="0"/>
              <a:t>Philippians 4:16-20</a:t>
            </a:r>
            <a:endParaRPr lang="en-US" sz="2800" b="1" dirty="0"/>
          </a:p>
        </p:txBody>
      </p:sp>
      <p:sp>
        <p:nvSpPr>
          <p:cNvPr id="3" name="Content Placeholder 2"/>
          <p:cNvSpPr>
            <a:spLocks noGrp="1"/>
          </p:cNvSpPr>
          <p:nvPr>
            <p:ph idx="1"/>
          </p:nvPr>
        </p:nvSpPr>
        <p:spPr>
          <a:xfrm>
            <a:off x="989012" y="533400"/>
            <a:ext cx="6324600" cy="5791200"/>
          </a:xfrm>
        </p:spPr>
        <p:txBody>
          <a:bodyPr>
            <a:noAutofit/>
          </a:bodyPr>
          <a:lstStyle/>
          <a:p>
            <a:r>
              <a:rPr lang="en-US" sz="3200" b="1" baseline="30000" dirty="0"/>
              <a:t>16 </a:t>
            </a:r>
            <a:r>
              <a:rPr lang="en-US" sz="3200" dirty="0"/>
              <a:t>For even in Thessalonica ye sent once and again unto my necessity.</a:t>
            </a:r>
          </a:p>
          <a:p>
            <a:r>
              <a:rPr lang="en-US" sz="3200" b="1" baseline="30000" dirty="0"/>
              <a:t>17 </a:t>
            </a:r>
            <a:r>
              <a:rPr lang="en-US" sz="3200" dirty="0"/>
              <a:t>Not because I desire a gift: but I desire fruit that may abound to your account.</a:t>
            </a:r>
          </a:p>
          <a:p>
            <a:r>
              <a:rPr lang="en-US" sz="3200" b="1" baseline="30000" dirty="0"/>
              <a:t>18 </a:t>
            </a:r>
            <a:r>
              <a:rPr lang="en-US" sz="3200" dirty="0"/>
              <a:t>But I have all, and abound: I am full, having received of </a:t>
            </a:r>
            <a:r>
              <a:rPr lang="en-US" sz="3200" dirty="0" err="1"/>
              <a:t>Epaphroditus</a:t>
            </a:r>
            <a:r>
              <a:rPr lang="en-US" sz="3200" dirty="0"/>
              <a:t> the things which were sent from you, an </a:t>
            </a:r>
            <a:r>
              <a:rPr lang="en-US" sz="3200" dirty="0" err="1"/>
              <a:t>odour</a:t>
            </a:r>
            <a:r>
              <a:rPr lang="en-US" sz="3200" dirty="0"/>
              <a:t> of a sweet smell, a sacrifice acceptable, </a:t>
            </a:r>
            <a:r>
              <a:rPr lang="en-US" sz="3200" dirty="0" err="1"/>
              <a:t>wellpleasing</a:t>
            </a:r>
            <a:r>
              <a:rPr lang="en-US" sz="3200" dirty="0"/>
              <a:t> to God.</a:t>
            </a:r>
          </a:p>
        </p:txBody>
      </p:sp>
      <p:pic>
        <p:nvPicPr>
          <p:cNvPr id="39938" name="Picture 2" descr="Melon Seeds - Juan Canary, ORGANIC | Sow True Seed | Open Pollinated"/>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999412" y="2743200"/>
            <a:ext cx="3581399" cy="35814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85387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5612" y="249869"/>
            <a:ext cx="4762499" cy="990600"/>
          </a:xfrm>
        </p:spPr>
        <p:txBody>
          <a:bodyPr>
            <a:normAutofit/>
          </a:bodyPr>
          <a:lstStyle/>
          <a:p>
            <a:r>
              <a:rPr lang="en-US" b="1" dirty="0" smtClean="0"/>
              <a:t>A NT Example</a:t>
            </a:r>
            <a:br>
              <a:rPr lang="en-US" b="1" dirty="0" smtClean="0"/>
            </a:br>
            <a:r>
              <a:rPr lang="en-US" sz="2800" b="1" dirty="0" smtClean="0"/>
              <a:t>Philippians 4:19-20</a:t>
            </a:r>
            <a:endParaRPr lang="en-US" sz="2800" b="1" dirty="0"/>
          </a:p>
        </p:txBody>
      </p:sp>
      <p:sp>
        <p:nvSpPr>
          <p:cNvPr id="3" name="Content Placeholder 2"/>
          <p:cNvSpPr>
            <a:spLocks noGrp="1"/>
          </p:cNvSpPr>
          <p:nvPr>
            <p:ph idx="1"/>
          </p:nvPr>
        </p:nvSpPr>
        <p:spPr>
          <a:xfrm>
            <a:off x="7389812" y="1240469"/>
            <a:ext cx="3429000" cy="5291281"/>
          </a:xfrm>
        </p:spPr>
        <p:txBody>
          <a:bodyPr>
            <a:noAutofit/>
          </a:bodyPr>
          <a:lstStyle/>
          <a:p>
            <a:r>
              <a:rPr lang="en-US" sz="3200" b="1" baseline="30000" dirty="0"/>
              <a:t>19 </a:t>
            </a:r>
            <a:r>
              <a:rPr lang="en-US" sz="3200" dirty="0"/>
              <a:t>But my God shall supply all your need according to his riches in glory by Christ Jesus.</a:t>
            </a:r>
          </a:p>
          <a:p>
            <a:r>
              <a:rPr lang="en-US" sz="3200" b="1" baseline="30000" dirty="0"/>
              <a:t>20 </a:t>
            </a:r>
            <a:r>
              <a:rPr lang="en-US" sz="3200" dirty="0"/>
              <a:t>Now unto God and our Father be glory for ever and ever. Amen.</a:t>
            </a:r>
          </a:p>
        </p:txBody>
      </p:sp>
      <p:pic>
        <p:nvPicPr>
          <p:cNvPr id="36868" name="Picture 4" descr="What are the health &amp; nutritional benefits of pomegranate?"/>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9710" t="-81" r="2891" b="81"/>
          <a:stretch/>
        </p:blipFill>
        <p:spPr bwMode="auto">
          <a:xfrm>
            <a:off x="455612" y="1447800"/>
            <a:ext cx="6460121" cy="492772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177182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wallpapers: Green Nature Wallpapers"/>
          <p:cNvPicPr>
            <a:picLocks noChangeAspect="1" noChangeArrowheads="1"/>
          </p:cNvPicPr>
          <p:nvPr/>
        </p:nvPicPr>
        <p:blipFill rotWithShape="1">
          <a:blip r:embed="rId2">
            <a:extLst>
              <a:ext uri="{28A0092B-C50C-407E-A947-70E740481C1C}">
                <a14:useLocalDpi xmlns:a14="http://schemas.microsoft.com/office/drawing/2010/main" val="0"/>
              </a:ext>
            </a:extLst>
          </a:blip>
          <a:srcRect l="-203" t="11644" r="203" b="12666"/>
          <a:stretch/>
        </p:blipFill>
        <p:spPr bwMode="auto">
          <a:xfrm>
            <a:off x="0" y="-76200"/>
            <a:ext cx="12215222" cy="6934200"/>
          </a:xfrm>
          <a:prstGeom prst="rect">
            <a:avLst/>
          </a:prstGeom>
          <a:noFill/>
          <a:extLst>
            <a:ext uri="{909E8E84-426E-40DD-AFC4-6F175D3DCCD1}">
              <a14:hiddenFill xmlns:a14="http://schemas.microsoft.com/office/drawing/2010/main">
                <a:solidFill>
                  <a:srgbClr val="FFFFFF"/>
                </a:solidFill>
              </a14:hiddenFill>
            </a:ext>
          </a:extLst>
        </p:spPr>
      </p:pic>
      <p:sp>
        <p:nvSpPr>
          <p:cNvPr id="3" name="Content Placeholder 2"/>
          <p:cNvSpPr txBox="1">
            <a:spLocks/>
          </p:cNvSpPr>
          <p:nvPr/>
        </p:nvSpPr>
        <p:spPr>
          <a:xfrm>
            <a:off x="912812" y="1524000"/>
            <a:ext cx="10515599" cy="4648200"/>
          </a:xfrm>
          <a:prstGeom prst="rect">
            <a:avLst/>
          </a:prstGeom>
          <a:solidFill>
            <a:srgbClr val="D5F3E7">
              <a:alpha val="61961"/>
            </a:srgbClr>
          </a:solidFill>
        </p:spPr>
        <p:txBody>
          <a:bodyPr>
            <a:noAutofit/>
          </a:bodyPr>
          <a:lstStyle>
            <a:lvl1pPr marL="223838" indent="-228600" algn="l" defTabSz="914400" rtl="0" eaLnBrk="1" latinLnBrk="0" hangingPunct="1">
              <a:lnSpc>
                <a:spcPct val="90000"/>
              </a:lnSpc>
              <a:spcBef>
                <a:spcPts val="1600"/>
              </a:spcBef>
              <a:buClr>
                <a:schemeClr val="accent6"/>
              </a:buClr>
              <a:buFont typeface="Arial" pitchFamily="34" charset="0"/>
              <a:buChar char="•"/>
              <a:defRPr sz="2400" kern="1200">
                <a:solidFill>
                  <a:schemeClr val="tx1"/>
                </a:solidFill>
                <a:latin typeface="+mn-lt"/>
                <a:ea typeface="+mn-ea"/>
                <a:cs typeface="+mn-cs"/>
              </a:defRPr>
            </a:lvl1pPr>
            <a:lvl2pPr marL="502920" indent="-228600" algn="l" defTabSz="914400" rtl="0" eaLnBrk="1" latinLnBrk="0" hangingPunct="1">
              <a:lnSpc>
                <a:spcPct val="90000"/>
              </a:lnSpc>
              <a:spcBef>
                <a:spcPts val="600"/>
              </a:spcBef>
              <a:buClr>
                <a:schemeClr val="accent6"/>
              </a:buClr>
              <a:buFont typeface="Euphemia" pitchFamily="34" charset="0"/>
              <a:buChar char="–"/>
              <a:defRPr sz="2000" kern="1200">
                <a:solidFill>
                  <a:schemeClr val="tx1"/>
                </a:solidFill>
                <a:latin typeface="+mn-lt"/>
                <a:ea typeface="+mn-ea"/>
                <a:cs typeface="+mn-cs"/>
              </a:defRPr>
            </a:lvl2pPr>
            <a:lvl3pPr marL="777240" indent="-228600" algn="l" defTabSz="914400" rtl="0" eaLnBrk="1" latinLnBrk="0" hangingPunct="1">
              <a:lnSpc>
                <a:spcPct val="90000"/>
              </a:lnSpc>
              <a:spcBef>
                <a:spcPts val="600"/>
              </a:spcBef>
              <a:buClr>
                <a:schemeClr val="accent6"/>
              </a:buClr>
              <a:buFont typeface="Euphemia" pitchFamily="34" charset="0"/>
              <a:buChar char="–"/>
              <a:defRPr sz="1800" kern="1200">
                <a:solidFill>
                  <a:schemeClr val="tx1"/>
                </a:solidFill>
                <a:latin typeface="+mn-lt"/>
                <a:ea typeface="+mn-ea"/>
                <a:cs typeface="+mn-cs"/>
              </a:defRPr>
            </a:lvl3pPr>
            <a:lvl4pPr marL="1051560" indent="-228600" algn="l" defTabSz="914400" rtl="0" eaLnBrk="1" latinLnBrk="0" hangingPunct="1">
              <a:lnSpc>
                <a:spcPct val="90000"/>
              </a:lnSpc>
              <a:spcBef>
                <a:spcPts val="600"/>
              </a:spcBef>
              <a:buClr>
                <a:schemeClr val="accent6"/>
              </a:buClr>
              <a:buFont typeface="Euphemia" pitchFamily="34" charset="0"/>
              <a:buChar char="–"/>
              <a:defRPr sz="1600" kern="1200">
                <a:solidFill>
                  <a:schemeClr val="tx1"/>
                </a:solidFill>
                <a:latin typeface="+mn-lt"/>
                <a:ea typeface="+mn-ea"/>
                <a:cs typeface="+mn-cs"/>
              </a:defRPr>
            </a:lvl4pPr>
            <a:lvl5pPr marL="1325880" indent="-228600" algn="l" defTabSz="914400" rtl="0" eaLnBrk="1" latinLnBrk="0" hangingPunct="1">
              <a:lnSpc>
                <a:spcPct val="90000"/>
              </a:lnSpc>
              <a:spcBef>
                <a:spcPts val="600"/>
              </a:spcBef>
              <a:buClr>
                <a:schemeClr val="accent6"/>
              </a:buClr>
              <a:buFont typeface="Euphemia" pitchFamily="34" charset="0"/>
              <a:buChar char="–"/>
              <a:defRPr sz="1600" kern="1200">
                <a:solidFill>
                  <a:schemeClr val="tx1"/>
                </a:solidFill>
                <a:latin typeface="+mn-lt"/>
                <a:ea typeface="+mn-ea"/>
                <a:cs typeface="+mn-cs"/>
              </a:defRPr>
            </a:lvl5pPr>
            <a:lvl6pPr marL="1600200" indent="-228600" algn="l" defTabSz="914400" rtl="0" eaLnBrk="1" latinLnBrk="0" hangingPunct="1">
              <a:spcBef>
                <a:spcPts val="600"/>
              </a:spcBef>
              <a:buFont typeface="Euphemia" pitchFamily="34" charset="0"/>
              <a:buChar char="–"/>
              <a:defRPr sz="1600" kern="1200">
                <a:solidFill>
                  <a:schemeClr val="tx1"/>
                </a:solidFill>
                <a:latin typeface="+mn-lt"/>
                <a:ea typeface="+mn-ea"/>
                <a:cs typeface="+mn-cs"/>
              </a:defRPr>
            </a:lvl6pPr>
            <a:lvl7pPr marL="1874520" indent="-228600" algn="l" defTabSz="914400" rtl="0" eaLnBrk="1" latinLnBrk="0" hangingPunct="1">
              <a:spcBef>
                <a:spcPts val="600"/>
              </a:spcBef>
              <a:buFont typeface="Euphemia" pitchFamily="34" charset="0"/>
              <a:buChar char="–"/>
              <a:defRPr sz="1600" kern="1200">
                <a:solidFill>
                  <a:schemeClr val="tx1"/>
                </a:solidFill>
                <a:latin typeface="+mn-lt"/>
                <a:ea typeface="+mn-ea"/>
                <a:cs typeface="+mn-cs"/>
              </a:defRPr>
            </a:lvl7pPr>
            <a:lvl8pPr marL="2148840" indent="-228600" algn="l" defTabSz="914400" rtl="0" eaLnBrk="1" latinLnBrk="0" hangingPunct="1">
              <a:spcBef>
                <a:spcPts val="600"/>
              </a:spcBef>
              <a:buFont typeface="Euphemia" pitchFamily="34" charset="0"/>
              <a:buChar char="–"/>
              <a:defRPr sz="1600" kern="1200">
                <a:solidFill>
                  <a:schemeClr val="tx1"/>
                </a:solidFill>
                <a:latin typeface="+mn-lt"/>
                <a:ea typeface="+mn-ea"/>
                <a:cs typeface="+mn-cs"/>
              </a:defRPr>
            </a:lvl8pPr>
            <a:lvl9pPr marL="2423160" indent="-228600" algn="l" defTabSz="914400" rtl="0" eaLnBrk="1" latinLnBrk="0" hangingPunct="1">
              <a:spcBef>
                <a:spcPts val="600"/>
              </a:spcBef>
              <a:buFont typeface="Euphemia" pitchFamily="34" charset="0"/>
              <a:buChar char="–"/>
              <a:defRPr sz="1600" kern="1200">
                <a:solidFill>
                  <a:schemeClr val="tx1"/>
                </a:solidFill>
                <a:latin typeface="+mn-lt"/>
                <a:ea typeface="+mn-ea"/>
                <a:cs typeface="+mn-cs"/>
              </a:defRPr>
            </a:lvl9pPr>
          </a:lstStyle>
          <a:p>
            <a:pPr marL="0" indent="0">
              <a:buNone/>
            </a:pPr>
            <a:r>
              <a:rPr lang="en-US" sz="3600" dirty="0" smtClean="0"/>
              <a:t>Your </a:t>
            </a:r>
            <a:r>
              <a:rPr lang="en-US" sz="3600" dirty="0"/>
              <a:t>Heavenly Father has claims upon you; for without solicitation or merit on your part He gives you the bounties of His providence; and more than this, He has given you all heaven in one gift, that of His beloved Son. In return for this infinite gift, He claims of you willing obedience. As you are bought with a price, even the precious blood of the Son of God, He requires that you make a right use of the privileges you enjoy. </a:t>
            </a:r>
            <a:endParaRPr lang="en-US" sz="3600" dirty="0"/>
          </a:p>
        </p:txBody>
      </p:sp>
      <p:sp>
        <p:nvSpPr>
          <p:cNvPr id="4" name="Title 1"/>
          <p:cNvSpPr txBox="1">
            <a:spLocks/>
          </p:cNvSpPr>
          <p:nvPr/>
        </p:nvSpPr>
        <p:spPr>
          <a:xfrm>
            <a:off x="912812" y="381000"/>
            <a:ext cx="9982201" cy="990600"/>
          </a:xfrm>
          <a:prstGeom prst="rect">
            <a:avLst/>
          </a:prstGeom>
        </p:spPr>
        <p:txBody>
          <a:bodyPr/>
          <a:lstStyle>
            <a:lvl1pPr algn="l" defTabSz="914400" rtl="0" eaLnBrk="1" latinLnBrk="0" hangingPunct="1">
              <a:lnSpc>
                <a:spcPct val="90000"/>
              </a:lnSpc>
              <a:spcBef>
                <a:spcPct val="0"/>
              </a:spcBef>
              <a:buNone/>
              <a:defRPr sz="3600" kern="1200">
                <a:solidFill>
                  <a:schemeClr val="tx1"/>
                </a:solidFill>
                <a:latin typeface="+mj-lt"/>
                <a:ea typeface="+mj-ea"/>
                <a:cs typeface="+mj-cs"/>
              </a:defRPr>
            </a:lvl1pPr>
          </a:lstStyle>
          <a:p>
            <a:r>
              <a:rPr lang="en-US" b="1" dirty="0" smtClean="0">
                <a:solidFill>
                  <a:srgbClr val="D5F3E7"/>
                </a:solidFill>
              </a:rPr>
              <a:t>EGW: “The Fundamentals of Christian Education,” pg. 85</a:t>
            </a:r>
            <a:endParaRPr lang="en-US" b="1" dirty="0">
              <a:solidFill>
                <a:srgbClr val="D5F3E7"/>
              </a:solidFill>
            </a:endParaRPr>
          </a:p>
        </p:txBody>
      </p:sp>
    </p:spTree>
    <p:extLst>
      <p:ext uri="{BB962C8B-B14F-4D97-AF65-F5344CB8AC3E}">
        <p14:creationId xmlns:p14="http://schemas.microsoft.com/office/powerpoint/2010/main" val="14020267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wallpapers: Green Nature Wallpapers"/>
          <p:cNvPicPr>
            <a:picLocks noChangeAspect="1" noChangeArrowheads="1"/>
          </p:cNvPicPr>
          <p:nvPr/>
        </p:nvPicPr>
        <p:blipFill rotWithShape="1">
          <a:blip r:embed="rId2">
            <a:extLst>
              <a:ext uri="{28A0092B-C50C-407E-A947-70E740481C1C}">
                <a14:useLocalDpi xmlns:a14="http://schemas.microsoft.com/office/drawing/2010/main" val="0"/>
              </a:ext>
            </a:extLst>
          </a:blip>
          <a:srcRect l="-203" t="11644" r="203" b="12666"/>
          <a:stretch/>
        </p:blipFill>
        <p:spPr bwMode="auto">
          <a:xfrm>
            <a:off x="0" y="-76200"/>
            <a:ext cx="12215222" cy="6934200"/>
          </a:xfrm>
          <a:prstGeom prst="rect">
            <a:avLst/>
          </a:prstGeom>
          <a:noFill/>
          <a:extLst>
            <a:ext uri="{909E8E84-426E-40DD-AFC4-6F175D3DCCD1}">
              <a14:hiddenFill xmlns:a14="http://schemas.microsoft.com/office/drawing/2010/main">
                <a:solidFill>
                  <a:srgbClr val="FFFFFF"/>
                </a:solidFill>
              </a14:hiddenFill>
            </a:ext>
          </a:extLst>
        </p:spPr>
      </p:pic>
      <p:sp>
        <p:nvSpPr>
          <p:cNvPr id="3" name="Content Placeholder 2"/>
          <p:cNvSpPr txBox="1">
            <a:spLocks/>
          </p:cNvSpPr>
          <p:nvPr/>
        </p:nvSpPr>
        <p:spPr>
          <a:xfrm>
            <a:off x="912812" y="1524000"/>
            <a:ext cx="10515599" cy="4648200"/>
          </a:xfrm>
          <a:prstGeom prst="rect">
            <a:avLst/>
          </a:prstGeom>
          <a:solidFill>
            <a:srgbClr val="D5F3E7">
              <a:alpha val="61961"/>
            </a:srgbClr>
          </a:solidFill>
        </p:spPr>
        <p:txBody>
          <a:bodyPr>
            <a:noAutofit/>
          </a:bodyPr>
          <a:lstStyle>
            <a:lvl1pPr marL="223838" indent="-228600" algn="l" defTabSz="914400" rtl="0" eaLnBrk="1" latinLnBrk="0" hangingPunct="1">
              <a:lnSpc>
                <a:spcPct val="90000"/>
              </a:lnSpc>
              <a:spcBef>
                <a:spcPts val="1600"/>
              </a:spcBef>
              <a:buClr>
                <a:schemeClr val="accent6"/>
              </a:buClr>
              <a:buFont typeface="Arial" pitchFamily="34" charset="0"/>
              <a:buChar char="•"/>
              <a:defRPr sz="2400" kern="1200">
                <a:solidFill>
                  <a:schemeClr val="tx1"/>
                </a:solidFill>
                <a:latin typeface="+mn-lt"/>
                <a:ea typeface="+mn-ea"/>
                <a:cs typeface="+mn-cs"/>
              </a:defRPr>
            </a:lvl1pPr>
            <a:lvl2pPr marL="502920" indent="-228600" algn="l" defTabSz="914400" rtl="0" eaLnBrk="1" latinLnBrk="0" hangingPunct="1">
              <a:lnSpc>
                <a:spcPct val="90000"/>
              </a:lnSpc>
              <a:spcBef>
                <a:spcPts val="600"/>
              </a:spcBef>
              <a:buClr>
                <a:schemeClr val="accent6"/>
              </a:buClr>
              <a:buFont typeface="Euphemia" pitchFamily="34" charset="0"/>
              <a:buChar char="–"/>
              <a:defRPr sz="2000" kern="1200">
                <a:solidFill>
                  <a:schemeClr val="tx1"/>
                </a:solidFill>
                <a:latin typeface="+mn-lt"/>
                <a:ea typeface="+mn-ea"/>
                <a:cs typeface="+mn-cs"/>
              </a:defRPr>
            </a:lvl2pPr>
            <a:lvl3pPr marL="777240" indent="-228600" algn="l" defTabSz="914400" rtl="0" eaLnBrk="1" latinLnBrk="0" hangingPunct="1">
              <a:lnSpc>
                <a:spcPct val="90000"/>
              </a:lnSpc>
              <a:spcBef>
                <a:spcPts val="600"/>
              </a:spcBef>
              <a:buClr>
                <a:schemeClr val="accent6"/>
              </a:buClr>
              <a:buFont typeface="Euphemia" pitchFamily="34" charset="0"/>
              <a:buChar char="–"/>
              <a:defRPr sz="1800" kern="1200">
                <a:solidFill>
                  <a:schemeClr val="tx1"/>
                </a:solidFill>
                <a:latin typeface="+mn-lt"/>
                <a:ea typeface="+mn-ea"/>
                <a:cs typeface="+mn-cs"/>
              </a:defRPr>
            </a:lvl3pPr>
            <a:lvl4pPr marL="1051560" indent="-228600" algn="l" defTabSz="914400" rtl="0" eaLnBrk="1" latinLnBrk="0" hangingPunct="1">
              <a:lnSpc>
                <a:spcPct val="90000"/>
              </a:lnSpc>
              <a:spcBef>
                <a:spcPts val="600"/>
              </a:spcBef>
              <a:buClr>
                <a:schemeClr val="accent6"/>
              </a:buClr>
              <a:buFont typeface="Euphemia" pitchFamily="34" charset="0"/>
              <a:buChar char="–"/>
              <a:defRPr sz="1600" kern="1200">
                <a:solidFill>
                  <a:schemeClr val="tx1"/>
                </a:solidFill>
                <a:latin typeface="+mn-lt"/>
                <a:ea typeface="+mn-ea"/>
                <a:cs typeface="+mn-cs"/>
              </a:defRPr>
            </a:lvl4pPr>
            <a:lvl5pPr marL="1325880" indent="-228600" algn="l" defTabSz="914400" rtl="0" eaLnBrk="1" latinLnBrk="0" hangingPunct="1">
              <a:lnSpc>
                <a:spcPct val="90000"/>
              </a:lnSpc>
              <a:spcBef>
                <a:spcPts val="600"/>
              </a:spcBef>
              <a:buClr>
                <a:schemeClr val="accent6"/>
              </a:buClr>
              <a:buFont typeface="Euphemia" pitchFamily="34" charset="0"/>
              <a:buChar char="–"/>
              <a:defRPr sz="1600" kern="1200">
                <a:solidFill>
                  <a:schemeClr val="tx1"/>
                </a:solidFill>
                <a:latin typeface="+mn-lt"/>
                <a:ea typeface="+mn-ea"/>
                <a:cs typeface="+mn-cs"/>
              </a:defRPr>
            </a:lvl5pPr>
            <a:lvl6pPr marL="1600200" indent="-228600" algn="l" defTabSz="914400" rtl="0" eaLnBrk="1" latinLnBrk="0" hangingPunct="1">
              <a:spcBef>
                <a:spcPts val="600"/>
              </a:spcBef>
              <a:buFont typeface="Euphemia" pitchFamily="34" charset="0"/>
              <a:buChar char="–"/>
              <a:defRPr sz="1600" kern="1200">
                <a:solidFill>
                  <a:schemeClr val="tx1"/>
                </a:solidFill>
                <a:latin typeface="+mn-lt"/>
                <a:ea typeface="+mn-ea"/>
                <a:cs typeface="+mn-cs"/>
              </a:defRPr>
            </a:lvl6pPr>
            <a:lvl7pPr marL="1874520" indent="-228600" algn="l" defTabSz="914400" rtl="0" eaLnBrk="1" latinLnBrk="0" hangingPunct="1">
              <a:spcBef>
                <a:spcPts val="600"/>
              </a:spcBef>
              <a:buFont typeface="Euphemia" pitchFamily="34" charset="0"/>
              <a:buChar char="–"/>
              <a:defRPr sz="1600" kern="1200">
                <a:solidFill>
                  <a:schemeClr val="tx1"/>
                </a:solidFill>
                <a:latin typeface="+mn-lt"/>
                <a:ea typeface="+mn-ea"/>
                <a:cs typeface="+mn-cs"/>
              </a:defRPr>
            </a:lvl7pPr>
            <a:lvl8pPr marL="2148840" indent="-228600" algn="l" defTabSz="914400" rtl="0" eaLnBrk="1" latinLnBrk="0" hangingPunct="1">
              <a:spcBef>
                <a:spcPts val="600"/>
              </a:spcBef>
              <a:buFont typeface="Euphemia" pitchFamily="34" charset="0"/>
              <a:buChar char="–"/>
              <a:defRPr sz="1600" kern="1200">
                <a:solidFill>
                  <a:schemeClr val="tx1"/>
                </a:solidFill>
                <a:latin typeface="+mn-lt"/>
                <a:ea typeface="+mn-ea"/>
                <a:cs typeface="+mn-cs"/>
              </a:defRPr>
            </a:lvl8pPr>
            <a:lvl9pPr marL="2423160" indent="-228600" algn="l" defTabSz="914400" rtl="0" eaLnBrk="1" latinLnBrk="0" hangingPunct="1">
              <a:spcBef>
                <a:spcPts val="600"/>
              </a:spcBef>
              <a:buFont typeface="Euphemia" pitchFamily="34" charset="0"/>
              <a:buChar char="–"/>
              <a:defRPr sz="1600" kern="1200">
                <a:solidFill>
                  <a:schemeClr val="tx1"/>
                </a:solidFill>
                <a:latin typeface="+mn-lt"/>
                <a:ea typeface="+mn-ea"/>
                <a:cs typeface="+mn-cs"/>
              </a:defRPr>
            </a:lvl9pPr>
          </a:lstStyle>
          <a:p>
            <a:pPr marL="0" indent="0">
              <a:buNone/>
            </a:pPr>
            <a:r>
              <a:rPr lang="en-US" sz="3600" dirty="0"/>
              <a:t>Your intellectual and moral faculties are God's gifts, talents </a:t>
            </a:r>
            <a:r>
              <a:rPr lang="en-US" sz="3600" dirty="0" err="1"/>
              <a:t>intrusted</a:t>
            </a:r>
            <a:r>
              <a:rPr lang="en-US" sz="3600" dirty="0"/>
              <a:t> to you for wise improvement, and you are not at liberty to let them lie dormant for want of proper cultivation, or be crippled and dwarfed by inaction. It is for you to determine whether or not the weighty responsibilities that rest upon you shall be faithfully met, whether or not your efforts shall be well directed and your best. </a:t>
            </a:r>
            <a:endParaRPr lang="en-US" sz="3600" dirty="0"/>
          </a:p>
        </p:txBody>
      </p:sp>
      <p:sp>
        <p:nvSpPr>
          <p:cNvPr id="4" name="Title 1"/>
          <p:cNvSpPr txBox="1">
            <a:spLocks/>
          </p:cNvSpPr>
          <p:nvPr/>
        </p:nvSpPr>
        <p:spPr>
          <a:xfrm>
            <a:off x="912812" y="381000"/>
            <a:ext cx="9982201" cy="990600"/>
          </a:xfrm>
          <a:prstGeom prst="rect">
            <a:avLst/>
          </a:prstGeom>
        </p:spPr>
        <p:txBody>
          <a:bodyPr/>
          <a:lstStyle>
            <a:lvl1pPr algn="l" defTabSz="914400" rtl="0" eaLnBrk="1" latinLnBrk="0" hangingPunct="1">
              <a:lnSpc>
                <a:spcPct val="90000"/>
              </a:lnSpc>
              <a:spcBef>
                <a:spcPct val="0"/>
              </a:spcBef>
              <a:buNone/>
              <a:defRPr sz="3600" kern="1200">
                <a:solidFill>
                  <a:schemeClr val="tx1"/>
                </a:solidFill>
                <a:latin typeface="+mj-lt"/>
                <a:ea typeface="+mj-ea"/>
                <a:cs typeface="+mj-cs"/>
              </a:defRPr>
            </a:lvl1pPr>
          </a:lstStyle>
          <a:p>
            <a:r>
              <a:rPr lang="en-US" b="1" dirty="0" smtClean="0">
                <a:solidFill>
                  <a:srgbClr val="D5F3E7"/>
                </a:solidFill>
              </a:rPr>
              <a:t>EGW: “The Fundamentals of Christian Education,” pg. 85</a:t>
            </a:r>
            <a:endParaRPr lang="en-US" b="1" dirty="0">
              <a:solidFill>
                <a:srgbClr val="D5F3E7"/>
              </a:solidFill>
            </a:endParaRPr>
          </a:p>
        </p:txBody>
      </p:sp>
    </p:spTree>
    <p:extLst>
      <p:ext uri="{BB962C8B-B14F-4D97-AF65-F5344CB8AC3E}">
        <p14:creationId xmlns:p14="http://schemas.microsoft.com/office/powerpoint/2010/main" val="18087174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wallpapers: Green Nature Wallpapers"/>
          <p:cNvPicPr>
            <a:picLocks noChangeAspect="1" noChangeArrowheads="1"/>
          </p:cNvPicPr>
          <p:nvPr/>
        </p:nvPicPr>
        <p:blipFill rotWithShape="1">
          <a:blip r:embed="rId2">
            <a:extLst>
              <a:ext uri="{28A0092B-C50C-407E-A947-70E740481C1C}">
                <a14:useLocalDpi xmlns:a14="http://schemas.microsoft.com/office/drawing/2010/main" val="0"/>
              </a:ext>
            </a:extLst>
          </a:blip>
          <a:srcRect l="-203" t="11644" r="203" b="12666"/>
          <a:stretch/>
        </p:blipFill>
        <p:spPr bwMode="auto">
          <a:xfrm>
            <a:off x="0" y="-76200"/>
            <a:ext cx="12215222" cy="6934200"/>
          </a:xfrm>
          <a:prstGeom prst="rect">
            <a:avLst/>
          </a:prstGeom>
          <a:noFill/>
          <a:extLst>
            <a:ext uri="{909E8E84-426E-40DD-AFC4-6F175D3DCCD1}">
              <a14:hiddenFill xmlns:a14="http://schemas.microsoft.com/office/drawing/2010/main">
                <a:solidFill>
                  <a:srgbClr val="FFFFFF"/>
                </a:solidFill>
              </a14:hiddenFill>
            </a:ext>
          </a:extLst>
        </p:spPr>
      </p:pic>
      <p:sp>
        <p:nvSpPr>
          <p:cNvPr id="3" name="Content Placeholder 2"/>
          <p:cNvSpPr txBox="1">
            <a:spLocks/>
          </p:cNvSpPr>
          <p:nvPr/>
        </p:nvSpPr>
        <p:spPr>
          <a:xfrm>
            <a:off x="912812" y="1524000"/>
            <a:ext cx="10515599" cy="4648200"/>
          </a:xfrm>
          <a:prstGeom prst="rect">
            <a:avLst/>
          </a:prstGeom>
          <a:solidFill>
            <a:srgbClr val="D5F3E7">
              <a:alpha val="61961"/>
            </a:srgbClr>
          </a:solidFill>
        </p:spPr>
        <p:txBody>
          <a:bodyPr>
            <a:noAutofit/>
          </a:bodyPr>
          <a:lstStyle>
            <a:lvl1pPr marL="223838" indent="-228600" algn="l" defTabSz="914400" rtl="0" eaLnBrk="1" latinLnBrk="0" hangingPunct="1">
              <a:lnSpc>
                <a:spcPct val="90000"/>
              </a:lnSpc>
              <a:spcBef>
                <a:spcPts val="1600"/>
              </a:spcBef>
              <a:buClr>
                <a:schemeClr val="accent6"/>
              </a:buClr>
              <a:buFont typeface="Arial" pitchFamily="34" charset="0"/>
              <a:buChar char="•"/>
              <a:defRPr sz="2400" kern="1200">
                <a:solidFill>
                  <a:schemeClr val="tx1"/>
                </a:solidFill>
                <a:latin typeface="+mn-lt"/>
                <a:ea typeface="+mn-ea"/>
                <a:cs typeface="+mn-cs"/>
              </a:defRPr>
            </a:lvl1pPr>
            <a:lvl2pPr marL="502920" indent="-228600" algn="l" defTabSz="914400" rtl="0" eaLnBrk="1" latinLnBrk="0" hangingPunct="1">
              <a:lnSpc>
                <a:spcPct val="90000"/>
              </a:lnSpc>
              <a:spcBef>
                <a:spcPts val="600"/>
              </a:spcBef>
              <a:buClr>
                <a:schemeClr val="accent6"/>
              </a:buClr>
              <a:buFont typeface="Euphemia" pitchFamily="34" charset="0"/>
              <a:buChar char="–"/>
              <a:defRPr sz="2000" kern="1200">
                <a:solidFill>
                  <a:schemeClr val="tx1"/>
                </a:solidFill>
                <a:latin typeface="+mn-lt"/>
                <a:ea typeface="+mn-ea"/>
                <a:cs typeface="+mn-cs"/>
              </a:defRPr>
            </a:lvl2pPr>
            <a:lvl3pPr marL="777240" indent="-228600" algn="l" defTabSz="914400" rtl="0" eaLnBrk="1" latinLnBrk="0" hangingPunct="1">
              <a:lnSpc>
                <a:spcPct val="90000"/>
              </a:lnSpc>
              <a:spcBef>
                <a:spcPts val="600"/>
              </a:spcBef>
              <a:buClr>
                <a:schemeClr val="accent6"/>
              </a:buClr>
              <a:buFont typeface="Euphemia" pitchFamily="34" charset="0"/>
              <a:buChar char="–"/>
              <a:defRPr sz="1800" kern="1200">
                <a:solidFill>
                  <a:schemeClr val="tx1"/>
                </a:solidFill>
                <a:latin typeface="+mn-lt"/>
                <a:ea typeface="+mn-ea"/>
                <a:cs typeface="+mn-cs"/>
              </a:defRPr>
            </a:lvl3pPr>
            <a:lvl4pPr marL="1051560" indent="-228600" algn="l" defTabSz="914400" rtl="0" eaLnBrk="1" latinLnBrk="0" hangingPunct="1">
              <a:lnSpc>
                <a:spcPct val="90000"/>
              </a:lnSpc>
              <a:spcBef>
                <a:spcPts val="600"/>
              </a:spcBef>
              <a:buClr>
                <a:schemeClr val="accent6"/>
              </a:buClr>
              <a:buFont typeface="Euphemia" pitchFamily="34" charset="0"/>
              <a:buChar char="–"/>
              <a:defRPr sz="1600" kern="1200">
                <a:solidFill>
                  <a:schemeClr val="tx1"/>
                </a:solidFill>
                <a:latin typeface="+mn-lt"/>
                <a:ea typeface="+mn-ea"/>
                <a:cs typeface="+mn-cs"/>
              </a:defRPr>
            </a:lvl4pPr>
            <a:lvl5pPr marL="1325880" indent="-228600" algn="l" defTabSz="914400" rtl="0" eaLnBrk="1" latinLnBrk="0" hangingPunct="1">
              <a:lnSpc>
                <a:spcPct val="90000"/>
              </a:lnSpc>
              <a:spcBef>
                <a:spcPts val="600"/>
              </a:spcBef>
              <a:buClr>
                <a:schemeClr val="accent6"/>
              </a:buClr>
              <a:buFont typeface="Euphemia" pitchFamily="34" charset="0"/>
              <a:buChar char="–"/>
              <a:defRPr sz="1600" kern="1200">
                <a:solidFill>
                  <a:schemeClr val="tx1"/>
                </a:solidFill>
                <a:latin typeface="+mn-lt"/>
                <a:ea typeface="+mn-ea"/>
                <a:cs typeface="+mn-cs"/>
              </a:defRPr>
            </a:lvl5pPr>
            <a:lvl6pPr marL="1600200" indent="-228600" algn="l" defTabSz="914400" rtl="0" eaLnBrk="1" latinLnBrk="0" hangingPunct="1">
              <a:spcBef>
                <a:spcPts val="600"/>
              </a:spcBef>
              <a:buFont typeface="Euphemia" pitchFamily="34" charset="0"/>
              <a:buChar char="–"/>
              <a:defRPr sz="1600" kern="1200">
                <a:solidFill>
                  <a:schemeClr val="tx1"/>
                </a:solidFill>
                <a:latin typeface="+mn-lt"/>
                <a:ea typeface="+mn-ea"/>
                <a:cs typeface="+mn-cs"/>
              </a:defRPr>
            </a:lvl6pPr>
            <a:lvl7pPr marL="1874520" indent="-228600" algn="l" defTabSz="914400" rtl="0" eaLnBrk="1" latinLnBrk="0" hangingPunct="1">
              <a:spcBef>
                <a:spcPts val="600"/>
              </a:spcBef>
              <a:buFont typeface="Euphemia" pitchFamily="34" charset="0"/>
              <a:buChar char="–"/>
              <a:defRPr sz="1600" kern="1200">
                <a:solidFill>
                  <a:schemeClr val="tx1"/>
                </a:solidFill>
                <a:latin typeface="+mn-lt"/>
                <a:ea typeface="+mn-ea"/>
                <a:cs typeface="+mn-cs"/>
              </a:defRPr>
            </a:lvl7pPr>
            <a:lvl8pPr marL="2148840" indent="-228600" algn="l" defTabSz="914400" rtl="0" eaLnBrk="1" latinLnBrk="0" hangingPunct="1">
              <a:spcBef>
                <a:spcPts val="600"/>
              </a:spcBef>
              <a:buFont typeface="Euphemia" pitchFamily="34" charset="0"/>
              <a:buChar char="–"/>
              <a:defRPr sz="1600" kern="1200">
                <a:solidFill>
                  <a:schemeClr val="tx1"/>
                </a:solidFill>
                <a:latin typeface="+mn-lt"/>
                <a:ea typeface="+mn-ea"/>
                <a:cs typeface="+mn-cs"/>
              </a:defRPr>
            </a:lvl8pPr>
            <a:lvl9pPr marL="2423160" indent="-228600" algn="l" defTabSz="914400" rtl="0" eaLnBrk="1" latinLnBrk="0" hangingPunct="1">
              <a:spcBef>
                <a:spcPts val="600"/>
              </a:spcBef>
              <a:buFont typeface="Euphemia" pitchFamily="34" charset="0"/>
              <a:buChar char="–"/>
              <a:defRPr sz="1600" kern="1200">
                <a:solidFill>
                  <a:schemeClr val="tx1"/>
                </a:solidFill>
                <a:latin typeface="+mn-lt"/>
                <a:ea typeface="+mn-ea"/>
                <a:cs typeface="+mn-cs"/>
              </a:defRPr>
            </a:lvl9pPr>
          </a:lstStyle>
          <a:p>
            <a:pPr marL="0" indent="0">
              <a:buNone/>
            </a:pPr>
            <a:r>
              <a:rPr lang="en-US" sz="3600" dirty="0"/>
              <a:t>We are living in the perils of the last days. All heaven is interested in the characters you are forming. Every provision has been made for you, that you should be a partaker of the divine nature, having escaped the corruption that is in the world through lust. Man is not left alone to conquer the powers of evil by his own feeble efforts. Help is at hand, and will be given every soul who really desires it. </a:t>
            </a:r>
            <a:endParaRPr lang="en-US" sz="3600" dirty="0"/>
          </a:p>
        </p:txBody>
      </p:sp>
      <p:sp>
        <p:nvSpPr>
          <p:cNvPr id="4" name="Title 1"/>
          <p:cNvSpPr txBox="1">
            <a:spLocks/>
          </p:cNvSpPr>
          <p:nvPr/>
        </p:nvSpPr>
        <p:spPr>
          <a:xfrm>
            <a:off x="912812" y="381000"/>
            <a:ext cx="9982201" cy="990600"/>
          </a:xfrm>
          <a:prstGeom prst="rect">
            <a:avLst/>
          </a:prstGeom>
        </p:spPr>
        <p:txBody>
          <a:bodyPr/>
          <a:lstStyle>
            <a:lvl1pPr algn="l" defTabSz="914400" rtl="0" eaLnBrk="1" latinLnBrk="0" hangingPunct="1">
              <a:lnSpc>
                <a:spcPct val="90000"/>
              </a:lnSpc>
              <a:spcBef>
                <a:spcPct val="0"/>
              </a:spcBef>
              <a:buNone/>
              <a:defRPr sz="3600" kern="1200">
                <a:solidFill>
                  <a:schemeClr val="tx1"/>
                </a:solidFill>
                <a:latin typeface="+mj-lt"/>
                <a:ea typeface="+mj-ea"/>
                <a:cs typeface="+mj-cs"/>
              </a:defRPr>
            </a:lvl1pPr>
          </a:lstStyle>
          <a:p>
            <a:r>
              <a:rPr lang="en-US" b="1" dirty="0" smtClean="0">
                <a:solidFill>
                  <a:srgbClr val="D5F3E7"/>
                </a:solidFill>
              </a:rPr>
              <a:t>EGW: “The Fundamentals of Christian Education,” pg. 86</a:t>
            </a:r>
            <a:endParaRPr lang="en-US" b="1" dirty="0">
              <a:solidFill>
                <a:srgbClr val="D5F3E7"/>
              </a:solidFill>
            </a:endParaRPr>
          </a:p>
        </p:txBody>
      </p:sp>
    </p:spTree>
    <p:extLst>
      <p:ext uri="{BB962C8B-B14F-4D97-AF65-F5344CB8AC3E}">
        <p14:creationId xmlns:p14="http://schemas.microsoft.com/office/powerpoint/2010/main" val="1506417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wallpapers: Green Nature Wallpapers"/>
          <p:cNvPicPr>
            <a:picLocks noChangeAspect="1" noChangeArrowheads="1"/>
          </p:cNvPicPr>
          <p:nvPr/>
        </p:nvPicPr>
        <p:blipFill rotWithShape="1">
          <a:blip r:embed="rId2">
            <a:extLst>
              <a:ext uri="{28A0092B-C50C-407E-A947-70E740481C1C}">
                <a14:useLocalDpi xmlns:a14="http://schemas.microsoft.com/office/drawing/2010/main" val="0"/>
              </a:ext>
            </a:extLst>
          </a:blip>
          <a:srcRect l="-203" t="11644" r="203" b="12666"/>
          <a:stretch/>
        </p:blipFill>
        <p:spPr bwMode="auto">
          <a:xfrm>
            <a:off x="0" y="-76200"/>
            <a:ext cx="12215222" cy="6934200"/>
          </a:xfrm>
          <a:prstGeom prst="rect">
            <a:avLst/>
          </a:prstGeom>
          <a:noFill/>
          <a:extLst>
            <a:ext uri="{909E8E84-426E-40DD-AFC4-6F175D3DCCD1}">
              <a14:hiddenFill xmlns:a14="http://schemas.microsoft.com/office/drawing/2010/main">
                <a:solidFill>
                  <a:srgbClr val="FFFFFF"/>
                </a:solidFill>
              </a14:hiddenFill>
            </a:ext>
          </a:extLst>
        </p:spPr>
      </p:pic>
      <p:sp>
        <p:nvSpPr>
          <p:cNvPr id="3" name="Content Placeholder 2"/>
          <p:cNvSpPr txBox="1">
            <a:spLocks/>
          </p:cNvSpPr>
          <p:nvPr/>
        </p:nvSpPr>
        <p:spPr>
          <a:xfrm>
            <a:off x="849811" y="2057400"/>
            <a:ext cx="10515599" cy="3886200"/>
          </a:xfrm>
          <a:prstGeom prst="rect">
            <a:avLst/>
          </a:prstGeom>
          <a:solidFill>
            <a:srgbClr val="D5F3E7">
              <a:alpha val="61961"/>
            </a:srgbClr>
          </a:solidFill>
        </p:spPr>
        <p:txBody>
          <a:bodyPr>
            <a:noAutofit/>
          </a:bodyPr>
          <a:lstStyle>
            <a:lvl1pPr marL="223838" indent="-228600" algn="l" defTabSz="914400" rtl="0" eaLnBrk="1" latinLnBrk="0" hangingPunct="1">
              <a:lnSpc>
                <a:spcPct val="90000"/>
              </a:lnSpc>
              <a:spcBef>
                <a:spcPts val="1600"/>
              </a:spcBef>
              <a:buClr>
                <a:schemeClr val="accent6"/>
              </a:buClr>
              <a:buFont typeface="Arial" pitchFamily="34" charset="0"/>
              <a:buChar char="•"/>
              <a:defRPr sz="2400" kern="1200">
                <a:solidFill>
                  <a:schemeClr val="tx1"/>
                </a:solidFill>
                <a:latin typeface="+mn-lt"/>
                <a:ea typeface="+mn-ea"/>
                <a:cs typeface="+mn-cs"/>
              </a:defRPr>
            </a:lvl1pPr>
            <a:lvl2pPr marL="502920" indent="-228600" algn="l" defTabSz="914400" rtl="0" eaLnBrk="1" latinLnBrk="0" hangingPunct="1">
              <a:lnSpc>
                <a:spcPct val="90000"/>
              </a:lnSpc>
              <a:spcBef>
                <a:spcPts val="600"/>
              </a:spcBef>
              <a:buClr>
                <a:schemeClr val="accent6"/>
              </a:buClr>
              <a:buFont typeface="Euphemia" pitchFamily="34" charset="0"/>
              <a:buChar char="–"/>
              <a:defRPr sz="2000" kern="1200">
                <a:solidFill>
                  <a:schemeClr val="tx1"/>
                </a:solidFill>
                <a:latin typeface="+mn-lt"/>
                <a:ea typeface="+mn-ea"/>
                <a:cs typeface="+mn-cs"/>
              </a:defRPr>
            </a:lvl2pPr>
            <a:lvl3pPr marL="777240" indent="-228600" algn="l" defTabSz="914400" rtl="0" eaLnBrk="1" latinLnBrk="0" hangingPunct="1">
              <a:lnSpc>
                <a:spcPct val="90000"/>
              </a:lnSpc>
              <a:spcBef>
                <a:spcPts val="600"/>
              </a:spcBef>
              <a:buClr>
                <a:schemeClr val="accent6"/>
              </a:buClr>
              <a:buFont typeface="Euphemia" pitchFamily="34" charset="0"/>
              <a:buChar char="–"/>
              <a:defRPr sz="1800" kern="1200">
                <a:solidFill>
                  <a:schemeClr val="tx1"/>
                </a:solidFill>
                <a:latin typeface="+mn-lt"/>
                <a:ea typeface="+mn-ea"/>
                <a:cs typeface="+mn-cs"/>
              </a:defRPr>
            </a:lvl3pPr>
            <a:lvl4pPr marL="1051560" indent="-228600" algn="l" defTabSz="914400" rtl="0" eaLnBrk="1" latinLnBrk="0" hangingPunct="1">
              <a:lnSpc>
                <a:spcPct val="90000"/>
              </a:lnSpc>
              <a:spcBef>
                <a:spcPts val="600"/>
              </a:spcBef>
              <a:buClr>
                <a:schemeClr val="accent6"/>
              </a:buClr>
              <a:buFont typeface="Euphemia" pitchFamily="34" charset="0"/>
              <a:buChar char="–"/>
              <a:defRPr sz="1600" kern="1200">
                <a:solidFill>
                  <a:schemeClr val="tx1"/>
                </a:solidFill>
                <a:latin typeface="+mn-lt"/>
                <a:ea typeface="+mn-ea"/>
                <a:cs typeface="+mn-cs"/>
              </a:defRPr>
            </a:lvl4pPr>
            <a:lvl5pPr marL="1325880" indent="-228600" algn="l" defTabSz="914400" rtl="0" eaLnBrk="1" latinLnBrk="0" hangingPunct="1">
              <a:lnSpc>
                <a:spcPct val="90000"/>
              </a:lnSpc>
              <a:spcBef>
                <a:spcPts val="600"/>
              </a:spcBef>
              <a:buClr>
                <a:schemeClr val="accent6"/>
              </a:buClr>
              <a:buFont typeface="Euphemia" pitchFamily="34" charset="0"/>
              <a:buChar char="–"/>
              <a:defRPr sz="1600" kern="1200">
                <a:solidFill>
                  <a:schemeClr val="tx1"/>
                </a:solidFill>
                <a:latin typeface="+mn-lt"/>
                <a:ea typeface="+mn-ea"/>
                <a:cs typeface="+mn-cs"/>
              </a:defRPr>
            </a:lvl5pPr>
            <a:lvl6pPr marL="1600200" indent="-228600" algn="l" defTabSz="914400" rtl="0" eaLnBrk="1" latinLnBrk="0" hangingPunct="1">
              <a:spcBef>
                <a:spcPts val="600"/>
              </a:spcBef>
              <a:buFont typeface="Euphemia" pitchFamily="34" charset="0"/>
              <a:buChar char="–"/>
              <a:defRPr sz="1600" kern="1200">
                <a:solidFill>
                  <a:schemeClr val="tx1"/>
                </a:solidFill>
                <a:latin typeface="+mn-lt"/>
                <a:ea typeface="+mn-ea"/>
                <a:cs typeface="+mn-cs"/>
              </a:defRPr>
            </a:lvl6pPr>
            <a:lvl7pPr marL="1874520" indent="-228600" algn="l" defTabSz="914400" rtl="0" eaLnBrk="1" latinLnBrk="0" hangingPunct="1">
              <a:spcBef>
                <a:spcPts val="600"/>
              </a:spcBef>
              <a:buFont typeface="Euphemia" pitchFamily="34" charset="0"/>
              <a:buChar char="–"/>
              <a:defRPr sz="1600" kern="1200">
                <a:solidFill>
                  <a:schemeClr val="tx1"/>
                </a:solidFill>
                <a:latin typeface="+mn-lt"/>
                <a:ea typeface="+mn-ea"/>
                <a:cs typeface="+mn-cs"/>
              </a:defRPr>
            </a:lvl7pPr>
            <a:lvl8pPr marL="2148840" indent="-228600" algn="l" defTabSz="914400" rtl="0" eaLnBrk="1" latinLnBrk="0" hangingPunct="1">
              <a:spcBef>
                <a:spcPts val="600"/>
              </a:spcBef>
              <a:buFont typeface="Euphemia" pitchFamily="34" charset="0"/>
              <a:buChar char="–"/>
              <a:defRPr sz="1600" kern="1200">
                <a:solidFill>
                  <a:schemeClr val="tx1"/>
                </a:solidFill>
                <a:latin typeface="+mn-lt"/>
                <a:ea typeface="+mn-ea"/>
                <a:cs typeface="+mn-cs"/>
              </a:defRPr>
            </a:lvl8pPr>
            <a:lvl9pPr marL="2423160" indent="-228600" algn="l" defTabSz="914400" rtl="0" eaLnBrk="1" latinLnBrk="0" hangingPunct="1">
              <a:spcBef>
                <a:spcPts val="600"/>
              </a:spcBef>
              <a:buFont typeface="Euphemia" pitchFamily="34" charset="0"/>
              <a:buChar char="–"/>
              <a:defRPr sz="1600" kern="1200">
                <a:solidFill>
                  <a:schemeClr val="tx1"/>
                </a:solidFill>
                <a:latin typeface="+mn-lt"/>
                <a:ea typeface="+mn-ea"/>
                <a:cs typeface="+mn-cs"/>
              </a:defRPr>
            </a:lvl9pPr>
          </a:lstStyle>
          <a:p>
            <a:pPr marL="0" indent="0">
              <a:buNone/>
            </a:pPr>
            <a:r>
              <a:rPr lang="en-US" sz="3600" dirty="0"/>
              <a:t>Angels of God, that ascend and descend the ladder that Jacob saw in vision, will help every soul who wills to climb even to the highest heaven. They are guarding the people of God, and watching how every step is taken. Those who climb the shining way will be rewarded; they will enter into the joy of their Lord. </a:t>
            </a:r>
            <a:endParaRPr lang="en-US" sz="3600" dirty="0"/>
          </a:p>
        </p:txBody>
      </p:sp>
      <p:sp>
        <p:nvSpPr>
          <p:cNvPr id="4" name="Title 1"/>
          <p:cNvSpPr txBox="1">
            <a:spLocks/>
          </p:cNvSpPr>
          <p:nvPr/>
        </p:nvSpPr>
        <p:spPr>
          <a:xfrm>
            <a:off x="912812" y="381000"/>
            <a:ext cx="9982201" cy="990600"/>
          </a:xfrm>
          <a:prstGeom prst="rect">
            <a:avLst/>
          </a:prstGeom>
        </p:spPr>
        <p:txBody>
          <a:bodyPr/>
          <a:lstStyle>
            <a:lvl1pPr algn="l" defTabSz="914400" rtl="0" eaLnBrk="1" latinLnBrk="0" hangingPunct="1">
              <a:lnSpc>
                <a:spcPct val="90000"/>
              </a:lnSpc>
              <a:spcBef>
                <a:spcPct val="0"/>
              </a:spcBef>
              <a:buNone/>
              <a:defRPr sz="3600" kern="1200">
                <a:solidFill>
                  <a:schemeClr val="tx1"/>
                </a:solidFill>
                <a:latin typeface="+mj-lt"/>
                <a:ea typeface="+mj-ea"/>
                <a:cs typeface="+mj-cs"/>
              </a:defRPr>
            </a:lvl1pPr>
          </a:lstStyle>
          <a:p>
            <a:r>
              <a:rPr lang="en-US" b="1" dirty="0" smtClean="0">
                <a:solidFill>
                  <a:srgbClr val="D5F3E7"/>
                </a:solidFill>
              </a:rPr>
              <a:t>EGW: “The Fundamentals of Christian Education,” pg. 86</a:t>
            </a:r>
            <a:endParaRPr lang="en-US" b="1" dirty="0">
              <a:solidFill>
                <a:srgbClr val="D5F3E7"/>
              </a:solidFill>
            </a:endParaRPr>
          </a:p>
        </p:txBody>
      </p:sp>
    </p:spTree>
    <p:extLst>
      <p:ext uri="{BB962C8B-B14F-4D97-AF65-F5344CB8AC3E}">
        <p14:creationId xmlns:p14="http://schemas.microsoft.com/office/powerpoint/2010/main" val="39104767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a:t>All Things are Made by Him</a:t>
            </a:r>
            <a:br>
              <a:rPr lang="en-US" b="1" dirty="0"/>
            </a:br>
            <a:r>
              <a:rPr lang="en-US" b="1" dirty="0"/>
              <a:t>Psalm </a:t>
            </a:r>
            <a:r>
              <a:rPr lang="en-US" b="1" dirty="0" smtClean="0"/>
              <a:t>50:17-23</a:t>
            </a:r>
            <a:endParaRPr lang="en-US" dirty="0"/>
          </a:p>
        </p:txBody>
      </p:sp>
      <p:sp>
        <p:nvSpPr>
          <p:cNvPr id="4" name="Content Placeholder 3"/>
          <p:cNvSpPr>
            <a:spLocks noGrp="1"/>
          </p:cNvSpPr>
          <p:nvPr>
            <p:ph sz="half" idx="2"/>
          </p:nvPr>
        </p:nvSpPr>
        <p:spPr>
          <a:xfrm>
            <a:off x="4799012" y="1676401"/>
            <a:ext cx="6103039" cy="4495800"/>
          </a:xfrm>
        </p:spPr>
        <p:txBody>
          <a:bodyPr>
            <a:noAutofit/>
          </a:bodyPr>
          <a:lstStyle/>
          <a:p>
            <a:pPr marL="0" indent="0">
              <a:buNone/>
            </a:pPr>
            <a:r>
              <a:rPr lang="en-US" sz="3200" b="1" baseline="30000" dirty="0"/>
              <a:t>17 </a:t>
            </a:r>
            <a:r>
              <a:rPr lang="en-US" sz="3200" dirty="0"/>
              <a:t>Seeing thou </a:t>
            </a:r>
            <a:r>
              <a:rPr lang="en-US" sz="3200" dirty="0" err="1"/>
              <a:t>hatest</a:t>
            </a:r>
            <a:r>
              <a:rPr lang="en-US" sz="3200" dirty="0"/>
              <a:t> instruction, and </a:t>
            </a:r>
            <a:r>
              <a:rPr lang="en-US" sz="3200" dirty="0" err="1"/>
              <a:t>casteth</a:t>
            </a:r>
            <a:r>
              <a:rPr lang="en-US" sz="3200" dirty="0"/>
              <a:t> my words behind thee.</a:t>
            </a:r>
          </a:p>
          <a:p>
            <a:pPr marL="0" indent="0">
              <a:buNone/>
            </a:pPr>
            <a:r>
              <a:rPr lang="en-US" sz="3200" b="1" baseline="30000" dirty="0"/>
              <a:t>18 </a:t>
            </a:r>
            <a:r>
              <a:rPr lang="en-US" sz="3200" dirty="0"/>
              <a:t>When thou </a:t>
            </a:r>
            <a:r>
              <a:rPr lang="en-US" sz="3200" dirty="0" err="1"/>
              <a:t>sawest</a:t>
            </a:r>
            <a:r>
              <a:rPr lang="en-US" sz="3200" dirty="0"/>
              <a:t> a thief, then thou </a:t>
            </a:r>
            <a:r>
              <a:rPr lang="en-US" sz="3200" dirty="0" err="1"/>
              <a:t>consentedst</a:t>
            </a:r>
            <a:r>
              <a:rPr lang="en-US" sz="3200" dirty="0"/>
              <a:t> with him, and hast been partaker with adulterers.</a:t>
            </a:r>
          </a:p>
          <a:p>
            <a:pPr marL="0" indent="0">
              <a:buNone/>
            </a:pPr>
            <a:r>
              <a:rPr lang="en-US" sz="3200" b="1" baseline="30000" dirty="0"/>
              <a:t>19 </a:t>
            </a:r>
            <a:r>
              <a:rPr lang="en-US" sz="3200" dirty="0"/>
              <a:t>Thou </a:t>
            </a:r>
            <a:r>
              <a:rPr lang="en-US" sz="3200" dirty="0" err="1"/>
              <a:t>givest</a:t>
            </a:r>
            <a:r>
              <a:rPr lang="en-US" sz="3200" dirty="0"/>
              <a:t> thy mouth to evil, and thy tongue </a:t>
            </a:r>
            <a:r>
              <a:rPr lang="en-US" sz="3200" dirty="0" err="1"/>
              <a:t>frameth</a:t>
            </a:r>
            <a:r>
              <a:rPr lang="en-US" sz="3200" dirty="0"/>
              <a:t> deceit</a:t>
            </a:r>
            <a:r>
              <a:rPr lang="en-US" sz="3200" dirty="0" smtClean="0"/>
              <a:t>.</a:t>
            </a:r>
            <a:endParaRPr lang="en-US" sz="3200" dirty="0"/>
          </a:p>
        </p:txBody>
      </p:sp>
      <p:pic>
        <p:nvPicPr>
          <p:cNvPr id="6146" name="Picture 2" descr="Robber shoots victim because his cellphone was an old model with no ..."/>
          <p:cNvPicPr>
            <a:picLocks noGrp="1" noChangeAspect="1" noChangeArrowheads="1"/>
          </p:cNvPicPr>
          <p:nvPr>
            <p:ph sz="half" idx="1"/>
          </p:nvPr>
        </p:nvPicPr>
        <p:blipFill rotWithShape="1">
          <a:blip r:embed="rId2">
            <a:extLst>
              <a:ext uri="{28A0092B-C50C-407E-A947-70E740481C1C}">
                <a14:useLocalDpi xmlns:a14="http://schemas.microsoft.com/office/drawing/2010/main" val="0"/>
              </a:ext>
            </a:extLst>
          </a:blip>
          <a:srcRect l="29039" r="20274"/>
          <a:stretch/>
        </p:blipFill>
        <p:spPr bwMode="auto">
          <a:xfrm>
            <a:off x="1292225" y="1676402"/>
            <a:ext cx="3429000" cy="449579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032931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a:t>All Things are Made by Him</a:t>
            </a:r>
            <a:r>
              <a:rPr lang="en-US" b="1" dirty="0" smtClean="0"/>
              <a:t/>
            </a:r>
            <a:br>
              <a:rPr lang="en-US" b="1" dirty="0" smtClean="0"/>
            </a:br>
            <a:r>
              <a:rPr lang="en-US" b="1" dirty="0" smtClean="0"/>
              <a:t>Psalm 50:20-23</a:t>
            </a:r>
            <a:endParaRPr lang="en-US" b="1" dirty="0"/>
          </a:p>
        </p:txBody>
      </p:sp>
      <p:sp>
        <p:nvSpPr>
          <p:cNvPr id="3" name="Content Placeholder 2"/>
          <p:cNvSpPr>
            <a:spLocks noGrp="1"/>
          </p:cNvSpPr>
          <p:nvPr>
            <p:ph sz="half" idx="1"/>
          </p:nvPr>
        </p:nvSpPr>
        <p:spPr>
          <a:xfrm>
            <a:off x="836612" y="1658012"/>
            <a:ext cx="5715000" cy="4514188"/>
          </a:xfrm>
        </p:spPr>
        <p:txBody>
          <a:bodyPr>
            <a:noAutofit/>
          </a:bodyPr>
          <a:lstStyle/>
          <a:p>
            <a:pPr marL="0" indent="0">
              <a:buNone/>
            </a:pPr>
            <a:r>
              <a:rPr lang="en-US" sz="3000" b="1" baseline="30000" dirty="0"/>
              <a:t>20 </a:t>
            </a:r>
            <a:r>
              <a:rPr lang="en-US" sz="3000" dirty="0"/>
              <a:t>Thou </a:t>
            </a:r>
            <a:r>
              <a:rPr lang="en-US" sz="3000" dirty="0" err="1"/>
              <a:t>sittest</a:t>
            </a:r>
            <a:r>
              <a:rPr lang="en-US" sz="3000" dirty="0"/>
              <a:t> and </a:t>
            </a:r>
            <a:r>
              <a:rPr lang="en-US" sz="3000" dirty="0" err="1"/>
              <a:t>speakest</a:t>
            </a:r>
            <a:r>
              <a:rPr lang="en-US" sz="3000" dirty="0"/>
              <a:t> against thy brother; thou </a:t>
            </a:r>
            <a:r>
              <a:rPr lang="en-US" sz="3000" dirty="0" err="1"/>
              <a:t>slanderest</a:t>
            </a:r>
            <a:r>
              <a:rPr lang="en-US" sz="3000" dirty="0"/>
              <a:t> thine own mother's son.</a:t>
            </a:r>
          </a:p>
          <a:p>
            <a:pPr marL="0" indent="0">
              <a:buNone/>
            </a:pPr>
            <a:r>
              <a:rPr lang="en-US" sz="3000" b="1" baseline="30000" dirty="0"/>
              <a:t>21 </a:t>
            </a:r>
            <a:r>
              <a:rPr lang="en-US" sz="3000" dirty="0"/>
              <a:t>These things hast thou done, and I kept silence; thou </a:t>
            </a:r>
            <a:r>
              <a:rPr lang="en-US" sz="3000" dirty="0" err="1"/>
              <a:t>thoughtest</a:t>
            </a:r>
            <a:r>
              <a:rPr lang="en-US" sz="3000" dirty="0"/>
              <a:t> that I was altogether such an one as thyself: but I will reprove thee, and set them in order before thine eyes.</a:t>
            </a:r>
          </a:p>
        </p:txBody>
      </p:sp>
      <p:pic>
        <p:nvPicPr>
          <p:cNvPr id="7170" name="Picture 2" descr="Criminal Justice Group | www.basw.co.uk"/>
          <p:cNvPicPr>
            <a:picLocks noGrp="1" noChangeAspect="1" noChangeArrowheads="1"/>
          </p:cNvPicPr>
          <p:nvPr>
            <p:ph sz="half" idx="2"/>
          </p:nvPr>
        </p:nvPicPr>
        <p:blipFill rotWithShape="1">
          <a:blip r:embed="rId2">
            <a:extLst>
              <a:ext uri="{28A0092B-C50C-407E-A947-70E740481C1C}">
                <a14:useLocalDpi xmlns:a14="http://schemas.microsoft.com/office/drawing/2010/main" val="0"/>
              </a:ext>
            </a:extLst>
          </a:blip>
          <a:srcRect l="17606" r="15268"/>
          <a:stretch/>
        </p:blipFill>
        <p:spPr bwMode="auto">
          <a:xfrm>
            <a:off x="6780212" y="1658012"/>
            <a:ext cx="4648200" cy="451418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07868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theme/theme1.xml><?xml version="1.0" encoding="utf-8"?>
<a:theme xmlns:a="http://schemas.openxmlformats.org/drawingml/2006/main" name="Hexagonal design template">
  <a:themeElements>
    <a:clrScheme name="Orange Red">
      <a:dk1>
        <a:sysClr val="windowText" lastClr="000000"/>
      </a:dk1>
      <a:lt1>
        <a:sysClr val="window" lastClr="FFFFFF"/>
      </a:lt1>
      <a:dk2>
        <a:srgbClr val="696464"/>
      </a:dk2>
      <a:lt2>
        <a:srgbClr val="E9E5DC"/>
      </a:lt2>
      <a:accent1>
        <a:srgbClr val="D34817"/>
      </a:accent1>
      <a:accent2>
        <a:srgbClr val="9B2D1F"/>
      </a:accent2>
      <a:accent3>
        <a:srgbClr val="A28E6A"/>
      </a:accent3>
      <a:accent4>
        <a:srgbClr val="956251"/>
      </a:accent4>
      <a:accent5>
        <a:srgbClr val="918485"/>
      </a:accent5>
      <a:accent6>
        <a:srgbClr val="855D5D"/>
      </a:accent6>
      <a:hlink>
        <a:srgbClr val="CC9900"/>
      </a:hlink>
      <a:folHlink>
        <a:srgbClr val="96A9A9"/>
      </a:folHlink>
    </a:clrScheme>
    <a:fontScheme name="Century Gothic-Palatino Linotype">
      <a:maj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Palatino Linotype" panose="020405020505050303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1SubtleSolids">
      <a:fillStyleLst>
        <a:solidFill>
          <a:schemeClr val="phClr"/>
        </a:solidFill>
        <a:solidFill>
          <a:schemeClr val="phClr">
            <a:tint val="65000"/>
          </a:schemeClr>
        </a:solidFill>
        <a:solidFill>
          <a:schemeClr val="phClr">
            <a:shade val="80000"/>
            <a:satMod val="15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2700" h="25400" prst="coolSlant"/>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rtlCol="0" anchor="ctr"/>
      <a:lstStyle>
        <a:defPPr algn="ctr">
          <a:defRPr dirty="0"/>
        </a:defPPr>
      </a:lstStyle>
      <a:style>
        <a:lnRef idx="1">
          <a:schemeClr val="accent4"/>
        </a:lnRef>
        <a:fillRef idx="3">
          <a:schemeClr val="accent4"/>
        </a:fillRef>
        <a:effectRef idx="2">
          <a:schemeClr val="accent4"/>
        </a:effectRef>
        <a:fontRef idx="minor">
          <a:schemeClr val="lt1"/>
        </a:fontRef>
      </a:style>
    </a:spDef>
    <a:lnDef>
      <a:spPr/>
      <a:bodyPr/>
      <a:lstStyle/>
      <a:style>
        <a:lnRef idx="1">
          <a:schemeClr val="accent1"/>
        </a:lnRef>
        <a:fillRef idx="0">
          <a:schemeClr val="accent1"/>
        </a:fillRef>
        <a:effectRef idx="0">
          <a:schemeClr val="accent1"/>
        </a:effectRef>
        <a:fontRef idx="minor">
          <a:schemeClr val="tx1"/>
        </a:fontRef>
      </a:style>
    </a:lnDef>
    <a:txDef>
      <a:spPr>
        <a:noFill/>
        <a:ln>
          <a:solidFill>
            <a:schemeClr val="accent4"/>
          </a:solidFill>
        </a:ln>
      </a:spPr>
      <a:bodyPr wrap="square" rtlCol="0" anchor="ctr" anchorCtr="1">
        <a:spAutoFit/>
      </a:bodyPr>
      <a:lstStyle>
        <a:defPPr>
          <a:defRPr dirty="0" smtClean="0"/>
        </a:defPPr>
      </a:lstStyle>
    </a:txDef>
  </a:objectDefaults>
  <a:extraClrSchemeLst/>
  <a:extLst>
    <a:ext uri="{05A4C25C-085E-4340-85A3-A5531E510DB2}">
      <thm15:themeFamily xmlns:thm15="http://schemas.microsoft.com/office/thememl/2012/main" name="Hexagonal design slides.potx" id="{12658BD0-7259-4A0F-91D4-55B50BBE9BFD}" vid="{57622FE6-AF39-47E3-8976-1D25291C345B}"/>
    </a:ext>
  </a:extLst>
</a:theme>
</file>

<file path=ppt/theme/theme2.xml><?xml version="1.0" encoding="utf-8"?>
<a:theme xmlns:a="http://schemas.openxmlformats.org/drawingml/2006/main" name="Office Theme">
  <a:themeElements>
    <a:clrScheme name="Orange Red">
      <a:dk1>
        <a:sysClr val="windowText" lastClr="000000"/>
      </a:dk1>
      <a:lt1>
        <a:sysClr val="window" lastClr="FFFFFF"/>
      </a:lt1>
      <a:dk2>
        <a:srgbClr val="696464"/>
      </a:dk2>
      <a:lt2>
        <a:srgbClr val="E9E5DC"/>
      </a:lt2>
      <a:accent1>
        <a:srgbClr val="D34817"/>
      </a:accent1>
      <a:accent2>
        <a:srgbClr val="9B2D1F"/>
      </a:accent2>
      <a:accent3>
        <a:srgbClr val="A28E6A"/>
      </a:accent3>
      <a:accent4>
        <a:srgbClr val="956251"/>
      </a:accent4>
      <a:accent5>
        <a:srgbClr val="918485"/>
      </a:accent5>
      <a:accent6>
        <a:srgbClr val="855D5D"/>
      </a:accent6>
      <a:hlink>
        <a:srgbClr val="CC9900"/>
      </a:hlink>
      <a:folHlink>
        <a:srgbClr val="96A9A9"/>
      </a:folHlink>
    </a:clrScheme>
    <a:fontScheme name="Century Gothic-Palatino Linotype">
      <a:maj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Palatino Linotype" panose="020405020505050303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1SubtleSolids">
      <a:fillStyleLst>
        <a:solidFill>
          <a:schemeClr val="phClr"/>
        </a:solidFill>
        <a:solidFill>
          <a:schemeClr val="phClr">
            <a:tint val="65000"/>
          </a:schemeClr>
        </a:solidFill>
        <a:solidFill>
          <a:schemeClr val="phClr">
            <a:shade val="80000"/>
            <a:satMod val="15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2700" h="25400" prst="coolSlant"/>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range Red">
      <a:dk1>
        <a:sysClr val="windowText" lastClr="000000"/>
      </a:dk1>
      <a:lt1>
        <a:sysClr val="window" lastClr="FFFFFF"/>
      </a:lt1>
      <a:dk2>
        <a:srgbClr val="696464"/>
      </a:dk2>
      <a:lt2>
        <a:srgbClr val="E9E5DC"/>
      </a:lt2>
      <a:accent1>
        <a:srgbClr val="D34817"/>
      </a:accent1>
      <a:accent2>
        <a:srgbClr val="9B2D1F"/>
      </a:accent2>
      <a:accent3>
        <a:srgbClr val="A28E6A"/>
      </a:accent3>
      <a:accent4>
        <a:srgbClr val="956251"/>
      </a:accent4>
      <a:accent5>
        <a:srgbClr val="918485"/>
      </a:accent5>
      <a:accent6>
        <a:srgbClr val="855D5D"/>
      </a:accent6>
      <a:hlink>
        <a:srgbClr val="CC9900"/>
      </a:hlink>
      <a:folHlink>
        <a:srgbClr val="96A9A9"/>
      </a:folHlink>
    </a:clrScheme>
    <a:fontScheme name="Century Gothic-Palatino Linotype">
      <a:maj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Palatino Linotype" panose="020405020505050303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1SubtleSolids">
      <a:fillStyleLst>
        <a:solidFill>
          <a:schemeClr val="phClr"/>
        </a:solidFill>
        <a:solidFill>
          <a:schemeClr val="phClr">
            <a:tint val="65000"/>
          </a:schemeClr>
        </a:solidFill>
        <a:solidFill>
          <a:schemeClr val="phClr">
            <a:shade val="80000"/>
            <a:satMod val="15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2700" h="25400" prst="coolSlant"/>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VSO_x0020_item_x0020_id xmlns="40262f94-9f35-4ac3-9a90-690165a166b7" xsi:nil="true"/>
    <Assetid_x0020_ xmlns="40262f94-9f35-4ac3-9a90-690165a166b7" xsi:nil="true"/>
    <Item_x0020_Details xmlns="40262f94-9f35-4ac3-9a90-690165a166b7" xsi:nil="true"/>
    <Template_x0020_details xmlns="40262f94-9f35-4ac3-9a90-690165a166b7"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AA3F7D94069FF64A86F7DFF56D60E3BE" ma:contentTypeVersion="6" ma:contentTypeDescription="Create a new document." ma:contentTypeScope="" ma:versionID="c32302c77d4085ecf495bdddb7f5e889">
  <xsd:schema xmlns:xsd="http://www.w3.org/2001/XMLSchema" xmlns:xs="http://www.w3.org/2001/XMLSchema" xmlns:p="http://schemas.microsoft.com/office/2006/metadata/properties" xmlns:ns2="a4f35948-e619-41b3-aa29-22878b09cfd2" xmlns:ns3="40262f94-9f35-4ac3-9a90-690165a166b7" targetNamespace="http://schemas.microsoft.com/office/2006/metadata/properties" ma:root="true" ma:fieldsID="4ab5ae46be95f9d0be6107e8200be7a2" ns2:_="" ns3:_="">
    <xsd:import namespace="a4f35948-e619-41b3-aa29-22878b09cfd2"/>
    <xsd:import namespace="40262f94-9f35-4ac3-9a90-690165a166b7"/>
    <xsd:element name="properties">
      <xsd:complexType>
        <xsd:sequence>
          <xsd:element name="documentManagement">
            <xsd:complexType>
              <xsd:all>
                <xsd:element ref="ns2:SharedWithUsers" minOccurs="0"/>
                <xsd:element ref="ns2:SharedWithDetails" minOccurs="0"/>
                <xsd:element ref="ns3:VSO_x0020_item_x0020_id" minOccurs="0"/>
                <xsd:element ref="ns3:Item_x0020_Details" minOccurs="0"/>
                <xsd:element ref="ns3:Template_x0020_details" minOccurs="0"/>
                <xsd:element ref="ns3:Assetid_x0020_"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a4f35948-e619-41b3-aa29-22878b09cfd2"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description=""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40262f94-9f35-4ac3-9a90-690165a166b7" elementFormDefault="qualified">
    <xsd:import namespace="http://schemas.microsoft.com/office/2006/documentManagement/types"/>
    <xsd:import namespace="http://schemas.microsoft.com/office/infopath/2007/PartnerControls"/>
    <xsd:element name="VSO_x0020_item_x0020_id" ma:index="10" nillable="true" ma:displayName="VSO item id" ma:description="Please add the bug number to refer to VSO items." ma:internalName="VSO_x0020_item_x0020_id">
      <xsd:simpleType>
        <xsd:restriction base="dms:Text">
          <xsd:maxLength value="255"/>
        </xsd:restriction>
      </xsd:simpleType>
    </xsd:element>
    <xsd:element name="Item_x0020_Details" ma:index="11" nillable="true" ma:displayName="Item Details" ma:internalName="Item_x0020_Details">
      <xsd:simpleType>
        <xsd:restriction base="dms:Note">
          <xsd:maxLength value="255"/>
        </xsd:restriction>
      </xsd:simpleType>
    </xsd:element>
    <xsd:element name="Template_x0020_details" ma:index="12" nillable="true" ma:displayName="Template details" ma:internalName="Template_x0020_details">
      <xsd:simpleType>
        <xsd:restriction base="dms:Text"/>
      </xsd:simpleType>
    </xsd:element>
    <xsd:element name="Assetid_x0020_" ma:index="13" nillable="true" ma:displayName="Assetid " ma:internalName="Assetid_x0020_">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B11D6E40-F509-498A-BF02-00C895783B4A}">
  <ds:schemaRefs>
    <ds:schemaRef ds:uri="http://schemas.microsoft.com/sharepoint/v3/contenttype/forms"/>
  </ds:schemaRefs>
</ds:datastoreItem>
</file>

<file path=customXml/itemProps2.xml><?xml version="1.0" encoding="utf-8"?>
<ds:datastoreItem xmlns:ds="http://schemas.openxmlformats.org/officeDocument/2006/customXml" ds:itemID="{02427FAC-CD3A-494C-985C-09E26C5EA507}">
  <ds:schemaRefs>
    <ds:schemaRef ds:uri="http://purl.org/dc/terms/"/>
    <ds:schemaRef ds:uri="a4f35948-e619-41b3-aa29-22878b09cfd2"/>
    <ds:schemaRef ds:uri="http://schemas.microsoft.com/office/2006/metadata/properties"/>
    <ds:schemaRef ds:uri="http://schemas.openxmlformats.org/package/2006/metadata/core-properties"/>
    <ds:schemaRef ds:uri="http://schemas.microsoft.com/office/2006/documentManagement/types"/>
    <ds:schemaRef ds:uri="http://purl.org/dc/dcmitype/"/>
    <ds:schemaRef ds:uri="http://schemas.microsoft.com/office/infopath/2007/PartnerControls"/>
    <ds:schemaRef ds:uri="40262f94-9f35-4ac3-9a90-690165a166b7"/>
    <ds:schemaRef ds:uri="http://www.w3.org/XML/1998/namespace"/>
    <ds:schemaRef ds:uri="http://purl.org/dc/elements/1.1/"/>
  </ds:schemaRefs>
</ds:datastoreItem>
</file>

<file path=customXml/itemProps3.xml><?xml version="1.0" encoding="utf-8"?>
<ds:datastoreItem xmlns:ds="http://schemas.openxmlformats.org/officeDocument/2006/customXml" ds:itemID="{E5ED73A5-C2D2-4D49-BB89-167E8E32C957}">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a4f35948-e619-41b3-aa29-22878b09cfd2"/>
    <ds:schemaRef ds:uri="40262f94-9f35-4ac3-9a90-690165a166b7"/>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Hexagonal design slides</Template>
  <TotalTime>281</TotalTime>
  <Words>1375</Words>
  <Application>Microsoft Office PowerPoint</Application>
  <PresentationFormat>Custom</PresentationFormat>
  <Paragraphs>264</Paragraphs>
  <Slides>78</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78</vt:i4>
      </vt:variant>
    </vt:vector>
  </HeadingPairs>
  <TitlesOfParts>
    <vt:vector size="84" baseType="lpstr">
      <vt:lpstr>Arial</vt:lpstr>
      <vt:lpstr>Arial Rounded MT Bold</vt:lpstr>
      <vt:lpstr>Century Gothic</vt:lpstr>
      <vt:lpstr>Euphemia</vt:lpstr>
      <vt:lpstr>Palatino Linotype</vt:lpstr>
      <vt:lpstr>Hexagonal design template</vt:lpstr>
      <vt:lpstr>Part of God’s Family</vt:lpstr>
      <vt:lpstr>Memory Text:  1 John 3:1</vt:lpstr>
      <vt:lpstr>All Things are Made by Him Psalm 50:1-23</vt:lpstr>
      <vt:lpstr>All Things are Made by Him Psalm 50:4-23</vt:lpstr>
      <vt:lpstr>All Things are Made by Him Psalm 50:7-23</vt:lpstr>
      <vt:lpstr>All Things are Made by Him Psalm 50:11-23</vt:lpstr>
      <vt:lpstr>All Things are Made by Him Psalm 50:14-23</vt:lpstr>
      <vt:lpstr>All Things are Made by Him Psalm 50:17-23</vt:lpstr>
      <vt:lpstr>All Things are Made by Him Psalm 50:20-23</vt:lpstr>
      <vt:lpstr>All Things are Made by Him Psalm 50:22-23</vt:lpstr>
      <vt:lpstr>EGW:  The Upward Look, pg. 327</vt:lpstr>
      <vt:lpstr>PowerPoint Presentation</vt:lpstr>
      <vt:lpstr>PowerPoint Presentation</vt:lpstr>
      <vt:lpstr>The Covenant:  Gratitude and Praise Psalm 106:1-24, 43-48</vt:lpstr>
      <vt:lpstr>The Covenant:  Gratitude and Praise Psalm 106:1-24, 43-48</vt:lpstr>
      <vt:lpstr>The Covenant:  Gratitude and Praise Psalm 106:1-24, 43-48</vt:lpstr>
      <vt:lpstr>The Covenant:  Gratitude and Praise Psalm 106:1-24, 43-48</vt:lpstr>
      <vt:lpstr>The Covenant:  Gratitude and Praise Psalm 106:1-24, 43-48</vt:lpstr>
      <vt:lpstr>The Covenant:  Gratitude and Praise Psalm 106:1-24, 43-48</vt:lpstr>
      <vt:lpstr>The Covenant:  Gratitude and Praise Psalm 106:1-24, 43-48</vt:lpstr>
      <vt:lpstr>The Covenant:  Gratitude and Praise Psalm 106:1-24, 43-48</vt:lpstr>
      <vt:lpstr>The Covenant:  Gratitude and Praise Psalm 106:1-24, 43-48</vt:lpstr>
      <vt:lpstr>The Covenant:  Gratitude and Praise Psalm 117</vt:lpstr>
      <vt:lpstr>PowerPoint Presentation</vt:lpstr>
      <vt:lpstr>The Covenant:  Gratitude and Praise Revelation 4:11</vt:lpstr>
      <vt:lpstr>The Covenant:  Gratitude and Praise Psalm 113</vt:lpstr>
      <vt:lpstr>The Covenant:  Gratitude and Praise Psalm 113</vt:lpstr>
      <vt:lpstr>The Covenant:  Gratitude and Praise Psalm 113</vt:lpstr>
      <vt:lpstr>Grafted Into the Covenant Galatians 3:6-9</vt:lpstr>
      <vt:lpstr>Grafted Into the Covenant Galatians 3:14-17</vt:lpstr>
      <vt:lpstr>Grafted Into the Covenant Galatians 3:16-17</vt:lpstr>
      <vt:lpstr>Grafted Into the Covenant Galatians 3:26-29</vt:lpstr>
      <vt:lpstr>Grafted Into the Covenant Galatians 3:28-29</vt:lpstr>
      <vt:lpstr>Grafted Into the Covenant  Romans 11:1-14</vt:lpstr>
      <vt:lpstr>Grafted Into the Covenant Romans 11:3-14</vt:lpstr>
      <vt:lpstr>Grafted Into the Covenant Romans 11:6-14</vt:lpstr>
      <vt:lpstr>Grafted Into the Covenant Romans 11:8-14</vt:lpstr>
      <vt:lpstr>Grafted Into the Covenant Romans 11:11-14</vt:lpstr>
      <vt:lpstr>Grafted Into the Covenant Romans 11:13-14</vt:lpstr>
      <vt:lpstr>Grafted Into the Covenant Romans 11:17-27</vt:lpstr>
      <vt:lpstr>Grafted Into the Covenant Romans 11:20-27</vt:lpstr>
      <vt:lpstr>Grafted Into the Covenant Romans 11:22-27</vt:lpstr>
      <vt:lpstr>Grafted Into the Covenant Romans 11:24-27</vt:lpstr>
      <vt:lpstr>Grafted Into the Covenant Romans 11:26-27</vt:lpstr>
      <vt:lpstr>PowerPoint Presentation</vt:lpstr>
      <vt:lpstr>PowerPoint Presentation</vt:lpstr>
      <vt:lpstr>Living in Gratitude Matthew 6: 1, 5 </vt:lpstr>
      <vt:lpstr>Living in Gratitude Matthew 6: 6 - 8</vt:lpstr>
      <vt:lpstr>Living in Gratitude Matthew 6: 14-34</vt:lpstr>
      <vt:lpstr>Living in Gratitude Matthew 6: 17-34</vt:lpstr>
      <vt:lpstr>Living in Gratitude Matthew 6: 20-34</vt:lpstr>
      <vt:lpstr>Living in Gratitude Matthew 6: 23-34</vt:lpstr>
      <vt:lpstr>PowerPoint Presentation</vt:lpstr>
      <vt:lpstr>Living in Gratitude Matthew 6: 25-34</vt:lpstr>
      <vt:lpstr>Living in Gratitude Matthew 6: 27-34</vt:lpstr>
      <vt:lpstr>Living in Gratitude Matthew 6: 30-34</vt:lpstr>
      <vt:lpstr>Living in Gratitude Matthew 6: 33-34</vt:lpstr>
      <vt:lpstr>An OT Example 1 Chronicles 29:1-20</vt:lpstr>
      <vt:lpstr>An OT Example 1 Chronicles 29:3-20</vt:lpstr>
      <vt:lpstr>An OT Example 1 Chronicles 29:5-20</vt:lpstr>
      <vt:lpstr>An OT Example 1 Chronicles 29:7-20</vt:lpstr>
      <vt:lpstr>An OT Example 1 Chronicles 29:9-20</vt:lpstr>
      <vt:lpstr>An OT Example 1 Chronicles 29:11-20</vt:lpstr>
      <vt:lpstr>An OT Example 1 Chronicles 29:14-20</vt:lpstr>
      <vt:lpstr>An OT Example 1 Chronicles 29:16-20</vt:lpstr>
      <vt:lpstr>An OT Example 1 Chronicles 29:18-20</vt:lpstr>
      <vt:lpstr>An OT Example 1 Chronicles 29:19-20</vt:lpstr>
      <vt:lpstr>PowerPoint Presentation</vt:lpstr>
      <vt:lpstr>A NT Example Philippians 4:4-20</vt:lpstr>
      <vt:lpstr>A NT Example Philippians 4:8-20</vt:lpstr>
      <vt:lpstr>A NT Example Philippians 4:10-20</vt:lpstr>
      <vt:lpstr>A NT Example Philippians 4:13-20</vt:lpstr>
      <vt:lpstr>A NT Example Philippians 4:16-20</vt:lpstr>
      <vt:lpstr>A NT Example Philippians 4:19-20</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Title Layout</dc:title>
  <dc:creator>gabby young</dc:creator>
  <cp:lastModifiedBy>gabby young</cp:lastModifiedBy>
  <cp:revision>33</cp:revision>
  <dcterms:created xsi:type="dcterms:W3CDTF">2023-01-07T02:23:05Z</dcterms:created>
  <dcterms:modified xsi:type="dcterms:W3CDTF">2023-01-07T07:42:59Z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0x010100AA3F7D94069FF64A86F7DFF56D60E3BE</vt:lpwstr>
  </property>
  <property fmtid="{D5CDD505-2E9C-101B-9397-08002B2CF9AE}" pid="3" name="Order">
    <vt:r8>74063900</vt:r8>
  </property>
  <property fmtid="{D5CDD505-2E9C-101B-9397-08002B2CF9AE}" pid="4" name="HiddenCategoryTags">
    <vt:lpwstr/>
  </property>
  <property fmtid="{D5CDD505-2E9C-101B-9397-08002B2CF9AE}" pid="5" name="InternalTags">
    <vt:lpwstr/>
  </property>
  <property fmtid="{D5CDD505-2E9C-101B-9397-08002B2CF9AE}" pid="6" name="FeatureTags">
    <vt:lpwstr/>
  </property>
  <property fmtid="{D5CDD505-2E9C-101B-9397-08002B2CF9AE}" pid="7" name="LocalizationTags">
    <vt:lpwstr/>
  </property>
  <property fmtid="{D5CDD505-2E9C-101B-9397-08002B2CF9AE}" pid="8" name="CategoryTags">
    <vt:lpwstr/>
  </property>
  <property fmtid="{D5CDD505-2E9C-101B-9397-08002B2CF9AE}" pid="9" name="Applications">
    <vt:lpwstr/>
  </property>
  <property fmtid="{D5CDD505-2E9C-101B-9397-08002B2CF9AE}" pid="10" name="CampaignTags">
    <vt:lpwstr/>
  </property>
  <property fmtid="{D5CDD505-2E9C-101B-9397-08002B2CF9AE}" pid="11" name="ScenarioTags">
    <vt:lpwstr/>
  </property>
</Properties>
</file>