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6"/>
  </p:notesMasterIdLst>
  <p:handoutMasterIdLst>
    <p:handoutMasterId r:id="rId77"/>
  </p:handoutMasterIdLst>
  <p:sldIdLst>
    <p:sldId id="259" r:id="rId2"/>
    <p:sldId id="264" r:id="rId3"/>
    <p:sldId id="266" r:id="rId4"/>
    <p:sldId id="267" r:id="rId5"/>
    <p:sldId id="268" r:id="rId6"/>
    <p:sldId id="269" r:id="rId7"/>
    <p:sldId id="270" r:id="rId8"/>
    <p:sldId id="260" r:id="rId9"/>
    <p:sldId id="272" r:id="rId10"/>
    <p:sldId id="273" r:id="rId11"/>
    <p:sldId id="278" r:id="rId12"/>
    <p:sldId id="309" r:id="rId13"/>
    <p:sldId id="265" r:id="rId14"/>
    <p:sldId id="275" r:id="rId15"/>
    <p:sldId id="276" r:id="rId16"/>
    <p:sldId id="280" r:id="rId17"/>
    <p:sldId id="281" r:id="rId18"/>
    <p:sldId id="283" r:id="rId19"/>
    <p:sldId id="282" r:id="rId20"/>
    <p:sldId id="284" r:id="rId21"/>
    <p:sldId id="285" r:id="rId22"/>
    <p:sldId id="287" r:id="rId23"/>
    <p:sldId id="288" r:id="rId24"/>
    <p:sldId id="289" r:id="rId25"/>
    <p:sldId id="290" r:id="rId26"/>
    <p:sldId id="291" r:id="rId27"/>
    <p:sldId id="292" r:id="rId28"/>
    <p:sldId id="293" r:id="rId29"/>
    <p:sldId id="294" r:id="rId30"/>
    <p:sldId id="295" r:id="rId31"/>
    <p:sldId id="296" r:id="rId32"/>
    <p:sldId id="298" r:id="rId33"/>
    <p:sldId id="297" r:id="rId34"/>
    <p:sldId id="299" r:id="rId35"/>
    <p:sldId id="300" r:id="rId36"/>
    <p:sldId id="301" r:id="rId37"/>
    <p:sldId id="303" r:id="rId38"/>
    <p:sldId id="304" r:id="rId39"/>
    <p:sldId id="305" r:id="rId40"/>
    <p:sldId id="306" r:id="rId41"/>
    <p:sldId id="307" r:id="rId42"/>
    <p:sldId id="308" r:id="rId43"/>
    <p:sldId id="312" r:id="rId44"/>
    <p:sldId id="313" r:id="rId45"/>
    <p:sldId id="314" r:id="rId46"/>
    <p:sldId id="315" r:id="rId47"/>
    <p:sldId id="316" r:id="rId48"/>
    <p:sldId id="317" r:id="rId49"/>
    <p:sldId id="318" r:id="rId50"/>
    <p:sldId id="319" r:id="rId51"/>
    <p:sldId id="321" r:id="rId52"/>
    <p:sldId id="320" r:id="rId53"/>
    <p:sldId id="324" r:id="rId54"/>
    <p:sldId id="322" r:id="rId55"/>
    <p:sldId id="323" r:id="rId56"/>
    <p:sldId id="326" r:id="rId57"/>
    <p:sldId id="325" r:id="rId58"/>
    <p:sldId id="327" r:id="rId59"/>
    <p:sldId id="328" r:id="rId60"/>
    <p:sldId id="329" r:id="rId61"/>
    <p:sldId id="311" r:id="rId62"/>
    <p:sldId id="310" r:id="rId63"/>
    <p:sldId id="330" r:id="rId64"/>
    <p:sldId id="331" r:id="rId65"/>
    <p:sldId id="332" r:id="rId66"/>
    <p:sldId id="333" r:id="rId67"/>
    <p:sldId id="334" r:id="rId68"/>
    <p:sldId id="336" r:id="rId69"/>
    <p:sldId id="335" r:id="rId70"/>
    <p:sldId id="338" r:id="rId71"/>
    <p:sldId id="337" r:id="rId72"/>
    <p:sldId id="339" r:id="rId73"/>
    <p:sldId id="340" r:id="rId74"/>
    <p:sldId id="341"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F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2" d="100"/>
          <a:sy n="62" d="100"/>
        </p:scale>
        <p:origin x="828" y="48"/>
      </p:cViewPr>
      <p:guideLst/>
    </p:cSldViewPr>
  </p:slideViewPr>
  <p:notesTextViewPr>
    <p:cViewPr>
      <p:scale>
        <a:sx n="1" d="1"/>
        <a:sy n="1" d="1"/>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35E31DB-5F68-4E9E-90EB-25E011F497B4}" type="datetimeFigureOut">
              <a:rPr lang="en-US" smtClean="0"/>
              <a:t>1/13/2023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C1DF39D-8C1A-4718-A126-5A73DC3ED292}" type="slidenum">
              <a:rPr lang="en-US" smtClean="0"/>
              <a:t>‹#›</a:t>
            </a:fld>
            <a:endParaRPr lang="en-US"/>
          </a:p>
        </p:txBody>
      </p:sp>
    </p:spTree>
    <p:extLst>
      <p:ext uri="{BB962C8B-B14F-4D97-AF65-F5344CB8AC3E}">
        <p14:creationId xmlns:p14="http://schemas.microsoft.com/office/powerpoint/2010/main" val="3251629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70AC3F-92A4-4610-831B-4C4B2A303EDD}" type="datetimeFigureOut">
              <a:rPr lang="en-US" smtClean="0"/>
              <a:t>1/13/2023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DDF2AA-7281-44A6-AED2-5896CA503D69}" type="slidenum">
              <a:rPr lang="en-US" smtClean="0"/>
              <a:t>‹#›</a:t>
            </a:fld>
            <a:endParaRPr lang="en-US"/>
          </a:p>
        </p:txBody>
      </p:sp>
    </p:spTree>
    <p:extLst>
      <p:ext uri="{BB962C8B-B14F-4D97-AF65-F5344CB8AC3E}">
        <p14:creationId xmlns:p14="http://schemas.microsoft.com/office/powerpoint/2010/main" val="1380188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0DDF2AA-7281-44A6-AED2-5896CA503D69}" type="slidenum">
              <a:rPr lang="en-US" smtClean="0"/>
              <a:t>1</a:t>
            </a:fld>
            <a:endParaRPr lang="en-US"/>
          </a:p>
        </p:txBody>
      </p:sp>
    </p:spTree>
    <p:extLst>
      <p:ext uri="{BB962C8B-B14F-4D97-AF65-F5344CB8AC3E}">
        <p14:creationId xmlns:p14="http://schemas.microsoft.com/office/powerpoint/2010/main" val="19389664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1181100" y="4120825"/>
            <a:ext cx="9862585" cy="2301240"/>
          </a:xfrm>
        </p:spPr>
        <p:txBody>
          <a:bodyPr rIns="45720" anchor="t"/>
          <a:lstStyle>
            <a:lvl1pPr algn="r">
              <a:defRPr lang="en-US" b="1" cap="all" baseline="0" dirty="0">
                <a:ln w="5000" cmpd="sng">
                  <a:solidFill>
                    <a:schemeClr val="accent1">
                      <a:tint val="80000"/>
                      <a:shade val="99000"/>
                      <a:satMod val="500000"/>
                    </a:schemeClr>
                  </a:solidFill>
                  <a:prstDash val="solid"/>
                </a:ln>
                <a:solidFill>
                  <a:schemeClr val="accent1"/>
                </a:soli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dirty="0"/>
          </a:p>
        </p:txBody>
      </p:sp>
      <p:sp>
        <p:nvSpPr>
          <p:cNvPr id="17" name="Subtitle 16"/>
          <p:cNvSpPr>
            <a:spLocks noGrp="1"/>
          </p:cNvSpPr>
          <p:nvPr>
            <p:ph type="subTitle" idx="1"/>
          </p:nvPr>
        </p:nvSpPr>
        <p:spPr>
          <a:xfrm>
            <a:off x="1186415" y="2328077"/>
            <a:ext cx="9862585"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dirty="0"/>
          </a:p>
        </p:txBody>
      </p:sp>
      <p:sp>
        <p:nvSpPr>
          <p:cNvPr id="30" name="Date Placeholder 29"/>
          <p:cNvSpPr>
            <a:spLocks noGrp="1"/>
          </p:cNvSpPr>
          <p:nvPr>
            <p:ph type="dt" sz="half" idx="10"/>
          </p:nvPr>
        </p:nvSpPr>
        <p:spPr/>
        <p:txBody>
          <a:bodyPr/>
          <a:lstStyle/>
          <a:p>
            <a:fld id="{580B475C-EE7A-4FCD-B815-F2A8DDD04C51}" type="datetime1">
              <a:rPr lang="en-US" smtClean="0"/>
              <a:t>1/13/2023</a:t>
            </a:fld>
            <a:endParaRPr lang="en-US" dirty="0"/>
          </a:p>
        </p:txBody>
      </p:sp>
      <p:sp>
        <p:nvSpPr>
          <p:cNvPr id="19" name="Footer Placeholder 18"/>
          <p:cNvSpPr>
            <a:spLocks noGrp="1"/>
          </p:cNvSpPr>
          <p:nvPr>
            <p:ph type="ftr" sz="quarter" idx="11"/>
          </p:nvPr>
        </p:nvSpPr>
        <p:spPr/>
        <p:txBody>
          <a:bodyPr/>
          <a:lstStyle/>
          <a:p>
            <a:r>
              <a:rPr lang="en-US"/>
              <a:t>Add a footer</a:t>
            </a:r>
          </a:p>
        </p:txBody>
      </p:sp>
      <p:sp>
        <p:nvSpPr>
          <p:cNvPr id="27" name="Slide Number Placeholder 2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07022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lvl1pPr>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p:txBody>
          <a:bodyPr vert="eaVert"/>
          <a:lstStyle>
            <a:lvl2pPr>
              <a:defRPr sz="2800"/>
            </a:lvl2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FD1D2F18-51C0-4C33-B313-F9A9F6D67F62}" type="datetime1">
              <a:rPr lang="en-US" smtClean="0"/>
              <a:t>1/13/2023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060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5800" y="1348154"/>
            <a:ext cx="2743200" cy="4778010"/>
          </a:xfrm>
        </p:spPr>
        <p:txBody>
          <a:bodyPr vert="eaVert">
            <a:normAutofit/>
          </a:bodyPr>
          <a:lstStyle>
            <a:lvl1pPr>
              <a:defRPr sz="4400"/>
            </a:lvl1pPr>
          </a:lstStyle>
          <a:p>
            <a:r>
              <a:rPr kumimoji="0" lang="en-US" smtClean="0"/>
              <a:t>Click to edit Master title style</a:t>
            </a:r>
            <a:endParaRPr kumimoji="0" lang="en-US" dirty="0"/>
          </a:p>
        </p:txBody>
      </p:sp>
      <p:sp>
        <p:nvSpPr>
          <p:cNvPr id="3" name="Vertical Text Placeholder 2"/>
          <p:cNvSpPr>
            <a:spLocks noGrp="1"/>
          </p:cNvSpPr>
          <p:nvPr>
            <p:ph type="body" orient="vert" idx="1"/>
          </p:nvPr>
        </p:nvSpPr>
        <p:spPr>
          <a:xfrm>
            <a:off x="1181100" y="1348154"/>
            <a:ext cx="6921499" cy="4778010"/>
          </a:xfrm>
        </p:spPr>
        <p:txBody>
          <a:bodyPr vert="eaVert">
            <a:normAutofit/>
          </a:bodyPr>
          <a:lstStyle>
            <a:lvl1pPr>
              <a:defRPr sz="30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Date Placeholder 3"/>
          <p:cNvSpPr>
            <a:spLocks noGrp="1"/>
          </p:cNvSpPr>
          <p:nvPr>
            <p:ph type="dt" sz="half" idx="10"/>
          </p:nvPr>
        </p:nvSpPr>
        <p:spPr/>
        <p:txBody>
          <a:bodyPr/>
          <a:lstStyle/>
          <a:p>
            <a:fld id="{0DF49A9D-D1A3-4E39-8446-C58DDD1F5A36}" type="datetime1">
              <a:rPr lang="en-US" smtClean="0"/>
              <a:t>1/13/2023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551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solidFill>
                  <a:schemeClr val="bg2"/>
                </a:solidFill>
              </a:defRPr>
            </a:lvl1pPr>
          </a:lstStyle>
          <a:p>
            <a:r>
              <a:rPr kumimoji="0" lang="en-US" smtClean="0"/>
              <a:t>Click to edit Master title style</a:t>
            </a:r>
            <a:endParaRPr kumimoji="0" lang="en-US" dirty="0"/>
          </a:p>
        </p:txBody>
      </p:sp>
      <p:sp>
        <p:nvSpPr>
          <p:cNvPr id="3" name="Content Placeholder 2"/>
          <p:cNvSpPr>
            <a:spLocks noGrp="1"/>
          </p:cNvSpPr>
          <p:nvPr>
            <p:ph idx="1"/>
          </p:nvPr>
        </p:nvSpPr>
        <p:spPr/>
        <p:txBody>
          <a:bodyPr/>
          <a:lstStyle>
            <a:lvl2pPr marL="722376" indent="-274320">
              <a:buClr>
                <a:schemeClr val="accent1"/>
              </a:buClr>
              <a:buFont typeface="Arial" panose="020B0604020202020204" pitchFamily="34" charset="0"/>
              <a:buChar char="•"/>
              <a:defRPr/>
            </a:lvl2pPr>
            <a:lvl3pPr marL="1005840" indent="-256032">
              <a:buClr>
                <a:schemeClr val="accent1"/>
              </a:buClr>
              <a:buFont typeface="Arial" panose="020B0604020202020204" pitchFamily="34" charset="0"/>
              <a:buChar char="•"/>
              <a:defRPr/>
            </a:lvl3pPr>
            <a:lvl4pPr marL="1280160" indent="-237744">
              <a:buClr>
                <a:schemeClr val="accent1"/>
              </a:buClr>
              <a:buFont typeface="Arial" panose="020B0604020202020204" pitchFamily="34" charset="0"/>
              <a:buChar char="•"/>
              <a:defRPr/>
            </a:lvl4pPr>
            <a:lvl5pPr marL="1490472" indent="-182880">
              <a:buClr>
                <a:schemeClr val="accent1"/>
              </a:buClr>
              <a:buFont typeface="Arial" panose="020B0604020202020204" pitchFamily="34" charset="0"/>
              <a:buChar char="•"/>
              <a:defRPr/>
            </a:lvl5pPr>
            <a:lvl6pPr marL="1700784" indent="-182880">
              <a:buClr>
                <a:schemeClr val="accent1"/>
              </a:buClr>
              <a:buFont typeface="Arial" panose="020B0604020202020204" pitchFamily="34" charset="0"/>
              <a:buChar char="•"/>
              <a:defRPr/>
            </a:lvl6pPr>
            <a:lvl7pPr marL="1920240" indent="-182880">
              <a:buClr>
                <a:schemeClr val="accent1"/>
              </a:buClr>
              <a:buFont typeface="Arial" panose="020B0604020202020204" pitchFamily="34" charset="0"/>
              <a:buChar char="•"/>
              <a:defRPr/>
            </a:lvl7pPr>
            <a:lvl8pPr marL="2139696" indent="-182880">
              <a:buClr>
                <a:schemeClr val="accent1"/>
              </a:buClr>
              <a:buFont typeface="Arial" panose="020B0604020202020204" pitchFamily="34" charset="0"/>
              <a:buChar char="•"/>
              <a:defRPr/>
            </a:lvl8pPr>
            <a:lvl9pPr marL="2331720" indent="-182880">
              <a:buClr>
                <a:schemeClr val="accent1"/>
              </a:buClr>
              <a:buFont typeface="Arial" panose="020B0604020202020204"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23C1DC-296B-4A2E-B0B3-3F1F0BC81580}" type="datetime1">
              <a:rPr lang="en-US" smtClean="0"/>
              <a:t>1/13/2023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67577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32000" y="4464372"/>
            <a:ext cx="8839200" cy="1826363"/>
          </a:xfrm>
        </p:spPr>
        <p:txBody>
          <a:bodyPr tIns="0" bIns="0" anchor="t"/>
          <a:lstStyle>
            <a:lvl1pPr algn="r">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032000" y="3366334"/>
            <a:ext cx="8839200" cy="1066688"/>
          </a:xfrm>
        </p:spPr>
        <p:txBody>
          <a:bodyPr lIns="45720" tIns="0" rIns="45720" bIns="0" anchor="b"/>
          <a:lstStyle>
            <a:lvl1pPr marL="0" indent="0" algn="r">
              <a:buNone/>
              <a:defRPr sz="2000">
                <a:solidFill>
                  <a:schemeClr val="tx2"/>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50AB7DA-7F64-4D8D-B7D7-71B7EEB83D1F}" type="datetime1">
              <a:rPr lang="en-US" smtClean="0"/>
              <a:t>1/13/2023</a:t>
            </a:fld>
            <a:endParaRPr lang="en-US"/>
          </a:p>
        </p:txBody>
      </p:sp>
      <p:sp>
        <p:nvSpPr>
          <p:cNvPr id="5" name="Footer Placeholder 4"/>
          <p:cNvSpPr>
            <a:spLocks noGrp="1"/>
          </p:cNvSpPr>
          <p:nvPr>
            <p:ph type="ftr" sz="quarter" idx="11"/>
          </p:nvPr>
        </p:nvSpPr>
        <p:spPr/>
        <p:txBody>
          <a:bodyPr/>
          <a:lstStyle/>
          <a:p>
            <a:r>
              <a:rPr lang="en-US"/>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94614603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81100" y="274638"/>
            <a:ext cx="9867900" cy="1143000"/>
          </a:xfrm>
        </p:spPr>
        <p:txBody>
          <a:bodyPr/>
          <a:lstStyle/>
          <a:p>
            <a:r>
              <a:rPr kumimoji="0" lang="en-US" smtClean="0"/>
              <a:t>Click to edit Master title style</a:t>
            </a:r>
            <a:endParaRPr kumimoji="0" lang="en-US" dirty="0"/>
          </a:p>
        </p:txBody>
      </p:sp>
      <p:sp>
        <p:nvSpPr>
          <p:cNvPr id="3" name="Content Placeholder 2"/>
          <p:cNvSpPr>
            <a:spLocks noGrp="1"/>
          </p:cNvSpPr>
          <p:nvPr>
            <p:ph sz="half" idx="1"/>
          </p:nvPr>
        </p:nvSpPr>
        <p:spPr>
          <a:xfrm>
            <a:off x="1187100" y="1600201"/>
            <a:ext cx="475488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Content Placeholder 3"/>
          <p:cNvSpPr>
            <a:spLocks noGrp="1"/>
          </p:cNvSpPr>
          <p:nvPr>
            <p:ph sz="half" idx="2"/>
          </p:nvPr>
        </p:nvSpPr>
        <p:spPr>
          <a:xfrm>
            <a:off x="6267100" y="1600201"/>
            <a:ext cx="475488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E59152A-2B5D-46C6-B94C-A8585212B272}" type="datetime1">
              <a:rPr lang="en-US" smtClean="0"/>
              <a:t>1/13/2023</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2345755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1100" y="273050"/>
            <a:ext cx="10401300" cy="1143000"/>
          </a:xfrm>
        </p:spPr>
        <p:txBody>
          <a:bodyPr anchor="ctr"/>
          <a:lstStyle>
            <a:lvl1pPr>
              <a:defRPr/>
            </a:lvl1pPr>
          </a:lstStyle>
          <a:p>
            <a:r>
              <a:rPr kumimoji="0" lang="en-US" smtClean="0"/>
              <a:t>Click to edit Master title style</a:t>
            </a:r>
            <a:endParaRPr kumimoji="0" lang="en-US"/>
          </a:p>
        </p:txBody>
      </p:sp>
      <p:sp>
        <p:nvSpPr>
          <p:cNvPr id="5" name="Content Placeholder 4"/>
          <p:cNvSpPr>
            <a:spLocks noGrp="1"/>
          </p:cNvSpPr>
          <p:nvPr>
            <p:ph sz="quarter" idx="2"/>
          </p:nvPr>
        </p:nvSpPr>
        <p:spPr>
          <a:xfrm>
            <a:off x="1181100" y="1516912"/>
            <a:ext cx="4754880"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1"/>
          </p:nvPr>
        </p:nvSpPr>
        <p:spPr>
          <a:xfrm>
            <a:off x="1181100" y="5486400"/>
            <a:ext cx="4754880" cy="838200"/>
          </a:xfrm>
        </p:spPr>
        <p:txBody>
          <a:bodyPr anchor="t"/>
          <a:lstStyle>
            <a:lvl1pPr marL="0" indent="0">
              <a:buNone/>
              <a:defRPr sz="2400" b="1">
                <a:solidFill>
                  <a:schemeClr val="bg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6294120" y="1516912"/>
            <a:ext cx="4754880"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3"/>
          </p:nvPr>
        </p:nvSpPr>
        <p:spPr>
          <a:xfrm>
            <a:off x="6294120" y="5486400"/>
            <a:ext cx="4754880" cy="838200"/>
          </a:xfrm>
        </p:spPr>
        <p:txBody>
          <a:bodyPr anchor="t"/>
          <a:lstStyle>
            <a:lvl1pPr marL="0" indent="0">
              <a:buNone/>
              <a:defRPr sz="2400" b="1">
                <a:solidFill>
                  <a:schemeClr val="bg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8D3D2CD-11D2-4B03-918F-64DABB64380B}" type="datetime1">
              <a:rPr lang="en-US" smtClean="0"/>
              <a:t>1/13/2023</a:t>
            </a:fld>
            <a:endParaRPr lang="en-US"/>
          </a:p>
        </p:txBody>
      </p:sp>
      <p:sp>
        <p:nvSpPr>
          <p:cNvPr id="8" name="Footer Placeholder 7"/>
          <p:cNvSpPr>
            <a:spLocks noGrp="1"/>
          </p:cNvSpPr>
          <p:nvPr>
            <p:ph type="ftr" sz="quarter" idx="11"/>
          </p:nvPr>
        </p:nvSpPr>
        <p:spPr/>
        <p:txBody>
          <a:bodyPr/>
          <a:lstStyle/>
          <a:p>
            <a:r>
              <a:rPr lang="en-US"/>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332664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81100" y="274320"/>
            <a:ext cx="9867900"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7DD3D10-257A-4E71-9E85-DA9121FE43A4}" type="datetime1">
              <a:rPr lang="en-US" smtClean="0"/>
              <a:t>1/13/2023</a:t>
            </a:fld>
            <a:endParaRPr lang="en-US"/>
          </a:p>
        </p:txBody>
      </p:sp>
      <p:sp>
        <p:nvSpPr>
          <p:cNvPr id="9" name="Footer Placeholder 8"/>
          <p:cNvSpPr>
            <a:spLocks noGrp="1"/>
          </p:cNvSpPr>
          <p:nvPr>
            <p:ph type="ftr" sz="quarter" idx="12"/>
          </p:nvPr>
        </p:nvSpPr>
        <p:spPr/>
        <p:txBody>
          <a:bodyPr/>
          <a:lstStyle/>
          <a:p>
            <a:r>
              <a:rPr lang="en-US"/>
              <a:t>Add a footer</a:t>
            </a:r>
          </a:p>
        </p:txBody>
      </p:sp>
      <p:sp>
        <p:nvSpPr>
          <p:cNvPr id="8" name="Slide Number Placeholder 7"/>
          <p:cNvSpPr>
            <a:spLocks noGrp="1"/>
          </p:cNvSpPr>
          <p:nvPr>
            <p:ph type="sldNum" sz="quarter" idx="11"/>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0309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E22DA-1CC6-44F6-8E5C-B677D16AD3AE}" type="datetime1">
              <a:rPr lang="en-US" smtClean="0"/>
              <a:t>1/13/2023</a:t>
            </a:fld>
            <a:endParaRPr lang="en-US"/>
          </a:p>
        </p:txBody>
      </p:sp>
      <p:sp>
        <p:nvSpPr>
          <p:cNvPr id="3" name="Footer Placeholder 2"/>
          <p:cNvSpPr>
            <a:spLocks noGrp="1"/>
          </p:cNvSpPr>
          <p:nvPr>
            <p:ph type="ftr" sz="quarter" idx="11"/>
          </p:nvPr>
        </p:nvSpPr>
        <p:spPr/>
        <p:txBody>
          <a:bodyPr/>
          <a:lstStyle/>
          <a:p>
            <a:r>
              <a:rPr lang="en-US"/>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1883860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5749" y="1056575"/>
            <a:ext cx="6635265" cy="730250"/>
          </a:xfrm>
        </p:spPr>
        <p:txBody>
          <a:bodyPr tIns="0" bIns="0" anchor="t">
            <a:normAutofit/>
          </a:bodyPr>
          <a:lstStyle>
            <a:lvl1pPr algn="l">
              <a:buNone/>
              <a:defRPr sz="2000" b="1">
                <a:solidFill>
                  <a:schemeClr val="bg2"/>
                </a:solidFill>
              </a:defRPr>
            </a:lvl1pPr>
          </a:lstStyle>
          <a:p>
            <a:r>
              <a:rPr kumimoji="0" lang="en-US" smtClean="0"/>
              <a:t>Click to edit Master title style</a:t>
            </a:r>
            <a:endParaRPr kumimoji="0" lang="en-US" dirty="0"/>
          </a:p>
        </p:txBody>
      </p:sp>
      <p:sp>
        <p:nvSpPr>
          <p:cNvPr id="3" name="Text Placeholder 2"/>
          <p:cNvSpPr>
            <a:spLocks noGrp="1"/>
          </p:cNvSpPr>
          <p:nvPr>
            <p:ph type="body" idx="2"/>
          </p:nvPr>
        </p:nvSpPr>
        <p:spPr>
          <a:xfrm>
            <a:off x="1195750" y="85471"/>
            <a:ext cx="5687370" cy="914400"/>
          </a:xfrm>
        </p:spPr>
        <p:txBody>
          <a:bodyPr lIns="45720" tIns="0" rIns="45720" bIns="0" anchor="b">
            <a:normAutofit/>
          </a:bodyPr>
          <a:lstStyle>
            <a:lvl1pPr marL="0" indent="0" algn="l">
              <a:buNone/>
              <a:defRPr sz="1600" baseline="0">
                <a:solidFill>
                  <a:schemeClr val="bg1"/>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195750" y="1981200"/>
            <a:ext cx="9853250" cy="41529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CBA019F-AA92-44DF-B8C9-FB674BE342D8}" type="datetime1">
              <a:rPr lang="en-US" smtClean="0"/>
              <a:t>1/13/2023</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a:xfrm>
            <a:off x="10875264" y="6422065"/>
            <a:ext cx="1016000" cy="365125"/>
          </a:xfrm>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3285571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92459" y="1705709"/>
            <a:ext cx="3954590" cy="1253808"/>
          </a:xfrm>
        </p:spPr>
        <p:txBody>
          <a:bodyPr anchor="b"/>
          <a:lstStyle>
            <a:lvl1pPr algn="l">
              <a:buNone/>
              <a:defRPr sz="2200" b="1">
                <a:solidFill>
                  <a:schemeClr val="bg2"/>
                </a:solidFill>
              </a:defRPr>
            </a:lvl1pPr>
          </a:lstStyle>
          <a:p>
            <a:r>
              <a:rPr kumimoji="0" lang="en-US" smtClean="0"/>
              <a:t>Click to edit Master title style</a:t>
            </a:r>
            <a:endParaRPr kumimoji="0" lang="en-US" dirty="0"/>
          </a:p>
        </p:txBody>
      </p:sp>
      <p:sp>
        <p:nvSpPr>
          <p:cNvPr id="3" name="Picture Placeholder 2" descr="An empty placeholder to add an image. Click on the placeholder and select the image that you wish to add"/>
          <p:cNvSpPr>
            <a:spLocks noGrp="1"/>
          </p:cNvSpPr>
          <p:nvPr>
            <p:ph type="pic" idx="1"/>
          </p:nvPr>
        </p:nvSpPr>
        <p:spPr>
          <a:xfrm>
            <a:off x="1233269"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baseline="0">
                <a:solidFill>
                  <a:schemeClr val="tx1"/>
                </a:solidFill>
              </a:defRPr>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7092462" y="2998764"/>
            <a:ext cx="3954587" cy="3135335"/>
          </a:xfrm>
        </p:spPr>
        <p:txBody>
          <a:bodyPr lIns="45720" rIns="45720">
            <a:normAutofit/>
          </a:bodyPr>
          <a:lstStyle>
            <a:lvl1pPr marL="0" indent="0">
              <a:buFontTx/>
              <a:buNone/>
              <a:defRPr sz="1800" baseline="0">
                <a:solidFill>
                  <a:schemeClr val="bg1"/>
                </a:solidFill>
              </a:defRPr>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09600" y="6422065"/>
            <a:ext cx="2844800" cy="365125"/>
          </a:xfrm>
        </p:spPr>
        <p:txBody>
          <a:bodyPr/>
          <a:lstStyle/>
          <a:p>
            <a:fld id="{D60353D3-F400-4ACF-A772-8853037D4568}" type="datetime1">
              <a:rPr lang="en-US" smtClean="0"/>
              <a:t>1/13/2023</a:t>
            </a:fld>
            <a:endParaRPr lang="en-US"/>
          </a:p>
        </p:txBody>
      </p:sp>
      <p:sp>
        <p:nvSpPr>
          <p:cNvPr id="6" name="Footer Placeholder 5"/>
          <p:cNvSpPr>
            <a:spLocks noGrp="1"/>
          </p:cNvSpPr>
          <p:nvPr>
            <p:ph type="ftr" sz="quarter" idx="11"/>
          </p:nvPr>
        </p:nvSpPr>
        <p:spPr/>
        <p:txBody>
          <a:bodyPr/>
          <a:lstStyle/>
          <a:p>
            <a:r>
              <a:rPr lang="en-US"/>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a:p>
        </p:txBody>
      </p:sp>
    </p:spTree>
    <p:extLst>
      <p:ext uri="{BB962C8B-B14F-4D97-AF65-F5344CB8AC3E}">
        <p14:creationId xmlns:p14="http://schemas.microsoft.com/office/powerpoint/2010/main" val="481363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1181100" y="274638"/>
            <a:ext cx="9867900" cy="1143000"/>
          </a:xfrm>
          <a:prstGeom prst="rect">
            <a:avLst/>
          </a:prstGeom>
        </p:spPr>
        <p:txBody>
          <a:bodyPr vert="horz" lIns="45720" rIns="45720" anchor="ctr">
            <a:normAutofit/>
          </a:bodyPr>
          <a:lstStyle/>
          <a:p>
            <a:r>
              <a:rPr kumimoji="0" lang="en-US" smtClean="0"/>
              <a:t>Click to edit Master title style</a:t>
            </a:r>
            <a:endParaRPr kumimoji="0" lang="en-US" dirty="0"/>
          </a:p>
        </p:txBody>
      </p:sp>
      <p:sp>
        <p:nvSpPr>
          <p:cNvPr id="30" name="Text Placeholder 29"/>
          <p:cNvSpPr>
            <a:spLocks noGrp="1"/>
          </p:cNvSpPr>
          <p:nvPr>
            <p:ph type="body" idx="1"/>
          </p:nvPr>
        </p:nvSpPr>
        <p:spPr>
          <a:xfrm>
            <a:off x="1181100" y="1600201"/>
            <a:ext cx="98679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10" name="Date Placeholder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100">
                <a:solidFill>
                  <a:schemeClr val="tx1"/>
                </a:solidFill>
              </a:defRPr>
            </a:lvl1pPr>
          </a:lstStyle>
          <a:p>
            <a:fld id="{9A4735EC-60E2-4D33-9723-0FDAEEC26641}" type="datetime1">
              <a:rPr lang="en-US" smtClean="0"/>
              <a:pPr/>
              <a:t>1/13/2023</a:t>
            </a:fld>
            <a:endParaRPr lang="en-US" dirty="0"/>
          </a:p>
        </p:txBody>
      </p:sp>
      <p:sp>
        <p:nvSpPr>
          <p:cNvPr id="22" name="Footer Placeholder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100">
                <a:solidFill>
                  <a:schemeClr val="tx1"/>
                </a:solidFill>
              </a:defRPr>
            </a:lvl1pPr>
          </a:lstStyle>
          <a:p>
            <a:r>
              <a:rPr lang="en-US"/>
              <a:t>Add a footer</a:t>
            </a:r>
          </a:p>
        </p:txBody>
      </p:sp>
      <p:sp>
        <p:nvSpPr>
          <p:cNvPr id="18" name="Slide Number Placeholder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100">
                <a:solidFill>
                  <a:schemeClr val="tx1"/>
                </a:solidFill>
              </a:defRPr>
            </a:lvl1p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86656815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600" kern="1200">
          <a:solidFill>
            <a:schemeClr val="bg2"/>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baseline="0">
          <a:solidFill>
            <a:schemeClr val="bg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baseline="0">
          <a:solidFill>
            <a:schemeClr val="bg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baseline="0">
          <a:solidFill>
            <a:schemeClr val="bg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baseline="0">
          <a:solidFill>
            <a:schemeClr val="bg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baseline="0">
          <a:solidFill>
            <a:schemeClr val="bg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bg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bg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bg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bg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pos="744" userDrawn="1">
          <p15:clr>
            <a:srgbClr val="F26B43"/>
          </p15:clr>
        </p15:guide>
        <p15:guide id="3" pos="6960" userDrawn="1">
          <p15:clr>
            <a:srgbClr val="F26B43"/>
          </p15:clr>
        </p15:guide>
        <p15:guide id="4"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Owed to God</a:t>
            </a:r>
            <a:endParaRPr lang="en-US" dirty="0"/>
          </a:p>
        </p:txBody>
      </p:sp>
      <p:sp>
        <p:nvSpPr>
          <p:cNvPr id="3" name="Subtitle 2"/>
          <p:cNvSpPr>
            <a:spLocks noGrp="1"/>
          </p:cNvSpPr>
          <p:nvPr>
            <p:ph type="subTitle" idx="1"/>
          </p:nvPr>
        </p:nvSpPr>
        <p:spPr/>
        <p:txBody>
          <a:bodyPr/>
          <a:lstStyle/>
          <a:p>
            <a:r>
              <a:rPr lang="en-US" dirty="0" smtClean="0"/>
              <a:t>Deuteronomy 28, John 6, Acts 3 &amp; 4</a:t>
            </a:r>
            <a:endParaRPr lang="en-US" dirty="0"/>
          </a:p>
        </p:txBody>
      </p:sp>
      <p:sp>
        <p:nvSpPr>
          <p:cNvPr id="4" name="TextBox 3"/>
          <p:cNvSpPr txBox="1"/>
          <p:nvPr/>
        </p:nvSpPr>
        <p:spPr>
          <a:xfrm>
            <a:off x="7608691" y="6422065"/>
            <a:ext cx="4267200" cy="369332"/>
          </a:xfrm>
          <a:prstGeom prst="rect">
            <a:avLst/>
          </a:prstGeom>
          <a:noFill/>
          <a:ln>
            <a:noFill/>
          </a:ln>
        </p:spPr>
        <p:txBody>
          <a:bodyPr wrap="square" rtlCol="0" anchor="ctr" anchorCtr="1">
            <a:spAutoFit/>
          </a:bodyPr>
          <a:lstStyle/>
          <a:p>
            <a:pPr algn="r"/>
            <a:r>
              <a:rPr lang="en-US" b="1" dirty="0" smtClean="0">
                <a:solidFill>
                  <a:schemeClr val="accent3"/>
                </a:solidFill>
              </a:rPr>
              <a:t>Lesson 2, 1</a:t>
            </a:r>
            <a:r>
              <a:rPr lang="en-US" b="1" baseline="30000" dirty="0" smtClean="0">
                <a:solidFill>
                  <a:schemeClr val="accent3"/>
                </a:solidFill>
              </a:rPr>
              <a:t>st</a:t>
            </a:r>
            <a:r>
              <a:rPr lang="en-US" b="1" dirty="0" smtClean="0">
                <a:solidFill>
                  <a:schemeClr val="accent3"/>
                </a:solidFill>
              </a:rPr>
              <a:t> Quarter 2023</a:t>
            </a:r>
          </a:p>
        </p:txBody>
      </p:sp>
    </p:spTree>
    <p:extLst>
      <p:ext uri="{BB962C8B-B14F-4D97-AF65-F5344CB8AC3E}">
        <p14:creationId xmlns:p14="http://schemas.microsoft.com/office/powerpoint/2010/main" val="1053374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a:t>The New Covenant (Believe): </a:t>
            </a:r>
            <a:r>
              <a:rPr lang="en-US" sz="4000" dirty="0" smtClean="0"/>
              <a:t>Acts 16:30-32</a:t>
            </a:r>
            <a:endParaRPr lang="en-US" sz="4000" dirty="0"/>
          </a:p>
        </p:txBody>
      </p:sp>
      <p:sp>
        <p:nvSpPr>
          <p:cNvPr id="14" name="Content Placeholder 13"/>
          <p:cNvSpPr>
            <a:spLocks noGrp="1"/>
          </p:cNvSpPr>
          <p:nvPr>
            <p:ph idx="1"/>
          </p:nvPr>
        </p:nvSpPr>
        <p:spPr/>
        <p:txBody>
          <a:bodyPr anchor="ctr">
            <a:normAutofit fontScale="92500"/>
          </a:bodyPr>
          <a:lstStyle/>
          <a:p>
            <a:r>
              <a:rPr lang="en-US" sz="4000" b="1" baseline="30000" dirty="0"/>
              <a:t>30 </a:t>
            </a:r>
            <a:r>
              <a:rPr lang="en-US" sz="4000" dirty="0"/>
              <a:t>And brought them out, and said, Sirs, what must I do to be saved?</a:t>
            </a:r>
          </a:p>
          <a:p>
            <a:r>
              <a:rPr lang="en-US" sz="4000" b="1" baseline="30000" dirty="0"/>
              <a:t>31 </a:t>
            </a:r>
            <a:r>
              <a:rPr lang="en-US" sz="4000" dirty="0"/>
              <a:t>And they said, Believe on the Lord Jesus Christ, and thou shalt be saved, and thy house.</a:t>
            </a:r>
          </a:p>
          <a:p>
            <a:r>
              <a:rPr lang="en-US" sz="4000" b="1" baseline="30000" dirty="0"/>
              <a:t>32 </a:t>
            </a:r>
            <a:r>
              <a:rPr lang="en-US" sz="4000" dirty="0"/>
              <a:t>And they </a:t>
            </a:r>
            <a:r>
              <a:rPr lang="en-US" sz="4000" dirty="0" err="1"/>
              <a:t>spake</a:t>
            </a:r>
            <a:r>
              <a:rPr lang="en-US" sz="4000" dirty="0"/>
              <a:t> unto him the word of the Lord, and to all that were in his house.</a:t>
            </a:r>
          </a:p>
        </p:txBody>
      </p:sp>
    </p:spTree>
    <p:extLst>
      <p:ext uri="{BB962C8B-B14F-4D97-AF65-F5344CB8AC3E}">
        <p14:creationId xmlns:p14="http://schemas.microsoft.com/office/powerpoint/2010/main" val="116664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400" dirty="0" smtClean="0"/>
              <a:t>The New Covenant (Believe):  1 John 5:11-13</a:t>
            </a:r>
            <a:endParaRPr lang="en-US" sz="3400" dirty="0"/>
          </a:p>
        </p:txBody>
      </p:sp>
      <p:sp>
        <p:nvSpPr>
          <p:cNvPr id="14" name="Content Placeholder 13"/>
          <p:cNvSpPr>
            <a:spLocks noGrp="1"/>
          </p:cNvSpPr>
          <p:nvPr>
            <p:ph idx="1"/>
          </p:nvPr>
        </p:nvSpPr>
        <p:spPr/>
        <p:txBody>
          <a:bodyPr anchor="ctr">
            <a:normAutofit fontScale="85000" lnSpcReduction="10000"/>
          </a:bodyPr>
          <a:lstStyle/>
          <a:p>
            <a:r>
              <a:rPr lang="en-US" sz="4000" b="1" baseline="30000" dirty="0"/>
              <a:t>11 </a:t>
            </a:r>
            <a:r>
              <a:rPr lang="en-US" sz="4000" dirty="0"/>
              <a:t>And this is the record, that God hath given to us eternal life, and this life is in his Son.</a:t>
            </a:r>
          </a:p>
          <a:p>
            <a:r>
              <a:rPr lang="en-US" sz="4000" b="1" baseline="30000" dirty="0"/>
              <a:t>12 </a:t>
            </a:r>
            <a:r>
              <a:rPr lang="en-US" sz="4000" dirty="0"/>
              <a:t>He that hath the Son hath life; and he that hath not the Son of God hath not life.</a:t>
            </a:r>
          </a:p>
          <a:p>
            <a:r>
              <a:rPr lang="en-US" sz="4000" b="1" baseline="30000" dirty="0"/>
              <a:t>13 </a:t>
            </a:r>
            <a:r>
              <a:rPr lang="en-US" sz="4000" dirty="0"/>
              <a:t>These things have I written unto you that believe on the name of the Son of God; that ye may know that ye have eternal life, and that ye may believe on the name of the Son of God</a:t>
            </a:r>
            <a:r>
              <a:rPr lang="en-US" sz="4000" dirty="0" smtClean="0"/>
              <a:t>.</a:t>
            </a:r>
            <a:endParaRPr lang="en-US" sz="4000" dirty="0"/>
          </a:p>
        </p:txBody>
      </p:sp>
    </p:spTree>
    <p:extLst>
      <p:ext uri="{BB962C8B-B14F-4D97-AF65-F5344CB8AC3E}">
        <p14:creationId xmlns:p14="http://schemas.microsoft.com/office/powerpoint/2010/main" val="2190186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1100" y="1592494"/>
            <a:ext cx="9862585" cy="4829571"/>
          </a:xfrm>
        </p:spPr>
        <p:txBody>
          <a:bodyPr>
            <a:noAutofit/>
          </a:bodyPr>
          <a:lstStyle/>
          <a:p>
            <a:r>
              <a:rPr lang="en-US" sz="3600" cap="none" baseline="30000" dirty="0">
                <a:ln w="6350" cmpd="sng">
                  <a:solidFill>
                    <a:schemeClr val="bg1"/>
                  </a:solidFill>
                  <a:prstDash val="solid"/>
                </a:ln>
                <a:solidFill>
                  <a:schemeClr val="accent5">
                    <a:lumMod val="20000"/>
                    <a:lumOff val="80000"/>
                  </a:schemeClr>
                </a:solidFill>
              </a:rPr>
              <a:t>9</a:t>
            </a:r>
            <a:r>
              <a:rPr lang="en-US" sz="3600" cap="none" dirty="0">
                <a:ln w="6350" cmpd="sng">
                  <a:solidFill>
                    <a:schemeClr val="bg1"/>
                  </a:solidFill>
                  <a:prstDash val="solid"/>
                </a:ln>
                <a:solidFill>
                  <a:schemeClr val="accent5">
                    <a:lumMod val="20000"/>
                    <a:lumOff val="80000"/>
                  </a:schemeClr>
                </a:solidFill>
              </a:rPr>
              <a:t> That if thou shalt confess with thy mouth the Lord Jesus, and shalt believe in thine heart that God hath raised him from the dead, thou shalt be saved.</a:t>
            </a:r>
            <a:br>
              <a:rPr lang="en-US" sz="3600" cap="none" dirty="0">
                <a:ln w="6350" cmpd="sng">
                  <a:solidFill>
                    <a:schemeClr val="bg1"/>
                  </a:solidFill>
                  <a:prstDash val="solid"/>
                </a:ln>
                <a:solidFill>
                  <a:schemeClr val="accent5">
                    <a:lumMod val="20000"/>
                    <a:lumOff val="80000"/>
                  </a:schemeClr>
                </a:solidFill>
              </a:rPr>
            </a:br>
            <a:r>
              <a:rPr lang="en-US" sz="3600" cap="none" baseline="30000" dirty="0">
                <a:ln w="6350" cmpd="sng">
                  <a:solidFill>
                    <a:schemeClr val="bg1"/>
                  </a:solidFill>
                  <a:prstDash val="solid"/>
                </a:ln>
                <a:solidFill>
                  <a:schemeClr val="accent5">
                    <a:lumMod val="20000"/>
                    <a:lumOff val="80000"/>
                  </a:schemeClr>
                </a:solidFill>
              </a:rPr>
              <a:t>10</a:t>
            </a:r>
            <a:r>
              <a:rPr lang="en-US" sz="3600" cap="none" dirty="0">
                <a:ln w="6350" cmpd="sng">
                  <a:solidFill>
                    <a:schemeClr val="bg1"/>
                  </a:solidFill>
                  <a:prstDash val="solid"/>
                </a:ln>
                <a:solidFill>
                  <a:schemeClr val="accent5">
                    <a:lumMod val="20000"/>
                    <a:lumOff val="80000"/>
                  </a:schemeClr>
                </a:solidFill>
              </a:rPr>
              <a:t> For with the heart man believeth unto righteousness; and with the mouth confession is made unto salvation.</a:t>
            </a:r>
            <a:br>
              <a:rPr lang="en-US" sz="3600" cap="none" dirty="0">
                <a:ln w="6350" cmpd="sng">
                  <a:solidFill>
                    <a:schemeClr val="bg1"/>
                  </a:solidFill>
                  <a:prstDash val="solid"/>
                </a:ln>
                <a:solidFill>
                  <a:schemeClr val="accent5">
                    <a:lumMod val="20000"/>
                    <a:lumOff val="80000"/>
                  </a:schemeClr>
                </a:solidFill>
              </a:rPr>
            </a:br>
            <a:r>
              <a:rPr lang="en-US" sz="3600" cap="none" baseline="30000" dirty="0">
                <a:ln w="6350" cmpd="sng">
                  <a:solidFill>
                    <a:schemeClr val="bg1"/>
                  </a:solidFill>
                  <a:prstDash val="solid"/>
                </a:ln>
                <a:solidFill>
                  <a:schemeClr val="accent5">
                    <a:lumMod val="20000"/>
                    <a:lumOff val="80000"/>
                  </a:schemeClr>
                </a:solidFill>
              </a:rPr>
              <a:t>11</a:t>
            </a:r>
            <a:r>
              <a:rPr lang="en-US" sz="3600" cap="none" dirty="0">
                <a:ln w="6350" cmpd="sng">
                  <a:solidFill>
                    <a:schemeClr val="bg1"/>
                  </a:solidFill>
                  <a:prstDash val="solid"/>
                </a:ln>
                <a:solidFill>
                  <a:schemeClr val="accent5">
                    <a:lumMod val="20000"/>
                    <a:lumOff val="80000"/>
                  </a:schemeClr>
                </a:solidFill>
              </a:rPr>
              <a:t> For the scripture </a:t>
            </a:r>
            <a:r>
              <a:rPr lang="en-US" sz="3600" cap="none" dirty="0" err="1">
                <a:ln w="6350" cmpd="sng">
                  <a:solidFill>
                    <a:schemeClr val="bg1"/>
                  </a:solidFill>
                  <a:prstDash val="solid"/>
                </a:ln>
                <a:solidFill>
                  <a:schemeClr val="accent5">
                    <a:lumMod val="20000"/>
                    <a:lumOff val="80000"/>
                  </a:schemeClr>
                </a:solidFill>
              </a:rPr>
              <a:t>saith</a:t>
            </a:r>
            <a:r>
              <a:rPr lang="en-US" sz="3600" cap="none" dirty="0">
                <a:ln w="6350" cmpd="sng">
                  <a:solidFill>
                    <a:schemeClr val="bg1"/>
                  </a:solidFill>
                  <a:prstDash val="solid"/>
                </a:ln>
                <a:solidFill>
                  <a:schemeClr val="accent5">
                    <a:lumMod val="20000"/>
                    <a:lumOff val="80000"/>
                  </a:schemeClr>
                </a:solidFill>
              </a:rPr>
              <a:t>, Whosoever believeth on him shall not be ashamed.</a:t>
            </a:r>
            <a:br>
              <a:rPr lang="en-US" sz="3600" cap="none" dirty="0">
                <a:ln w="6350" cmpd="sng">
                  <a:solidFill>
                    <a:schemeClr val="bg1"/>
                  </a:solidFill>
                  <a:prstDash val="solid"/>
                </a:ln>
                <a:solidFill>
                  <a:schemeClr val="accent5">
                    <a:lumMod val="20000"/>
                    <a:lumOff val="80000"/>
                  </a:schemeClr>
                </a:solidFill>
              </a:rPr>
            </a:br>
            <a:endParaRPr lang="en-US" sz="3600" cap="none" dirty="0">
              <a:ln w="6350" cmpd="sng">
                <a:solidFill>
                  <a:schemeClr val="bg1"/>
                </a:solidFill>
                <a:prstDash val="solid"/>
              </a:ln>
              <a:solidFill>
                <a:schemeClr val="accent5">
                  <a:lumMod val="20000"/>
                  <a:lumOff val="80000"/>
                </a:schemeClr>
              </a:solidFill>
            </a:endParaRPr>
          </a:p>
        </p:txBody>
      </p:sp>
      <p:sp>
        <p:nvSpPr>
          <p:cNvPr id="3" name="Subtitle 2"/>
          <p:cNvSpPr>
            <a:spLocks noGrp="1"/>
          </p:cNvSpPr>
          <p:nvPr>
            <p:ph type="subTitle" idx="1"/>
          </p:nvPr>
        </p:nvSpPr>
        <p:spPr>
          <a:xfrm>
            <a:off x="950110" y="560922"/>
            <a:ext cx="9862585" cy="867186"/>
          </a:xfrm>
        </p:spPr>
        <p:txBody>
          <a:bodyPr>
            <a:noAutofit/>
          </a:bodyPr>
          <a:lstStyle/>
          <a:p>
            <a:r>
              <a:rPr lang="en-US" sz="6000" b="1" dirty="0" smtClean="0">
                <a:ln w="12700" cmpd="sng">
                  <a:solidFill>
                    <a:schemeClr val="accent1">
                      <a:lumMod val="60000"/>
                      <a:lumOff val="40000"/>
                    </a:schemeClr>
                  </a:solidFill>
                  <a:prstDash val="solid"/>
                </a:ln>
                <a:solidFill>
                  <a:srgbClr val="374F59"/>
                </a:solidFill>
              </a:rPr>
              <a:t>Romans 10:9-11</a:t>
            </a:r>
            <a:endParaRPr lang="en-US" sz="6000" b="1" dirty="0">
              <a:ln w="12700" cmpd="sng">
                <a:solidFill>
                  <a:schemeClr val="accent1">
                    <a:lumMod val="60000"/>
                    <a:lumOff val="40000"/>
                  </a:schemeClr>
                </a:solidFill>
                <a:prstDash val="solid"/>
              </a:ln>
              <a:solidFill>
                <a:srgbClr val="374F59"/>
              </a:solidFill>
            </a:endParaRPr>
          </a:p>
        </p:txBody>
      </p:sp>
    </p:spTree>
    <p:extLst>
      <p:ext uri="{BB962C8B-B14F-4D97-AF65-F5344CB8AC3E}">
        <p14:creationId xmlns:p14="http://schemas.microsoft.com/office/powerpoint/2010/main" val="309569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400" dirty="0" smtClean="0"/>
              <a:t>Believe in What?: 1 John 5:11-13</a:t>
            </a:r>
            <a:endParaRPr lang="en-US" sz="3400" dirty="0"/>
          </a:p>
        </p:txBody>
      </p:sp>
      <p:sp>
        <p:nvSpPr>
          <p:cNvPr id="14" name="Content Placeholder 13"/>
          <p:cNvSpPr>
            <a:spLocks noGrp="1"/>
          </p:cNvSpPr>
          <p:nvPr>
            <p:ph idx="1"/>
          </p:nvPr>
        </p:nvSpPr>
        <p:spPr/>
        <p:txBody>
          <a:bodyPr anchor="ctr">
            <a:normAutofit fontScale="85000" lnSpcReduction="10000"/>
          </a:bodyPr>
          <a:lstStyle/>
          <a:p>
            <a:r>
              <a:rPr lang="en-US" sz="4000" b="1" baseline="30000" dirty="0"/>
              <a:t>11 </a:t>
            </a:r>
            <a:r>
              <a:rPr lang="en-US" sz="4000" dirty="0"/>
              <a:t>And this is the record, that God hath given to us eternal life, and this life is in his Son.</a:t>
            </a:r>
          </a:p>
          <a:p>
            <a:r>
              <a:rPr lang="en-US" sz="4000" b="1" baseline="30000" dirty="0"/>
              <a:t>12 </a:t>
            </a:r>
            <a:r>
              <a:rPr lang="en-US" sz="4000" dirty="0"/>
              <a:t>He that hath the Son hath life; and he that hath not the Son of God hath not life.</a:t>
            </a:r>
          </a:p>
          <a:p>
            <a:r>
              <a:rPr lang="en-US" sz="4000" b="1" baseline="30000" dirty="0"/>
              <a:t>13 </a:t>
            </a:r>
            <a:r>
              <a:rPr lang="en-US" sz="4000" dirty="0"/>
              <a:t>These things have I written unto you that believe on the name of the Son of God; that ye may know that ye have eternal life, and that ye may believe on the name of the Son of God</a:t>
            </a:r>
            <a:r>
              <a:rPr lang="en-US" sz="4000" dirty="0" smtClean="0"/>
              <a:t>.</a:t>
            </a:r>
            <a:endParaRPr lang="en-US" sz="4000" dirty="0"/>
          </a:p>
        </p:txBody>
      </p:sp>
    </p:spTree>
    <p:extLst>
      <p:ext uri="{BB962C8B-B14F-4D97-AF65-F5344CB8AC3E}">
        <p14:creationId xmlns:p14="http://schemas.microsoft.com/office/powerpoint/2010/main" val="1560627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Believe in What?: Romans 10:9</a:t>
            </a:r>
            <a:endParaRPr lang="en-US" sz="4000" dirty="0"/>
          </a:p>
        </p:txBody>
      </p:sp>
      <p:sp>
        <p:nvSpPr>
          <p:cNvPr id="14" name="Content Placeholder 13"/>
          <p:cNvSpPr>
            <a:spLocks noGrp="1"/>
          </p:cNvSpPr>
          <p:nvPr>
            <p:ph idx="1"/>
          </p:nvPr>
        </p:nvSpPr>
        <p:spPr/>
        <p:txBody>
          <a:bodyPr anchor="ctr">
            <a:normAutofit/>
          </a:bodyPr>
          <a:lstStyle/>
          <a:p>
            <a:r>
              <a:rPr lang="en-US" sz="3600" b="1" baseline="30000" dirty="0"/>
              <a:t>9 </a:t>
            </a:r>
            <a:r>
              <a:rPr lang="en-US" sz="3600" dirty="0"/>
              <a:t>That if thou shalt confess with thy mouth the Lord Jesus, and shalt believe in thine heart that God hath raised him from the dead, thou shalt be saved.</a:t>
            </a:r>
            <a:endParaRPr lang="en-US" sz="4000" dirty="0"/>
          </a:p>
        </p:txBody>
      </p:sp>
    </p:spTree>
    <p:extLst>
      <p:ext uri="{BB962C8B-B14F-4D97-AF65-F5344CB8AC3E}">
        <p14:creationId xmlns:p14="http://schemas.microsoft.com/office/powerpoint/2010/main" val="4260985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Believe in What?: James 2:19</a:t>
            </a:r>
            <a:endParaRPr lang="en-US" sz="4000" dirty="0"/>
          </a:p>
        </p:txBody>
      </p:sp>
      <p:sp>
        <p:nvSpPr>
          <p:cNvPr id="14" name="Content Placeholder 13"/>
          <p:cNvSpPr>
            <a:spLocks noGrp="1"/>
          </p:cNvSpPr>
          <p:nvPr>
            <p:ph idx="1"/>
          </p:nvPr>
        </p:nvSpPr>
        <p:spPr/>
        <p:txBody>
          <a:bodyPr anchor="ctr">
            <a:normAutofit/>
          </a:bodyPr>
          <a:lstStyle/>
          <a:p>
            <a:r>
              <a:rPr lang="en-US" sz="3600" b="1" baseline="30000" dirty="0"/>
              <a:t>19 </a:t>
            </a:r>
            <a:r>
              <a:rPr lang="en-US" sz="3600" dirty="0"/>
              <a:t>Thou </a:t>
            </a:r>
            <a:r>
              <a:rPr lang="en-US" sz="3600" dirty="0" err="1"/>
              <a:t>believest</a:t>
            </a:r>
            <a:r>
              <a:rPr lang="en-US" sz="3600" dirty="0"/>
              <a:t> that there is one God; thou </a:t>
            </a:r>
            <a:r>
              <a:rPr lang="en-US" sz="3600" dirty="0" err="1"/>
              <a:t>doest</a:t>
            </a:r>
            <a:r>
              <a:rPr lang="en-US" sz="3600" dirty="0"/>
              <a:t> well: the devils also believe, and tremble.</a:t>
            </a:r>
            <a:endParaRPr lang="en-US" sz="4000" dirty="0"/>
          </a:p>
        </p:txBody>
      </p:sp>
    </p:spTree>
    <p:extLst>
      <p:ext uri="{BB962C8B-B14F-4D97-AF65-F5344CB8AC3E}">
        <p14:creationId xmlns:p14="http://schemas.microsoft.com/office/powerpoint/2010/main" val="1000014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Example of (UN)Belief:</a:t>
            </a:r>
            <a:br>
              <a:rPr lang="en-US" dirty="0" smtClean="0"/>
            </a:br>
            <a:r>
              <a:rPr lang="en-US" dirty="0" smtClean="0"/>
              <a:t>John 6:1-65</a:t>
            </a:r>
            <a:endParaRPr lang="en-US" dirty="0"/>
          </a:p>
        </p:txBody>
      </p:sp>
    </p:spTree>
    <p:extLst>
      <p:ext uri="{BB962C8B-B14F-4D97-AF65-F5344CB8AC3E}">
        <p14:creationId xmlns:p14="http://schemas.microsoft.com/office/powerpoint/2010/main" val="4123273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6:1-65</a:t>
            </a:r>
            <a:endParaRPr lang="en-US" sz="4000" dirty="0"/>
          </a:p>
        </p:txBody>
      </p:sp>
      <p:sp>
        <p:nvSpPr>
          <p:cNvPr id="14" name="Content Placeholder 13"/>
          <p:cNvSpPr>
            <a:spLocks noGrp="1"/>
          </p:cNvSpPr>
          <p:nvPr>
            <p:ph idx="1"/>
          </p:nvPr>
        </p:nvSpPr>
        <p:spPr/>
        <p:txBody>
          <a:bodyPr anchor="ctr">
            <a:normAutofit fontScale="92500"/>
          </a:bodyPr>
          <a:lstStyle/>
          <a:p>
            <a:r>
              <a:rPr lang="en-US" sz="3600" b="1" dirty="0"/>
              <a:t>6 </a:t>
            </a:r>
            <a:r>
              <a:rPr lang="en-US" sz="3600" dirty="0"/>
              <a:t>After these things Jesus went over the sea of Galilee, which is the sea of </a:t>
            </a:r>
            <a:r>
              <a:rPr lang="en-US" sz="3600" dirty="0" err="1"/>
              <a:t>Tiberias</a:t>
            </a:r>
            <a:r>
              <a:rPr lang="en-US" sz="3600" dirty="0"/>
              <a:t>.</a:t>
            </a:r>
          </a:p>
          <a:p>
            <a:r>
              <a:rPr lang="en-US" sz="3600" b="1" baseline="30000" dirty="0"/>
              <a:t>2 </a:t>
            </a:r>
            <a:r>
              <a:rPr lang="en-US" sz="3600" dirty="0"/>
              <a:t>And a great multitude followed him, because they saw his miracles which he did on them that were diseased.</a:t>
            </a:r>
          </a:p>
          <a:p>
            <a:r>
              <a:rPr lang="en-US" sz="3600" b="1" baseline="30000" dirty="0"/>
              <a:t>3 </a:t>
            </a:r>
            <a:r>
              <a:rPr lang="en-US" sz="3600" dirty="0"/>
              <a:t>And Jesus went up into a mountain, and there he sat with his disciples.</a:t>
            </a:r>
          </a:p>
          <a:p>
            <a:r>
              <a:rPr lang="en-US" sz="3600" b="1" baseline="30000" dirty="0"/>
              <a:t>4 </a:t>
            </a:r>
            <a:r>
              <a:rPr lang="en-US" sz="3600" dirty="0"/>
              <a:t>And the </a:t>
            </a:r>
            <a:r>
              <a:rPr lang="en-US" sz="3600" dirty="0" err="1"/>
              <a:t>passover</a:t>
            </a:r>
            <a:r>
              <a:rPr lang="en-US" sz="3600" dirty="0"/>
              <a:t>, a feast of the Jews, was nigh</a:t>
            </a:r>
            <a:r>
              <a:rPr lang="en-US" sz="3600" dirty="0" smtClean="0"/>
              <a:t>.</a:t>
            </a:r>
            <a:endParaRPr lang="en-US" sz="3600" dirty="0"/>
          </a:p>
        </p:txBody>
      </p:sp>
    </p:spTree>
    <p:extLst>
      <p:ext uri="{BB962C8B-B14F-4D97-AF65-F5344CB8AC3E}">
        <p14:creationId xmlns:p14="http://schemas.microsoft.com/office/powerpoint/2010/main" val="395382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6:5-65</a:t>
            </a:r>
            <a:endParaRPr lang="en-US" sz="4000" dirty="0"/>
          </a:p>
        </p:txBody>
      </p:sp>
      <p:sp>
        <p:nvSpPr>
          <p:cNvPr id="14" name="Content Placeholder 13"/>
          <p:cNvSpPr>
            <a:spLocks noGrp="1"/>
          </p:cNvSpPr>
          <p:nvPr>
            <p:ph idx="1"/>
          </p:nvPr>
        </p:nvSpPr>
        <p:spPr/>
        <p:txBody>
          <a:bodyPr anchor="ctr">
            <a:normAutofit lnSpcReduction="10000"/>
          </a:bodyPr>
          <a:lstStyle/>
          <a:p>
            <a:r>
              <a:rPr lang="en-US" sz="3200" b="1" baseline="30000" dirty="0"/>
              <a:t>5 </a:t>
            </a:r>
            <a:r>
              <a:rPr lang="en-US" sz="3200" dirty="0"/>
              <a:t>When Jesus then lifted up his eyes, and saw a great company come unto him, he </a:t>
            </a:r>
            <a:r>
              <a:rPr lang="en-US" sz="3200" dirty="0" err="1"/>
              <a:t>saith</a:t>
            </a:r>
            <a:r>
              <a:rPr lang="en-US" sz="3200" dirty="0"/>
              <a:t> unto Philip, Whence shall we buy bread, that these may eat?</a:t>
            </a:r>
          </a:p>
          <a:p>
            <a:r>
              <a:rPr lang="en-US" sz="3200" b="1" baseline="30000" dirty="0"/>
              <a:t>6 </a:t>
            </a:r>
            <a:r>
              <a:rPr lang="en-US" sz="3200" dirty="0"/>
              <a:t>And this he said to prove him: for he himself knew what he would do.</a:t>
            </a:r>
          </a:p>
          <a:p>
            <a:r>
              <a:rPr lang="en-US" sz="3200" b="1" baseline="30000" dirty="0"/>
              <a:t>7 </a:t>
            </a:r>
            <a:r>
              <a:rPr lang="en-US" sz="3200" dirty="0"/>
              <a:t>Philip answered him, Two hundred pennyworth of bread is not sufficient for them, that every one of them may take a little.</a:t>
            </a:r>
          </a:p>
        </p:txBody>
      </p:sp>
    </p:spTree>
    <p:extLst>
      <p:ext uri="{BB962C8B-B14F-4D97-AF65-F5344CB8AC3E}">
        <p14:creationId xmlns:p14="http://schemas.microsoft.com/office/powerpoint/2010/main" val="332577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6:8-65</a:t>
            </a:r>
            <a:endParaRPr lang="en-US" sz="4000" dirty="0"/>
          </a:p>
        </p:txBody>
      </p:sp>
      <p:sp>
        <p:nvSpPr>
          <p:cNvPr id="3" name="Content Placeholder 2"/>
          <p:cNvSpPr>
            <a:spLocks noGrp="1"/>
          </p:cNvSpPr>
          <p:nvPr>
            <p:ph sz="half" idx="1"/>
          </p:nvPr>
        </p:nvSpPr>
        <p:spPr/>
        <p:txBody>
          <a:bodyPr>
            <a:noAutofit/>
          </a:bodyPr>
          <a:lstStyle/>
          <a:p>
            <a:r>
              <a:rPr lang="en-US" sz="3200" b="1" baseline="30000" dirty="0"/>
              <a:t>8 </a:t>
            </a:r>
            <a:r>
              <a:rPr lang="en-US" sz="3200" dirty="0"/>
              <a:t>One of his disciples, Andrew, Simon Peter's brother, </a:t>
            </a:r>
            <a:r>
              <a:rPr lang="en-US" sz="3200" dirty="0" err="1"/>
              <a:t>saith</a:t>
            </a:r>
            <a:r>
              <a:rPr lang="en-US" sz="3200" dirty="0"/>
              <a:t> unto him,</a:t>
            </a:r>
          </a:p>
          <a:p>
            <a:r>
              <a:rPr lang="en-US" sz="3200" b="1" baseline="30000" dirty="0"/>
              <a:t>9 </a:t>
            </a:r>
            <a:r>
              <a:rPr lang="en-US" sz="3200" dirty="0"/>
              <a:t>There is a lad here, which hath five barley loaves, and two small fishes: but what are they among so many</a:t>
            </a:r>
            <a:r>
              <a:rPr lang="en-US" sz="3200" dirty="0" smtClean="0"/>
              <a:t>?</a:t>
            </a:r>
            <a:endParaRPr lang="en-US" sz="3200" dirty="0"/>
          </a:p>
        </p:txBody>
      </p:sp>
      <p:pic>
        <p:nvPicPr>
          <p:cNvPr id="1030" name="Picture 6" descr="Andrew, Simon Peter’s brother, spoke up. ‘There’s a young boy here with five barley loaves and a couple of fish! But what good is that with all these mouths to feed?’ – Slid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58731" y="214868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64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dirty="0"/>
              <a:t>Memory Text:  </a:t>
            </a:r>
            <a:r>
              <a:rPr lang="en-US" sz="4400" b="1" dirty="0" smtClean="0"/>
              <a:t>Deuteronomy 28:1-2</a:t>
            </a:r>
            <a:endParaRPr lang="en-US" sz="4400" b="1" dirty="0"/>
          </a:p>
        </p:txBody>
      </p:sp>
      <p:sp>
        <p:nvSpPr>
          <p:cNvPr id="3" name="Content Placeholder 2"/>
          <p:cNvSpPr>
            <a:spLocks noGrp="1"/>
          </p:cNvSpPr>
          <p:nvPr>
            <p:ph idx="1"/>
          </p:nvPr>
        </p:nvSpPr>
        <p:spPr>
          <a:xfrm>
            <a:off x="1295401" y="1676400"/>
            <a:ext cx="9601200" cy="4621658"/>
          </a:xfrm>
        </p:spPr>
        <p:txBody>
          <a:bodyPr>
            <a:noAutofit/>
          </a:bodyPr>
          <a:lstStyle/>
          <a:p>
            <a:r>
              <a:rPr lang="en-US" sz="3200" b="1" dirty="0"/>
              <a:t>28 </a:t>
            </a:r>
            <a:r>
              <a:rPr lang="en-US" sz="3200" dirty="0"/>
              <a:t>And it shall come to pass, if thou shalt hearken diligently unto the voice of the </a:t>
            </a:r>
            <a:r>
              <a:rPr lang="en-US" sz="3200" cap="small" dirty="0"/>
              <a:t>Lord</a:t>
            </a:r>
            <a:r>
              <a:rPr lang="en-US" sz="3200" dirty="0"/>
              <a:t> thy God, to observe and to do all his commandments which I command thee this day, that the </a:t>
            </a:r>
            <a:r>
              <a:rPr lang="en-US" sz="3200" cap="small" dirty="0"/>
              <a:t>Lord</a:t>
            </a:r>
            <a:r>
              <a:rPr lang="en-US" sz="3200" dirty="0"/>
              <a:t> thy God will set thee on high above all nations of the earth:</a:t>
            </a:r>
          </a:p>
          <a:p>
            <a:r>
              <a:rPr lang="en-US" sz="3200" b="1" baseline="30000" dirty="0"/>
              <a:t>2 </a:t>
            </a:r>
            <a:r>
              <a:rPr lang="en-US" sz="3200" dirty="0"/>
              <a:t>And all these blessings shall come on thee, and overtake thee, if thou shalt hearken unto the voice of the </a:t>
            </a:r>
            <a:r>
              <a:rPr lang="en-US" sz="3200" cap="small" dirty="0"/>
              <a:t>Lord</a:t>
            </a:r>
            <a:r>
              <a:rPr lang="en-US" sz="3200" dirty="0"/>
              <a:t> thy God.</a:t>
            </a:r>
          </a:p>
        </p:txBody>
      </p:sp>
    </p:spTree>
    <p:extLst>
      <p:ext uri="{BB962C8B-B14F-4D97-AF65-F5344CB8AC3E}">
        <p14:creationId xmlns:p14="http://schemas.microsoft.com/office/powerpoint/2010/main" val="289374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6:10-65</a:t>
            </a:r>
            <a:endParaRPr lang="en-US" sz="4000" dirty="0"/>
          </a:p>
        </p:txBody>
      </p:sp>
      <p:sp>
        <p:nvSpPr>
          <p:cNvPr id="4" name="Content Placeholder 3"/>
          <p:cNvSpPr>
            <a:spLocks noGrp="1"/>
          </p:cNvSpPr>
          <p:nvPr>
            <p:ph sz="half" idx="2"/>
          </p:nvPr>
        </p:nvSpPr>
        <p:spPr/>
        <p:txBody>
          <a:bodyPr anchor="ctr">
            <a:noAutofit/>
          </a:bodyPr>
          <a:lstStyle/>
          <a:p>
            <a:r>
              <a:rPr lang="en-US" sz="3200" b="1" baseline="30000" dirty="0"/>
              <a:t>10 </a:t>
            </a:r>
            <a:r>
              <a:rPr lang="en-US" sz="3200" dirty="0"/>
              <a:t>And Jesus said, Make the men sit down. Now there was much grass in the place. So the men sat down, in number about five thousand</a:t>
            </a:r>
            <a:r>
              <a:rPr lang="en-US" sz="3200" dirty="0" smtClean="0"/>
              <a:t>.</a:t>
            </a:r>
            <a:endParaRPr lang="en-US" sz="3200" dirty="0"/>
          </a:p>
        </p:txBody>
      </p:sp>
      <p:pic>
        <p:nvPicPr>
          <p:cNvPr id="2052" name="Picture 4" descr="‘Tell everyone to sit down in groups of around fifty,’ Jesus ordered. – Slide 8"/>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78730" y="2148680"/>
            <a:ext cx="4988369" cy="3741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1286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6:11-65</a:t>
            </a:r>
            <a:endParaRPr lang="en-US" sz="4000" dirty="0"/>
          </a:p>
        </p:txBody>
      </p:sp>
      <p:sp>
        <p:nvSpPr>
          <p:cNvPr id="3" name="Content Placeholder 2"/>
          <p:cNvSpPr>
            <a:spLocks noGrp="1"/>
          </p:cNvSpPr>
          <p:nvPr>
            <p:ph sz="half" idx="1"/>
          </p:nvPr>
        </p:nvSpPr>
        <p:spPr/>
        <p:txBody>
          <a:bodyPr>
            <a:noAutofit/>
          </a:bodyPr>
          <a:lstStyle/>
          <a:p>
            <a:r>
              <a:rPr lang="en-US" sz="3200" b="1" baseline="30000" dirty="0"/>
              <a:t>11 </a:t>
            </a:r>
            <a:r>
              <a:rPr lang="en-US" sz="3200" dirty="0"/>
              <a:t>And Jesus took the loaves; and when he had given thanks, he distributed to the disciples, and the disciples to them that were set down; and likewise of the fishes as much as they would</a:t>
            </a:r>
            <a:r>
              <a:rPr lang="en-US" sz="3200" dirty="0" smtClean="0"/>
              <a:t>.</a:t>
            </a:r>
            <a:endParaRPr lang="en-US" sz="3200" dirty="0"/>
          </a:p>
        </p:txBody>
      </p:sp>
      <p:pic>
        <p:nvPicPr>
          <p:cNvPr id="3078" name="Picture 6" descr="The disciples gave out the bread and fish and everyone ate until they were no longer hungry. – Slide 10"/>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68098" y="2148680"/>
            <a:ext cx="5162633" cy="387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3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6:12-65</a:t>
            </a:r>
            <a:endParaRPr lang="en-US" sz="4000" dirty="0"/>
          </a:p>
        </p:txBody>
      </p:sp>
      <p:sp>
        <p:nvSpPr>
          <p:cNvPr id="14" name="Content Placeholder 13"/>
          <p:cNvSpPr>
            <a:spLocks noGrp="1"/>
          </p:cNvSpPr>
          <p:nvPr>
            <p:ph idx="1"/>
          </p:nvPr>
        </p:nvSpPr>
        <p:spPr/>
        <p:txBody>
          <a:bodyPr anchor="ctr">
            <a:normAutofit fontScale="92500" lnSpcReduction="10000"/>
          </a:bodyPr>
          <a:lstStyle/>
          <a:p>
            <a:r>
              <a:rPr lang="en-US" sz="3200" b="1" baseline="30000" dirty="0"/>
              <a:t>12 </a:t>
            </a:r>
            <a:r>
              <a:rPr lang="en-US" sz="3200" dirty="0"/>
              <a:t>When they were filled, he said unto his disciples, Gather up the fragments that remain, that nothing be lost.</a:t>
            </a:r>
          </a:p>
          <a:p>
            <a:r>
              <a:rPr lang="en-US" sz="3200" b="1" baseline="30000" dirty="0"/>
              <a:t>13 </a:t>
            </a:r>
            <a:r>
              <a:rPr lang="en-US" sz="3200" dirty="0"/>
              <a:t>Therefore they gathered them together, and filled twelve baskets with the fragments of the five barley loaves, which remained over and above unto them that had eaten</a:t>
            </a:r>
            <a:r>
              <a:rPr lang="en-US" sz="3200" dirty="0" smtClean="0"/>
              <a:t>.</a:t>
            </a:r>
          </a:p>
          <a:p>
            <a:r>
              <a:rPr lang="en-US" sz="3200" b="1" baseline="30000" dirty="0"/>
              <a:t>14 </a:t>
            </a:r>
            <a:r>
              <a:rPr lang="en-US" sz="3200" dirty="0"/>
              <a:t>Then those men, when they had seen the miracle that Jesus did, said, This is of a truth that prophet that should come into the world.</a:t>
            </a:r>
          </a:p>
        </p:txBody>
      </p:sp>
    </p:spTree>
    <p:extLst>
      <p:ext uri="{BB962C8B-B14F-4D97-AF65-F5344CB8AC3E}">
        <p14:creationId xmlns:p14="http://schemas.microsoft.com/office/powerpoint/2010/main" val="317169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6:15-65</a:t>
            </a:r>
            <a:endParaRPr lang="en-US" sz="4000" dirty="0"/>
          </a:p>
        </p:txBody>
      </p:sp>
      <p:sp>
        <p:nvSpPr>
          <p:cNvPr id="14" name="Content Placeholder 13"/>
          <p:cNvSpPr>
            <a:spLocks noGrp="1"/>
          </p:cNvSpPr>
          <p:nvPr>
            <p:ph idx="1"/>
          </p:nvPr>
        </p:nvSpPr>
        <p:spPr/>
        <p:txBody>
          <a:bodyPr anchor="ctr">
            <a:normAutofit fontScale="92500" lnSpcReduction="10000"/>
          </a:bodyPr>
          <a:lstStyle/>
          <a:p>
            <a:r>
              <a:rPr lang="en-US" sz="3200" b="1" baseline="30000" dirty="0"/>
              <a:t>15 </a:t>
            </a:r>
            <a:r>
              <a:rPr lang="en-US" sz="3200" dirty="0"/>
              <a:t>When Jesus therefore perceived that they would come and take him by force, to make him a king, he departed again into a mountain himself alone.</a:t>
            </a:r>
          </a:p>
          <a:p>
            <a:r>
              <a:rPr lang="en-US" sz="3200" b="1" baseline="30000" dirty="0"/>
              <a:t>16 </a:t>
            </a:r>
            <a:r>
              <a:rPr lang="en-US" sz="3200" dirty="0"/>
              <a:t>And when even was now come, his disciples went down unto the sea,</a:t>
            </a:r>
          </a:p>
          <a:p>
            <a:r>
              <a:rPr lang="en-US" sz="3200" b="1" baseline="30000" dirty="0"/>
              <a:t>17 </a:t>
            </a:r>
            <a:r>
              <a:rPr lang="en-US" sz="3200" dirty="0"/>
              <a:t>And entered into a ship, and went over the sea toward Capernaum. And it was now dark, and Jesus was not come to them.</a:t>
            </a:r>
          </a:p>
          <a:p>
            <a:r>
              <a:rPr lang="en-US" sz="3200" b="1" baseline="30000" dirty="0"/>
              <a:t>18 </a:t>
            </a:r>
            <a:r>
              <a:rPr lang="en-US" sz="3200" dirty="0"/>
              <a:t>And the sea arose by reason of a great wind that blew.</a:t>
            </a:r>
          </a:p>
        </p:txBody>
      </p:sp>
    </p:spTree>
    <p:extLst>
      <p:ext uri="{BB962C8B-B14F-4D97-AF65-F5344CB8AC3E}">
        <p14:creationId xmlns:p14="http://schemas.microsoft.com/office/powerpoint/2010/main" val="135128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6:19-65</a:t>
            </a:r>
            <a:endParaRPr lang="en-US" sz="4000" dirty="0"/>
          </a:p>
        </p:txBody>
      </p:sp>
      <p:sp>
        <p:nvSpPr>
          <p:cNvPr id="4" name="Content Placeholder 3"/>
          <p:cNvSpPr>
            <a:spLocks noGrp="1"/>
          </p:cNvSpPr>
          <p:nvPr>
            <p:ph sz="half" idx="2"/>
          </p:nvPr>
        </p:nvSpPr>
        <p:spPr/>
        <p:txBody>
          <a:bodyPr>
            <a:noAutofit/>
          </a:bodyPr>
          <a:lstStyle/>
          <a:p>
            <a:r>
              <a:rPr lang="en-US" sz="2900" b="1" baseline="30000" dirty="0"/>
              <a:t>19 </a:t>
            </a:r>
            <a:r>
              <a:rPr lang="en-US" sz="2900" dirty="0"/>
              <a:t>So when they had rowed about five and twenty or thirty furlongs, they see Jesus walking on the sea, and drawing nigh unto the ship: and they were afraid.</a:t>
            </a:r>
          </a:p>
          <a:p>
            <a:r>
              <a:rPr lang="en-US" sz="2900" b="1" baseline="30000" dirty="0"/>
              <a:t>20 </a:t>
            </a:r>
            <a:r>
              <a:rPr lang="en-US" sz="2900" dirty="0"/>
              <a:t>But he </a:t>
            </a:r>
            <a:r>
              <a:rPr lang="en-US" sz="2900" dirty="0" err="1"/>
              <a:t>saith</a:t>
            </a:r>
            <a:r>
              <a:rPr lang="en-US" sz="2900" dirty="0"/>
              <a:t> unto them, It is I; be not afraid.</a:t>
            </a:r>
          </a:p>
        </p:txBody>
      </p:sp>
      <p:pic>
        <p:nvPicPr>
          <p:cNvPr id="4098" name="Picture 2" descr="Lone Star Parson: Jesus Walks On Wate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18226"/>
          <a:stretch/>
        </p:blipFill>
        <p:spPr bwMode="auto">
          <a:xfrm flipH="1">
            <a:off x="1331288" y="1600201"/>
            <a:ext cx="5112897" cy="4451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120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6:21-65</a:t>
            </a:r>
            <a:endParaRPr lang="en-US" sz="4000" dirty="0"/>
          </a:p>
        </p:txBody>
      </p:sp>
      <p:sp>
        <p:nvSpPr>
          <p:cNvPr id="14" name="Content Placeholder 13"/>
          <p:cNvSpPr>
            <a:spLocks noGrp="1"/>
          </p:cNvSpPr>
          <p:nvPr>
            <p:ph idx="1"/>
          </p:nvPr>
        </p:nvSpPr>
        <p:spPr/>
        <p:txBody>
          <a:bodyPr anchor="ctr">
            <a:normAutofit lnSpcReduction="10000"/>
          </a:bodyPr>
          <a:lstStyle/>
          <a:p>
            <a:r>
              <a:rPr lang="en-US" sz="3200" b="1" baseline="30000" dirty="0"/>
              <a:t>21 </a:t>
            </a:r>
            <a:r>
              <a:rPr lang="en-US" sz="3200" dirty="0"/>
              <a:t>Then they willingly received him into the ship: and immediately the ship was at the land whither they went.</a:t>
            </a:r>
          </a:p>
          <a:p>
            <a:r>
              <a:rPr lang="en-US" sz="3200" b="1" baseline="30000" dirty="0"/>
              <a:t>22 </a:t>
            </a:r>
            <a:r>
              <a:rPr lang="en-US" sz="3200" dirty="0"/>
              <a:t>The day following, when the people which stood on the other side of the sea saw that there was none other boat there, save that one </a:t>
            </a:r>
            <a:r>
              <a:rPr lang="en-US" sz="3200" dirty="0" err="1"/>
              <a:t>whereinto</a:t>
            </a:r>
            <a:r>
              <a:rPr lang="en-US" sz="3200" dirty="0"/>
              <a:t> his disciples were entered, and that Jesus went not with his disciples into the boat, but that his disciples were gone away alone</a:t>
            </a:r>
            <a:r>
              <a:rPr lang="en-US" sz="3200" dirty="0" smtClean="0"/>
              <a:t>;</a:t>
            </a:r>
            <a:endParaRPr lang="en-US" sz="3200" dirty="0"/>
          </a:p>
        </p:txBody>
      </p:sp>
    </p:spTree>
    <p:extLst>
      <p:ext uri="{BB962C8B-B14F-4D97-AF65-F5344CB8AC3E}">
        <p14:creationId xmlns:p14="http://schemas.microsoft.com/office/powerpoint/2010/main" val="159685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6:23-65</a:t>
            </a:r>
            <a:endParaRPr lang="en-US" sz="4000" dirty="0"/>
          </a:p>
        </p:txBody>
      </p:sp>
      <p:sp>
        <p:nvSpPr>
          <p:cNvPr id="14" name="Content Placeholder 13"/>
          <p:cNvSpPr>
            <a:spLocks noGrp="1"/>
          </p:cNvSpPr>
          <p:nvPr>
            <p:ph idx="1"/>
          </p:nvPr>
        </p:nvSpPr>
        <p:spPr/>
        <p:txBody>
          <a:bodyPr anchor="ctr">
            <a:normAutofit fontScale="92500"/>
          </a:bodyPr>
          <a:lstStyle/>
          <a:p>
            <a:r>
              <a:rPr lang="en-US" sz="3200" b="1" baseline="30000" dirty="0" smtClean="0"/>
              <a:t>23</a:t>
            </a:r>
            <a:r>
              <a:rPr lang="en-US" sz="3200" b="1" baseline="30000" dirty="0"/>
              <a:t> </a:t>
            </a:r>
            <a:r>
              <a:rPr lang="en-US" sz="3200" dirty="0"/>
              <a:t>(Howbeit there came other boats from </a:t>
            </a:r>
            <a:r>
              <a:rPr lang="en-US" sz="3200" dirty="0" err="1"/>
              <a:t>Tiberias</a:t>
            </a:r>
            <a:r>
              <a:rPr lang="en-US" sz="3200" dirty="0"/>
              <a:t> nigh unto the place where they did eat bread, after that the Lord had given thanks:)</a:t>
            </a:r>
          </a:p>
          <a:p>
            <a:r>
              <a:rPr lang="en-US" sz="3200" b="1" baseline="30000" dirty="0"/>
              <a:t>24 </a:t>
            </a:r>
            <a:r>
              <a:rPr lang="en-US" sz="3200" dirty="0"/>
              <a:t>When the people therefore saw that Jesus was not there, neither his disciples, they also took shipping, and came to Capernaum, seeking for Jesus</a:t>
            </a:r>
            <a:r>
              <a:rPr lang="en-US" sz="3200" dirty="0" smtClean="0"/>
              <a:t>.</a:t>
            </a:r>
          </a:p>
          <a:p>
            <a:r>
              <a:rPr lang="en-US" sz="3200" b="1" baseline="30000" dirty="0"/>
              <a:t>25 </a:t>
            </a:r>
            <a:r>
              <a:rPr lang="en-US" sz="3200" dirty="0"/>
              <a:t>And when they had found him on the other side of the sea, they said unto him, Rabbi, when </a:t>
            </a:r>
            <a:r>
              <a:rPr lang="en-US" sz="3200" dirty="0" err="1"/>
              <a:t>camest</a:t>
            </a:r>
            <a:r>
              <a:rPr lang="en-US" sz="3200" dirty="0"/>
              <a:t> thou hither?</a:t>
            </a:r>
          </a:p>
        </p:txBody>
      </p:sp>
    </p:spTree>
    <p:extLst>
      <p:ext uri="{BB962C8B-B14F-4D97-AF65-F5344CB8AC3E}">
        <p14:creationId xmlns:p14="http://schemas.microsoft.com/office/powerpoint/2010/main" val="391757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6:26-65</a:t>
            </a:r>
            <a:endParaRPr lang="en-US" sz="4000" dirty="0"/>
          </a:p>
        </p:txBody>
      </p:sp>
      <p:sp>
        <p:nvSpPr>
          <p:cNvPr id="3" name="Content Placeholder 2"/>
          <p:cNvSpPr>
            <a:spLocks noGrp="1"/>
          </p:cNvSpPr>
          <p:nvPr>
            <p:ph sz="half" idx="1"/>
          </p:nvPr>
        </p:nvSpPr>
        <p:spPr/>
        <p:txBody>
          <a:bodyPr>
            <a:noAutofit/>
          </a:bodyPr>
          <a:lstStyle/>
          <a:p>
            <a:r>
              <a:rPr lang="en-US" sz="3200" b="1" baseline="30000" dirty="0"/>
              <a:t>26 </a:t>
            </a:r>
            <a:r>
              <a:rPr lang="en-US" sz="3200" dirty="0"/>
              <a:t>Jesus answered them and said, Verily, verily, I say unto you, Ye seek me, not because ye saw the miracles, but because ye did eat of the loaves, and were filled.</a:t>
            </a:r>
          </a:p>
        </p:txBody>
      </p:sp>
      <p:pic>
        <p:nvPicPr>
          <p:cNvPr id="6146" name="Picture 2" descr="Skit: Jesus Feeds Five Thousand | Jesus feeds 5000, Jesus walk on water ..."/>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6219382" y="2144407"/>
            <a:ext cx="4754563" cy="3437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630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6:27-65</a:t>
            </a:r>
            <a:endParaRPr lang="en-US" sz="4000" dirty="0"/>
          </a:p>
        </p:txBody>
      </p:sp>
      <p:sp>
        <p:nvSpPr>
          <p:cNvPr id="14" name="Content Placeholder 13"/>
          <p:cNvSpPr>
            <a:spLocks noGrp="1"/>
          </p:cNvSpPr>
          <p:nvPr>
            <p:ph idx="1"/>
          </p:nvPr>
        </p:nvSpPr>
        <p:spPr/>
        <p:txBody>
          <a:bodyPr anchor="ctr">
            <a:normAutofit lnSpcReduction="10000"/>
          </a:bodyPr>
          <a:lstStyle/>
          <a:p>
            <a:r>
              <a:rPr lang="en-US" sz="3200" b="1" baseline="30000" dirty="0"/>
              <a:t>27 </a:t>
            </a:r>
            <a:r>
              <a:rPr lang="en-US" sz="3200" dirty="0" err="1"/>
              <a:t>Labour</a:t>
            </a:r>
            <a:r>
              <a:rPr lang="en-US" sz="3200" dirty="0"/>
              <a:t> not for the meat which </a:t>
            </a:r>
            <a:r>
              <a:rPr lang="en-US" sz="3200" dirty="0" err="1"/>
              <a:t>perisheth</a:t>
            </a:r>
            <a:r>
              <a:rPr lang="en-US" sz="3200" dirty="0"/>
              <a:t>, but for that meat which </a:t>
            </a:r>
            <a:r>
              <a:rPr lang="en-US" sz="3200" dirty="0" err="1"/>
              <a:t>endureth</a:t>
            </a:r>
            <a:r>
              <a:rPr lang="en-US" sz="3200" dirty="0"/>
              <a:t> unto everlasting life, which the Son of man shall give unto you: for him hath God the Father sealed.</a:t>
            </a:r>
          </a:p>
          <a:p>
            <a:r>
              <a:rPr lang="en-US" sz="3200" b="1" baseline="30000" dirty="0"/>
              <a:t>28 </a:t>
            </a:r>
            <a:r>
              <a:rPr lang="en-US" sz="3200" dirty="0"/>
              <a:t>Then said they unto him, What shall we do, that we might work the works of God?</a:t>
            </a:r>
          </a:p>
          <a:p>
            <a:r>
              <a:rPr lang="en-US" sz="3200" b="1" baseline="30000" dirty="0"/>
              <a:t>29 </a:t>
            </a:r>
            <a:r>
              <a:rPr lang="en-US" sz="3200" dirty="0"/>
              <a:t>Jesus answered and said unto them, This is the work of God, that ye believe on him whom he hath sent.</a:t>
            </a:r>
          </a:p>
        </p:txBody>
      </p:sp>
    </p:spTree>
    <p:extLst>
      <p:ext uri="{BB962C8B-B14F-4D97-AF65-F5344CB8AC3E}">
        <p14:creationId xmlns:p14="http://schemas.microsoft.com/office/powerpoint/2010/main" val="346481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6:30-65</a:t>
            </a:r>
            <a:endParaRPr lang="en-US" sz="4000" dirty="0"/>
          </a:p>
        </p:txBody>
      </p:sp>
      <p:sp>
        <p:nvSpPr>
          <p:cNvPr id="14" name="Content Placeholder 13"/>
          <p:cNvSpPr>
            <a:spLocks noGrp="1"/>
          </p:cNvSpPr>
          <p:nvPr>
            <p:ph idx="1"/>
          </p:nvPr>
        </p:nvSpPr>
        <p:spPr/>
        <p:txBody>
          <a:bodyPr anchor="ctr">
            <a:normAutofit fontScale="92500" lnSpcReduction="10000"/>
          </a:bodyPr>
          <a:lstStyle/>
          <a:p>
            <a:r>
              <a:rPr lang="en-US" sz="3200" b="1" baseline="30000" dirty="0"/>
              <a:t>30 </a:t>
            </a:r>
            <a:r>
              <a:rPr lang="en-US" sz="3200" dirty="0"/>
              <a:t>They said therefore unto him, What sign </a:t>
            </a:r>
            <a:r>
              <a:rPr lang="en-US" sz="3200" dirty="0" err="1"/>
              <a:t>shewest</a:t>
            </a:r>
            <a:r>
              <a:rPr lang="en-US" sz="3200" dirty="0"/>
              <a:t> thou then, that we may see, and believe thee? what dost thou work?</a:t>
            </a:r>
          </a:p>
          <a:p>
            <a:r>
              <a:rPr lang="en-US" sz="3200" b="1" baseline="30000" dirty="0"/>
              <a:t>31 </a:t>
            </a:r>
            <a:r>
              <a:rPr lang="en-US" sz="3200" dirty="0"/>
              <a:t>Our fathers did eat manna in the desert; as it is written, He gave them bread from heaven to eat.</a:t>
            </a:r>
          </a:p>
          <a:p>
            <a:r>
              <a:rPr lang="en-US" sz="3200" b="1" baseline="30000" dirty="0"/>
              <a:t>32 </a:t>
            </a:r>
            <a:r>
              <a:rPr lang="en-US" sz="3200" dirty="0"/>
              <a:t>Then Jesus said unto them, Verily, verily, I say unto you, Moses gave you not that bread from heaven; but my Father giveth you the true bread from heaven.</a:t>
            </a:r>
          </a:p>
          <a:p>
            <a:r>
              <a:rPr lang="en-US" sz="3200" b="1" baseline="30000" dirty="0"/>
              <a:t>33 </a:t>
            </a:r>
            <a:r>
              <a:rPr lang="en-US" sz="3200" dirty="0"/>
              <a:t>For the bread of God is he which cometh down from heaven, and giveth life unto the world.</a:t>
            </a:r>
          </a:p>
        </p:txBody>
      </p:sp>
    </p:spTree>
    <p:extLst>
      <p:ext uri="{BB962C8B-B14F-4D97-AF65-F5344CB8AC3E}">
        <p14:creationId xmlns:p14="http://schemas.microsoft.com/office/powerpoint/2010/main" val="79021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200" dirty="0" smtClean="0"/>
              <a:t>The Old Covenant (Law):  Deuteronomy 28:1-14</a:t>
            </a:r>
            <a:endParaRPr lang="en-US" sz="3200" dirty="0"/>
          </a:p>
        </p:txBody>
      </p:sp>
      <p:sp>
        <p:nvSpPr>
          <p:cNvPr id="14" name="Content Placeholder 13"/>
          <p:cNvSpPr>
            <a:spLocks noGrp="1"/>
          </p:cNvSpPr>
          <p:nvPr>
            <p:ph idx="1"/>
          </p:nvPr>
        </p:nvSpPr>
        <p:spPr>
          <a:xfrm>
            <a:off x="1181100" y="1335640"/>
            <a:ext cx="9867900" cy="5116531"/>
          </a:xfrm>
        </p:spPr>
        <p:txBody>
          <a:bodyPr anchor="ctr">
            <a:noAutofit/>
          </a:bodyPr>
          <a:lstStyle/>
          <a:p>
            <a:r>
              <a:rPr lang="en-US" sz="3200" b="1" dirty="0"/>
              <a:t>28 </a:t>
            </a:r>
            <a:r>
              <a:rPr lang="en-US" sz="3200" dirty="0"/>
              <a:t>And it shall come to pass, if thou shalt hearken diligently unto the voice of the </a:t>
            </a:r>
            <a:r>
              <a:rPr lang="en-US" sz="3200" cap="small" dirty="0"/>
              <a:t>Lord</a:t>
            </a:r>
            <a:r>
              <a:rPr lang="en-US" sz="3200" dirty="0"/>
              <a:t> thy God, to observe and to do all his commandments which I command thee this day, that the </a:t>
            </a:r>
            <a:r>
              <a:rPr lang="en-US" sz="3200" cap="small" dirty="0"/>
              <a:t>Lord</a:t>
            </a:r>
            <a:r>
              <a:rPr lang="en-US" sz="3200" dirty="0"/>
              <a:t> thy God will set thee on high above all nations of the earth:</a:t>
            </a:r>
          </a:p>
          <a:p>
            <a:r>
              <a:rPr lang="en-US" sz="3200" b="1" baseline="30000" dirty="0"/>
              <a:t>2 </a:t>
            </a:r>
            <a:r>
              <a:rPr lang="en-US" sz="3200" dirty="0"/>
              <a:t>And all these blessings shall come on thee, and overtake thee, if thou shalt hearken unto the voice of the </a:t>
            </a:r>
            <a:r>
              <a:rPr lang="en-US" sz="3200" cap="small" dirty="0"/>
              <a:t>Lord</a:t>
            </a:r>
            <a:r>
              <a:rPr lang="en-US" sz="3200" dirty="0"/>
              <a:t> thy God.</a:t>
            </a:r>
          </a:p>
          <a:p>
            <a:r>
              <a:rPr lang="en-US" sz="3200" b="1" baseline="30000" dirty="0"/>
              <a:t>3 </a:t>
            </a:r>
            <a:r>
              <a:rPr lang="en-US" sz="3200" dirty="0"/>
              <a:t>Blessed shalt thou be in the city, and blessed shalt thou be in the field.</a:t>
            </a:r>
          </a:p>
        </p:txBody>
      </p:sp>
    </p:spTree>
    <p:extLst>
      <p:ext uri="{BB962C8B-B14F-4D97-AF65-F5344CB8AC3E}">
        <p14:creationId xmlns:p14="http://schemas.microsoft.com/office/powerpoint/2010/main" val="258910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6:34-65</a:t>
            </a:r>
            <a:endParaRPr lang="en-US" sz="4000" dirty="0"/>
          </a:p>
        </p:txBody>
      </p:sp>
      <p:sp>
        <p:nvSpPr>
          <p:cNvPr id="4" name="Content Placeholder 3"/>
          <p:cNvSpPr>
            <a:spLocks noGrp="1"/>
          </p:cNvSpPr>
          <p:nvPr>
            <p:ph sz="half" idx="2"/>
          </p:nvPr>
        </p:nvSpPr>
        <p:spPr>
          <a:xfrm>
            <a:off x="6267100" y="1417639"/>
            <a:ext cx="4754880" cy="4708526"/>
          </a:xfrm>
        </p:spPr>
        <p:txBody>
          <a:bodyPr>
            <a:noAutofit/>
          </a:bodyPr>
          <a:lstStyle/>
          <a:p>
            <a:r>
              <a:rPr lang="en-US" sz="3200" b="1" baseline="30000" dirty="0"/>
              <a:t>34 </a:t>
            </a:r>
            <a:r>
              <a:rPr lang="en-US" sz="3200" dirty="0"/>
              <a:t>Then said they unto him, Lord, evermore give us this bread.</a:t>
            </a:r>
          </a:p>
          <a:p>
            <a:r>
              <a:rPr lang="en-US" sz="3200" b="1" baseline="30000" dirty="0"/>
              <a:t>35 </a:t>
            </a:r>
            <a:r>
              <a:rPr lang="en-US" sz="3200" dirty="0"/>
              <a:t>And Jesus said unto them, I am the bread of life: he that cometh to me shall never hunger; and he that believeth on me shall never thirst.</a:t>
            </a:r>
          </a:p>
        </p:txBody>
      </p:sp>
      <p:pic>
        <p:nvPicPr>
          <p:cNvPr id="7170" name="Picture 2" descr="&quot;I Am The Bread Of Life&quot; - JESUS - NEW COVENANT BLESSING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8335" y="1600200"/>
            <a:ext cx="4612792"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8687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6:36-65</a:t>
            </a:r>
            <a:endParaRPr lang="en-US" sz="4000" dirty="0"/>
          </a:p>
        </p:txBody>
      </p:sp>
      <p:sp>
        <p:nvSpPr>
          <p:cNvPr id="14" name="Content Placeholder 13"/>
          <p:cNvSpPr>
            <a:spLocks noGrp="1"/>
          </p:cNvSpPr>
          <p:nvPr>
            <p:ph idx="1"/>
          </p:nvPr>
        </p:nvSpPr>
        <p:spPr/>
        <p:txBody>
          <a:bodyPr anchor="ctr">
            <a:normAutofit fontScale="92500"/>
          </a:bodyPr>
          <a:lstStyle/>
          <a:p>
            <a:r>
              <a:rPr lang="en-US" sz="3200" b="1" baseline="30000" dirty="0"/>
              <a:t>36 </a:t>
            </a:r>
            <a:r>
              <a:rPr lang="en-US" sz="3200" dirty="0"/>
              <a:t>But I said unto you, That ye also have seen me, and believe not.</a:t>
            </a:r>
          </a:p>
          <a:p>
            <a:r>
              <a:rPr lang="en-US" sz="3200" b="1" baseline="30000" dirty="0"/>
              <a:t>37 </a:t>
            </a:r>
            <a:r>
              <a:rPr lang="en-US" sz="3200" dirty="0"/>
              <a:t>All that the Father giveth me shall come to me; and him that cometh to me I will in no wise cast out.</a:t>
            </a:r>
          </a:p>
          <a:p>
            <a:r>
              <a:rPr lang="en-US" sz="3200" b="1" baseline="30000" dirty="0"/>
              <a:t>38 </a:t>
            </a:r>
            <a:r>
              <a:rPr lang="en-US" sz="3200" dirty="0"/>
              <a:t>For I came down from heaven, not to do mine own will, but the will of him that sent me.</a:t>
            </a:r>
          </a:p>
          <a:p>
            <a:r>
              <a:rPr lang="en-US" sz="3200" b="1" baseline="30000" dirty="0"/>
              <a:t>39 </a:t>
            </a:r>
            <a:r>
              <a:rPr lang="en-US" sz="3200" dirty="0"/>
              <a:t>And this is the Father's will which hath sent me, that of all which he hath given me I should lose nothing, but should raise it up again at the last day.</a:t>
            </a:r>
          </a:p>
        </p:txBody>
      </p:sp>
    </p:spTree>
    <p:extLst>
      <p:ext uri="{BB962C8B-B14F-4D97-AF65-F5344CB8AC3E}">
        <p14:creationId xmlns:p14="http://schemas.microsoft.com/office/powerpoint/2010/main" val="1791392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6:40-65</a:t>
            </a:r>
            <a:endParaRPr lang="en-US" sz="4000" dirty="0"/>
          </a:p>
        </p:txBody>
      </p:sp>
      <p:sp>
        <p:nvSpPr>
          <p:cNvPr id="14" name="Content Placeholder 13"/>
          <p:cNvSpPr>
            <a:spLocks noGrp="1"/>
          </p:cNvSpPr>
          <p:nvPr>
            <p:ph idx="1"/>
          </p:nvPr>
        </p:nvSpPr>
        <p:spPr/>
        <p:txBody>
          <a:bodyPr anchor="ctr">
            <a:normAutofit fontScale="92500"/>
          </a:bodyPr>
          <a:lstStyle/>
          <a:p>
            <a:r>
              <a:rPr lang="en-US" sz="3200" b="1" baseline="30000" dirty="0"/>
              <a:t>40 </a:t>
            </a:r>
            <a:r>
              <a:rPr lang="en-US" sz="3200" dirty="0"/>
              <a:t>And this is the will of him that sent me, that every one which </a:t>
            </a:r>
            <a:r>
              <a:rPr lang="en-US" sz="3200" dirty="0" err="1"/>
              <a:t>seeth</a:t>
            </a:r>
            <a:r>
              <a:rPr lang="en-US" sz="3200" dirty="0"/>
              <a:t> the Son, and believeth on him, may have everlasting life: and I will raise him up at the last day.</a:t>
            </a:r>
          </a:p>
          <a:p>
            <a:r>
              <a:rPr lang="en-US" sz="3200" b="1" baseline="30000" dirty="0"/>
              <a:t>41 </a:t>
            </a:r>
            <a:r>
              <a:rPr lang="en-US" sz="3200" dirty="0"/>
              <a:t>The Jews then murmured at him, because he said, I am the bread which came down from heaven.</a:t>
            </a:r>
          </a:p>
          <a:p>
            <a:r>
              <a:rPr lang="en-US" sz="3200" b="1" baseline="30000" dirty="0"/>
              <a:t>42 </a:t>
            </a:r>
            <a:r>
              <a:rPr lang="en-US" sz="3200" dirty="0"/>
              <a:t>And they said, Is not this Jesus, the son of Joseph, whose father and mother we know? how is it then that he </a:t>
            </a:r>
            <a:r>
              <a:rPr lang="en-US" sz="3200" dirty="0" err="1"/>
              <a:t>saith</a:t>
            </a:r>
            <a:r>
              <a:rPr lang="en-US" sz="3200" dirty="0"/>
              <a:t>, I came down from heaven</a:t>
            </a:r>
            <a:r>
              <a:rPr lang="en-US" sz="3200" dirty="0" smtClean="0"/>
              <a:t>?</a:t>
            </a:r>
            <a:endParaRPr lang="en-US" sz="3200" dirty="0"/>
          </a:p>
        </p:txBody>
      </p:sp>
    </p:spTree>
    <p:extLst>
      <p:ext uri="{BB962C8B-B14F-4D97-AF65-F5344CB8AC3E}">
        <p14:creationId xmlns:p14="http://schemas.microsoft.com/office/powerpoint/2010/main" val="3880557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6:43-65</a:t>
            </a:r>
            <a:endParaRPr lang="en-US" sz="4000" dirty="0"/>
          </a:p>
        </p:txBody>
      </p:sp>
      <p:sp>
        <p:nvSpPr>
          <p:cNvPr id="3" name="Content Placeholder 2"/>
          <p:cNvSpPr>
            <a:spLocks noGrp="1"/>
          </p:cNvSpPr>
          <p:nvPr>
            <p:ph sz="half" idx="1"/>
          </p:nvPr>
        </p:nvSpPr>
        <p:spPr/>
        <p:txBody>
          <a:bodyPr>
            <a:noAutofit/>
          </a:bodyPr>
          <a:lstStyle/>
          <a:p>
            <a:r>
              <a:rPr lang="en-US" sz="3100" b="1" baseline="30000" dirty="0"/>
              <a:t>43 </a:t>
            </a:r>
            <a:r>
              <a:rPr lang="en-US" sz="3100" dirty="0"/>
              <a:t>Jesus therefore answered and said unto them, Murmur not among yourselves.</a:t>
            </a:r>
          </a:p>
          <a:p>
            <a:r>
              <a:rPr lang="en-US" sz="3100" b="1" baseline="30000" dirty="0"/>
              <a:t>44 </a:t>
            </a:r>
            <a:r>
              <a:rPr lang="en-US" sz="3100" dirty="0"/>
              <a:t>No man can come to me, except the Father which hath sent me draw him: and I will raise him up at the last day.</a:t>
            </a:r>
          </a:p>
        </p:txBody>
      </p:sp>
      <p:pic>
        <p:nvPicPr>
          <p:cNvPr id="8194" name="Picture 2" descr="Jesus' Words Shock Many — Watchtower ONLINE LIBRARY"/>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337" r="29991"/>
          <a:stretch/>
        </p:blipFill>
        <p:spPr bwMode="auto">
          <a:xfrm>
            <a:off x="6115050" y="1873157"/>
            <a:ext cx="4793331" cy="4383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0793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6:45-65</a:t>
            </a:r>
            <a:endParaRPr lang="en-US" sz="4000" dirty="0"/>
          </a:p>
        </p:txBody>
      </p:sp>
      <p:sp>
        <p:nvSpPr>
          <p:cNvPr id="14" name="Content Placeholder 13"/>
          <p:cNvSpPr>
            <a:spLocks noGrp="1"/>
          </p:cNvSpPr>
          <p:nvPr>
            <p:ph idx="1"/>
          </p:nvPr>
        </p:nvSpPr>
        <p:spPr/>
        <p:txBody>
          <a:bodyPr anchor="ctr">
            <a:normAutofit lnSpcReduction="10000"/>
          </a:bodyPr>
          <a:lstStyle/>
          <a:p>
            <a:r>
              <a:rPr lang="en-US" sz="3200" b="1" baseline="30000" dirty="0"/>
              <a:t>45 </a:t>
            </a:r>
            <a:r>
              <a:rPr lang="en-US" sz="3200" dirty="0"/>
              <a:t>It is written in the prophets, And they shall be all taught of God. Every man therefore that hath heard, and hath learned of the Father, cometh unto me.</a:t>
            </a:r>
          </a:p>
          <a:p>
            <a:r>
              <a:rPr lang="en-US" sz="3200" b="1" baseline="30000" dirty="0"/>
              <a:t>46 </a:t>
            </a:r>
            <a:r>
              <a:rPr lang="en-US" sz="3200" dirty="0"/>
              <a:t>Not that any man hath seen the Father, save he which is of God, he hath seen the Father.</a:t>
            </a:r>
          </a:p>
          <a:p>
            <a:r>
              <a:rPr lang="en-US" sz="3200" b="1" baseline="30000" dirty="0"/>
              <a:t>47 </a:t>
            </a:r>
            <a:r>
              <a:rPr lang="en-US" sz="3200" dirty="0"/>
              <a:t>Verily, verily, I say unto you, He that believeth on me hath everlasting life</a:t>
            </a:r>
            <a:r>
              <a:rPr lang="en-US" sz="3200" dirty="0" smtClean="0"/>
              <a:t>.</a:t>
            </a:r>
          </a:p>
          <a:p>
            <a:r>
              <a:rPr lang="en-US" sz="3200" b="1" baseline="30000" dirty="0"/>
              <a:t>48 </a:t>
            </a:r>
            <a:r>
              <a:rPr lang="en-US" sz="3200" dirty="0"/>
              <a:t>I am that bread of life</a:t>
            </a:r>
            <a:r>
              <a:rPr lang="en-US" sz="3200" dirty="0" smtClean="0"/>
              <a:t>.</a:t>
            </a:r>
            <a:endParaRPr lang="en-US" sz="3200" dirty="0"/>
          </a:p>
        </p:txBody>
      </p:sp>
    </p:spTree>
    <p:extLst>
      <p:ext uri="{BB962C8B-B14F-4D97-AF65-F5344CB8AC3E}">
        <p14:creationId xmlns:p14="http://schemas.microsoft.com/office/powerpoint/2010/main" val="1990958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6:49-65</a:t>
            </a:r>
            <a:endParaRPr lang="en-US" sz="4000" dirty="0"/>
          </a:p>
        </p:txBody>
      </p:sp>
      <p:sp>
        <p:nvSpPr>
          <p:cNvPr id="14" name="Content Placeholder 13"/>
          <p:cNvSpPr>
            <a:spLocks noGrp="1"/>
          </p:cNvSpPr>
          <p:nvPr>
            <p:ph idx="1"/>
          </p:nvPr>
        </p:nvSpPr>
        <p:spPr/>
        <p:txBody>
          <a:bodyPr anchor="ctr">
            <a:normAutofit/>
          </a:bodyPr>
          <a:lstStyle/>
          <a:p>
            <a:r>
              <a:rPr lang="en-US" sz="3200" b="1" baseline="30000" dirty="0" smtClean="0"/>
              <a:t>49</a:t>
            </a:r>
            <a:r>
              <a:rPr lang="en-US" sz="3200" b="1" baseline="30000" dirty="0"/>
              <a:t> </a:t>
            </a:r>
            <a:r>
              <a:rPr lang="en-US" sz="3200" dirty="0"/>
              <a:t>Your fathers did eat manna in the wilderness, and are dead.</a:t>
            </a:r>
          </a:p>
          <a:p>
            <a:r>
              <a:rPr lang="en-US" sz="3200" b="1" baseline="30000" dirty="0"/>
              <a:t>50 </a:t>
            </a:r>
            <a:r>
              <a:rPr lang="en-US" sz="3200" dirty="0"/>
              <a:t>This is the bread which cometh down from heaven, that a man may eat thereof, and not die.</a:t>
            </a:r>
          </a:p>
          <a:p>
            <a:r>
              <a:rPr lang="en-US" sz="3200" b="1" baseline="30000" dirty="0"/>
              <a:t>51 </a:t>
            </a:r>
            <a:r>
              <a:rPr lang="en-US" sz="3200" dirty="0"/>
              <a:t>I am the living bread which came down from heaven: if any man eat of this bread, he shall live for ever: and the bread that I will give is my flesh, which I will give for the life of the world</a:t>
            </a:r>
            <a:r>
              <a:rPr lang="en-US" sz="3200" dirty="0" smtClean="0"/>
              <a:t>.</a:t>
            </a:r>
            <a:endParaRPr lang="en-US" sz="3200" dirty="0"/>
          </a:p>
        </p:txBody>
      </p:sp>
    </p:spTree>
    <p:extLst>
      <p:ext uri="{BB962C8B-B14F-4D97-AF65-F5344CB8AC3E}">
        <p14:creationId xmlns:p14="http://schemas.microsoft.com/office/powerpoint/2010/main" val="1209069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6:52-65</a:t>
            </a:r>
            <a:endParaRPr lang="en-US" sz="4000" dirty="0"/>
          </a:p>
        </p:txBody>
      </p:sp>
      <p:sp>
        <p:nvSpPr>
          <p:cNvPr id="4" name="Content Placeholder 3"/>
          <p:cNvSpPr>
            <a:spLocks noGrp="1"/>
          </p:cNvSpPr>
          <p:nvPr>
            <p:ph sz="half" idx="2"/>
          </p:nvPr>
        </p:nvSpPr>
        <p:spPr>
          <a:xfrm>
            <a:off x="5941980" y="1417639"/>
            <a:ext cx="5080000" cy="4708526"/>
          </a:xfrm>
        </p:spPr>
        <p:txBody>
          <a:bodyPr>
            <a:noAutofit/>
          </a:bodyPr>
          <a:lstStyle/>
          <a:p>
            <a:r>
              <a:rPr lang="en-US" sz="2900" b="1" baseline="30000" dirty="0"/>
              <a:t>52 </a:t>
            </a:r>
            <a:r>
              <a:rPr lang="en-US" sz="2900" dirty="0"/>
              <a:t>The Jews therefore strove among themselves, saying, How can this man give us his flesh to eat</a:t>
            </a:r>
            <a:r>
              <a:rPr lang="en-US" sz="2900" dirty="0" smtClean="0"/>
              <a:t>?</a:t>
            </a:r>
          </a:p>
          <a:p>
            <a:r>
              <a:rPr lang="en-US" sz="2900" b="1" baseline="30000" dirty="0"/>
              <a:t>53 </a:t>
            </a:r>
            <a:r>
              <a:rPr lang="en-US" sz="2900" dirty="0"/>
              <a:t>Then Jesus said unto them, Verily, verily, I say unto you, Except ye eat the flesh of the Son of man, and drink his blood, ye have no life in you.</a:t>
            </a:r>
          </a:p>
        </p:txBody>
      </p:sp>
      <p:pic>
        <p:nvPicPr>
          <p:cNvPr id="9220" name="Picture 4" descr="Crucifixion Billboard | Cor Deo"/>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494" r="14337"/>
          <a:stretch/>
        </p:blipFill>
        <p:spPr bwMode="auto">
          <a:xfrm>
            <a:off x="1186688" y="1799551"/>
            <a:ext cx="4755292" cy="4149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623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6:54-65</a:t>
            </a:r>
            <a:endParaRPr lang="en-US" sz="4000" dirty="0"/>
          </a:p>
        </p:txBody>
      </p:sp>
      <p:sp>
        <p:nvSpPr>
          <p:cNvPr id="3" name="Content Placeholder 2"/>
          <p:cNvSpPr>
            <a:spLocks noGrp="1"/>
          </p:cNvSpPr>
          <p:nvPr>
            <p:ph sz="half" idx="1"/>
          </p:nvPr>
        </p:nvSpPr>
        <p:spPr/>
        <p:txBody>
          <a:bodyPr>
            <a:noAutofit/>
          </a:bodyPr>
          <a:lstStyle/>
          <a:p>
            <a:r>
              <a:rPr lang="en-US" sz="3200" b="1" baseline="30000" dirty="0"/>
              <a:t>54 </a:t>
            </a:r>
            <a:r>
              <a:rPr lang="en-US" sz="3200" dirty="0"/>
              <a:t>Whoso </a:t>
            </a:r>
            <a:r>
              <a:rPr lang="en-US" sz="3200" dirty="0" err="1"/>
              <a:t>eateth</a:t>
            </a:r>
            <a:r>
              <a:rPr lang="en-US" sz="3200" dirty="0"/>
              <a:t> my flesh, and </a:t>
            </a:r>
            <a:r>
              <a:rPr lang="en-US" sz="3200" dirty="0" err="1"/>
              <a:t>drinketh</a:t>
            </a:r>
            <a:r>
              <a:rPr lang="en-US" sz="3200" dirty="0"/>
              <a:t> my blood, hath eternal life; and I will raise him up at the last day.</a:t>
            </a:r>
          </a:p>
          <a:p>
            <a:r>
              <a:rPr lang="en-US" sz="3200" b="1" baseline="30000" dirty="0"/>
              <a:t>55 </a:t>
            </a:r>
            <a:r>
              <a:rPr lang="en-US" sz="3200" dirty="0"/>
              <a:t>For my flesh is meat indeed, and my blood is drink indeed.</a:t>
            </a:r>
          </a:p>
        </p:txBody>
      </p:sp>
      <p:pic>
        <p:nvPicPr>
          <p:cNvPr id="11266" name="Picture 2" descr="Whispers of an Immortalist: Icons of Resurrection and Ascension 1"/>
          <p:cNvPicPr>
            <a:picLocks noGrp="1" noChangeAspect="1" noChangeArrowheads="1"/>
          </p:cNvPicPr>
          <p:nvPr>
            <p:ph sz="half" idx="2"/>
          </p:nvPr>
        </p:nvPicPr>
        <p:blipFill rotWithShape="1">
          <a:blip r:embed="rId2" cstate="print">
            <a:extLst>
              <a:ext uri="{28A0092B-C50C-407E-A947-70E740481C1C}">
                <a14:useLocalDpi xmlns:a14="http://schemas.microsoft.com/office/drawing/2010/main" val="0"/>
              </a:ext>
            </a:extLst>
          </a:blip>
          <a:srcRect l="7127" r="5141"/>
          <a:stretch/>
        </p:blipFill>
        <p:spPr bwMode="auto">
          <a:xfrm>
            <a:off x="6073954" y="1867434"/>
            <a:ext cx="4697886" cy="4009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90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6:56-65</a:t>
            </a:r>
            <a:endParaRPr lang="en-US" sz="4000" dirty="0"/>
          </a:p>
        </p:txBody>
      </p:sp>
      <p:sp>
        <p:nvSpPr>
          <p:cNvPr id="4" name="Content Placeholder 3"/>
          <p:cNvSpPr>
            <a:spLocks noGrp="1"/>
          </p:cNvSpPr>
          <p:nvPr>
            <p:ph sz="half" idx="2"/>
          </p:nvPr>
        </p:nvSpPr>
        <p:spPr/>
        <p:txBody>
          <a:bodyPr>
            <a:noAutofit/>
          </a:bodyPr>
          <a:lstStyle/>
          <a:p>
            <a:r>
              <a:rPr lang="en-US" sz="3200" b="1" baseline="30000" dirty="0"/>
              <a:t>56 </a:t>
            </a:r>
            <a:r>
              <a:rPr lang="en-US" sz="3200" dirty="0"/>
              <a:t>He that </a:t>
            </a:r>
            <a:r>
              <a:rPr lang="en-US" sz="3200" dirty="0" err="1"/>
              <a:t>eateth</a:t>
            </a:r>
            <a:r>
              <a:rPr lang="en-US" sz="3200" dirty="0"/>
              <a:t> my flesh, and </a:t>
            </a:r>
            <a:r>
              <a:rPr lang="en-US" sz="3200" dirty="0" err="1"/>
              <a:t>drinketh</a:t>
            </a:r>
            <a:r>
              <a:rPr lang="en-US" sz="3200" dirty="0"/>
              <a:t> my blood, </a:t>
            </a:r>
            <a:r>
              <a:rPr lang="en-US" sz="3200" dirty="0" err="1"/>
              <a:t>dwelleth</a:t>
            </a:r>
            <a:r>
              <a:rPr lang="en-US" sz="3200" dirty="0"/>
              <a:t> in me, and I in him.</a:t>
            </a:r>
          </a:p>
          <a:p>
            <a:r>
              <a:rPr lang="en-US" sz="3200" b="1" baseline="30000" dirty="0"/>
              <a:t>57 </a:t>
            </a:r>
            <a:r>
              <a:rPr lang="en-US" sz="3200" dirty="0"/>
              <a:t>As the living Father hath sent me, and I live by the Father: so he that </a:t>
            </a:r>
            <a:r>
              <a:rPr lang="en-US" sz="3200" dirty="0" err="1"/>
              <a:t>eateth</a:t>
            </a:r>
            <a:r>
              <a:rPr lang="en-US" sz="3200" dirty="0"/>
              <a:t> me, even he shall live by me</a:t>
            </a:r>
            <a:r>
              <a:rPr lang="en-US" sz="3200" dirty="0" smtClean="0"/>
              <a:t>.</a:t>
            </a:r>
            <a:endParaRPr lang="en-US" sz="3200" dirty="0"/>
          </a:p>
        </p:txBody>
      </p:sp>
      <p:pic>
        <p:nvPicPr>
          <p:cNvPr id="10242" name="Picture 2" descr="Christian Views: Religious Issues in the Ten Commandments"/>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l="21917" r="4613"/>
          <a:stretch/>
        </p:blipFill>
        <p:spPr bwMode="auto">
          <a:xfrm>
            <a:off x="1181100" y="1762605"/>
            <a:ext cx="5118464" cy="454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921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An Example of (UN)Belief:  John </a:t>
            </a:r>
            <a:r>
              <a:rPr lang="en-US" sz="4000" dirty="0" smtClean="0"/>
              <a:t>6:58-65</a:t>
            </a:r>
            <a:endParaRPr lang="en-US" sz="4000" dirty="0"/>
          </a:p>
        </p:txBody>
      </p:sp>
      <p:sp>
        <p:nvSpPr>
          <p:cNvPr id="3" name="Content Placeholder 2"/>
          <p:cNvSpPr>
            <a:spLocks noGrp="1"/>
          </p:cNvSpPr>
          <p:nvPr>
            <p:ph sz="half" idx="1"/>
          </p:nvPr>
        </p:nvSpPr>
        <p:spPr/>
        <p:txBody>
          <a:bodyPr>
            <a:noAutofit/>
          </a:bodyPr>
          <a:lstStyle/>
          <a:p>
            <a:r>
              <a:rPr lang="en-US" sz="3200" b="1" baseline="30000" dirty="0"/>
              <a:t>58 </a:t>
            </a:r>
            <a:r>
              <a:rPr lang="en-US" sz="3200" dirty="0"/>
              <a:t>This is that bread which came down from heaven: not as your fathers did eat manna, and are dead: he that </a:t>
            </a:r>
            <a:r>
              <a:rPr lang="en-US" sz="3200" dirty="0" err="1"/>
              <a:t>eateth</a:t>
            </a:r>
            <a:r>
              <a:rPr lang="en-US" sz="3200" dirty="0"/>
              <a:t> of this bread shall live for ever</a:t>
            </a:r>
            <a:r>
              <a:rPr lang="en-US" sz="3200" dirty="0" smtClean="0"/>
              <a:t>.</a:t>
            </a:r>
            <a:endParaRPr lang="en-US" sz="3200" dirty="0"/>
          </a:p>
        </p:txBody>
      </p:sp>
      <p:pic>
        <p:nvPicPr>
          <p:cNvPr id="12292" name="Picture 4" descr="Nazareth Residents: Who does Jesus think he is? | Catholic News Live"/>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287" r="14865"/>
          <a:stretch/>
        </p:blipFill>
        <p:spPr bwMode="auto">
          <a:xfrm>
            <a:off x="6115049" y="1600201"/>
            <a:ext cx="4775557" cy="4447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377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200" dirty="0" smtClean="0"/>
              <a:t>The Old Covenant (Law):  Deuteronomy 28:4-14</a:t>
            </a:r>
            <a:endParaRPr lang="en-US" sz="3200" dirty="0"/>
          </a:p>
        </p:txBody>
      </p:sp>
      <p:sp>
        <p:nvSpPr>
          <p:cNvPr id="14" name="Content Placeholder 13"/>
          <p:cNvSpPr>
            <a:spLocks noGrp="1"/>
          </p:cNvSpPr>
          <p:nvPr>
            <p:ph idx="1"/>
          </p:nvPr>
        </p:nvSpPr>
        <p:spPr>
          <a:xfrm>
            <a:off x="1181100" y="1417638"/>
            <a:ext cx="9867900" cy="5034533"/>
          </a:xfrm>
        </p:spPr>
        <p:txBody>
          <a:bodyPr anchor="ctr">
            <a:noAutofit/>
          </a:bodyPr>
          <a:lstStyle/>
          <a:p>
            <a:r>
              <a:rPr lang="en-US" sz="3200" b="1" baseline="30000" dirty="0"/>
              <a:t>4 </a:t>
            </a:r>
            <a:r>
              <a:rPr lang="en-US" sz="3200" dirty="0"/>
              <a:t>Blessed shall be the fruit of thy body, and the fruit of thy ground, and the fruit of thy cattle, the increase of thy </a:t>
            </a:r>
            <a:r>
              <a:rPr lang="en-US" sz="3200" dirty="0" err="1"/>
              <a:t>kine</a:t>
            </a:r>
            <a:r>
              <a:rPr lang="en-US" sz="3200" dirty="0"/>
              <a:t>, and the flocks of thy sheep.</a:t>
            </a:r>
          </a:p>
          <a:p>
            <a:r>
              <a:rPr lang="en-US" sz="3200" b="1" baseline="30000" dirty="0"/>
              <a:t>5 </a:t>
            </a:r>
            <a:r>
              <a:rPr lang="en-US" sz="3200" dirty="0"/>
              <a:t>Blessed shall be thy basket and thy store.</a:t>
            </a:r>
          </a:p>
          <a:p>
            <a:r>
              <a:rPr lang="en-US" sz="3200" b="1" baseline="30000" dirty="0"/>
              <a:t>6 </a:t>
            </a:r>
            <a:r>
              <a:rPr lang="en-US" sz="3200" dirty="0"/>
              <a:t>Blessed shalt thou be when thou </a:t>
            </a:r>
            <a:r>
              <a:rPr lang="en-US" sz="3200" dirty="0" err="1"/>
              <a:t>comest</a:t>
            </a:r>
            <a:r>
              <a:rPr lang="en-US" sz="3200" dirty="0"/>
              <a:t> in, and blessed shalt thou be when thou </a:t>
            </a:r>
            <a:r>
              <a:rPr lang="en-US" sz="3200" dirty="0" err="1"/>
              <a:t>goest</a:t>
            </a:r>
            <a:r>
              <a:rPr lang="en-US" sz="3200" dirty="0"/>
              <a:t> out.</a:t>
            </a:r>
          </a:p>
          <a:p>
            <a:r>
              <a:rPr lang="en-US" sz="3200" b="1" baseline="30000" dirty="0"/>
              <a:t>7 </a:t>
            </a:r>
            <a:r>
              <a:rPr lang="en-US" sz="3200" dirty="0"/>
              <a:t>The </a:t>
            </a:r>
            <a:r>
              <a:rPr lang="en-US" sz="3200" cap="small" dirty="0"/>
              <a:t>Lord</a:t>
            </a:r>
            <a:r>
              <a:rPr lang="en-US" sz="3200" dirty="0"/>
              <a:t> shall cause thine enemies that rise up against thee to be smitten before thy face: they shall come out against thee one way, and flee before thee seven ways.</a:t>
            </a:r>
          </a:p>
        </p:txBody>
      </p:sp>
    </p:spTree>
    <p:extLst>
      <p:ext uri="{BB962C8B-B14F-4D97-AF65-F5344CB8AC3E}">
        <p14:creationId xmlns:p14="http://schemas.microsoft.com/office/powerpoint/2010/main" val="3029780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6:59-65</a:t>
            </a:r>
            <a:endParaRPr lang="en-US" sz="4000" dirty="0"/>
          </a:p>
        </p:txBody>
      </p:sp>
      <p:sp>
        <p:nvSpPr>
          <p:cNvPr id="14" name="Content Placeholder 13"/>
          <p:cNvSpPr>
            <a:spLocks noGrp="1"/>
          </p:cNvSpPr>
          <p:nvPr>
            <p:ph idx="1"/>
          </p:nvPr>
        </p:nvSpPr>
        <p:spPr>
          <a:xfrm>
            <a:off x="1181100" y="1715784"/>
            <a:ext cx="9867900" cy="4410380"/>
          </a:xfrm>
        </p:spPr>
        <p:txBody>
          <a:bodyPr anchor="ctr">
            <a:noAutofit/>
          </a:bodyPr>
          <a:lstStyle/>
          <a:p>
            <a:r>
              <a:rPr lang="en-US" sz="3200" b="1" baseline="30000" dirty="0"/>
              <a:t>59 </a:t>
            </a:r>
            <a:r>
              <a:rPr lang="en-US" sz="3200" dirty="0"/>
              <a:t>These things said he in the synagogue, as he taught in Capernaum.</a:t>
            </a:r>
          </a:p>
          <a:p>
            <a:r>
              <a:rPr lang="en-US" sz="3200" b="1" baseline="30000" dirty="0"/>
              <a:t>60 </a:t>
            </a:r>
            <a:r>
              <a:rPr lang="en-US" sz="3200" dirty="0"/>
              <a:t>Many therefore of his disciples, when they had heard this, said, This is an hard saying; who can hear it?</a:t>
            </a:r>
          </a:p>
          <a:p>
            <a:r>
              <a:rPr lang="en-US" sz="3200" b="1" baseline="30000" dirty="0"/>
              <a:t>61 </a:t>
            </a:r>
            <a:r>
              <a:rPr lang="en-US" sz="3200" dirty="0"/>
              <a:t>When Jesus knew in himself that his disciples murmured at it, he said unto them, Doth this offend you</a:t>
            </a:r>
            <a:r>
              <a:rPr lang="en-US" sz="3200" dirty="0" smtClean="0"/>
              <a:t>?</a:t>
            </a:r>
          </a:p>
          <a:p>
            <a:r>
              <a:rPr lang="en-US" sz="3200" b="1" baseline="30000" dirty="0"/>
              <a:t>62 </a:t>
            </a:r>
            <a:r>
              <a:rPr lang="en-US" sz="3200" dirty="0"/>
              <a:t>What and if ye shall see the Son of man ascend up where he was before</a:t>
            </a:r>
            <a:r>
              <a:rPr lang="en-US" sz="3200" dirty="0" smtClean="0"/>
              <a:t>?</a:t>
            </a:r>
            <a:endParaRPr lang="en-US" sz="3200" dirty="0"/>
          </a:p>
        </p:txBody>
      </p:sp>
    </p:spTree>
    <p:extLst>
      <p:ext uri="{BB962C8B-B14F-4D97-AF65-F5344CB8AC3E}">
        <p14:creationId xmlns:p14="http://schemas.microsoft.com/office/powerpoint/2010/main" val="564427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An Example of (UN)Belief:  John </a:t>
            </a:r>
            <a:r>
              <a:rPr lang="en-US" sz="4000" dirty="0" smtClean="0"/>
              <a:t>6:63-65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smtClean="0"/>
              <a:t>63</a:t>
            </a:r>
            <a:r>
              <a:rPr lang="en-US" sz="3200" b="1" baseline="30000" dirty="0"/>
              <a:t> </a:t>
            </a:r>
            <a:r>
              <a:rPr lang="en-US" sz="3200" dirty="0"/>
              <a:t>It is the spirit that </a:t>
            </a:r>
            <a:r>
              <a:rPr lang="en-US" sz="3200" dirty="0" err="1"/>
              <a:t>quickeneth</a:t>
            </a:r>
            <a:r>
              <a:rPr lang="en-US" sz="3200" dirty="0"/>
              <a:t>; the flesh </a:t>
            </a:r>
            <a:r>
              <a:rPr lang="en-US" sz="3200" dirty="0" err="1"/>
              <a:t>profiteth</a:t>
            </a:r>
            <a:r>
              <a:rPr lang="en-US" sz="3200" dirty="0"/>
              <a:t> nothing: the words that I speak unto you, they are spirit, and they are life.</a:t>
            </a:r>
          </a:p>
          <a:p>
            <a:r>
              <a:rPr lang="en-US" sz="3200" b="1" baseline="30000" dirty="0"/>
              <a:t>64 </a:t>
            </a:r>
            <a:r>
              <a:rPr lang="en-US" sz="3200" dirty="0"/>
              <a:t>But there are some of you that believe not. For Jesus knew from the beginning who they were that believed not, and who should betray him.</a:t>
            </a:r>
          </a:p>
          <a:p>
            <a:r>
              <a:rPr lang="en-US" sz="3200" b="1" baseline="30000" dirty="0"/>
              <a:t>65 </a:t>
            </a:r>
            <a:r>
              <a:rPr lang="en-US" sz="3200" dirty="0"/>
              <a:t>And he said, Therefore said I unto you, that no man can come unto me, except it were given unto him of my Father.</a:t>
            </a:r>
          </a:p>
        </p:txBody>
      </p:sp>
    </p:spTree>
    <p:extLst>
      <p:ext uri="{BB962C8B-B14F-4D97-AF65-F5344CB8AC3E}">
        <p14:creationId xmlns:p14="http://schemas.microsoft.com/office/powerpoint/2010/main" val="3042834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Metaphor for Change:</a:t>
            </a:r>
            <a:br>
              <a:rPr lang="en-US" dirty="0" smtClean="0"/>
            </a:br>
            <a:r>
              <a:rPr lang="en-US" dirty="0" smtClean="0"/>
              <a:t>Acts 3 &amp;4</a:t>
            </a:r>
            <a:endParaRPr lang="en-US" dirty="0"/>
          </a:p>
        </p:txBody>
      </p:sp>
    </p:spTree>
    <p:extLst>
      <p:ext uri="{BB962C8B-B14F-4D97-AF65-F5344CB8AC3E}">
        <p14:creationId xmlns:p14="http://schemas.microsoft.com/office/powerpoint/2010/main" val="2408047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3:1-26</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200" b="1" dirty="0"/>
              <a:t>3 </a:t>
            </a:r>
            <a:r>
              <a:rPr lang="en-US" sz="3200" dirty="0"/>
              <a:t>Now Peter and John went up together into the temple at the hour of prayer, being the ninth hour.</a:t>
            </a:r>
          </a:p>
          <a:p>
            <a:r>
              <a:rPr lang="en-US" sz="3200" b="1" baseline="30000" dirty="0"/>
              <a:t>2 </a:t>
            </a:r>
            <a:r>
              <a:rPr lang="en-US" sz="3200" dirty="0"/>
              <a:t>And a certain man lame from his mother's womb was carried, whom they laid daily at the gate of the temple which is called Beautiful, to ask alms of them that entered into the temple;</a:t>
            </a:r>
          </a:p>
          <a:p>
            <a:r>
              <a:rPr lang="en-US" sz="3200" b="1" baseline="30000" dirty="0"/>
              <a:t>3 </a:t>
            </a:r>
            <a:r>
              <a:rPr lang="en-US" sz="3200" dirty="0"/>
              <a:t>Who seeing Peter and John about to go into the temple asked an alms.</a:t>
            </a:r>
          </a:p>
          <a:p>
            <a:r>
              <a:rPr lang="en-US" sz="3200" b="1" baseline="30000" dirty="0"/>
              <a:t>4 </a:t>
            </a:r>
            <a:r>
              <a:rPr lang="en-US" sz="3200" dirty="0"/>
              <a:t>And Peter, fastening his eyes upon him with John, said, Look on us.</a:t>
            </a:r>
          </a:p>
        </p:txBody>
      </p:sp>
    </p:spTree>
    <p:extLst>
      <p:ext uri="{BB962C8B-B14F-4D97-AF65-F5344CB8AC3E}">
        <p14:creationId xmlns:p14="http://schemas.microsoft.com/office/powerpoint/2010/main" val="84769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3:5-26</a:t>
            </a:r>
            <a:endParaRPr lang="en-US" sz="4000" dirty="0"/>
          </a:p>
        </p:txBody>
      </p:sp>
      <p:sp>
        <p:nvSpPr>
          <p:cNvPr id="4" name="Content Placeholder 3"/>
          <p:cNvSpPr>
            <a:spLocks noGrp="1"/>
          </p:cNvSpPr>
          <p:nvPr>
            <p:ph sz="half" idx="2"/>
          </p:nvPr>
        </p:nvSpPr>
        <p:spPr/>
        <p:txBody>
          <a:bodyPr>
            <a:noAutofit/>
          </a:bodyPr>
          <a:lstStyle/>
          <a:p>
            <a:r>
              <a:rPr lang="en-US" sz="3000" b="1" baseline="30000" dirty="0"/>
              <a:t>5 </a:t>
            </a:r>
            <a:r>
              <a:rPr lang="en-US" sz="3000" dirty="0"/>
              <a:t>And he gave heed unto them, expecting to receive something of them.</a:t>
            </a:r>
          </a:p>
          <a:p>
            <a:r>
              <a:rPr lang="en-US" sz="3000" b="1" baseline="30000" dirty="0"/>
              <a:t>6 </a:t>
            </a:r>
            <a:r>
              <a:rPr lang="en-US" sz="3000" dirty="0"/>
              <a:t>Then Peter said, Silver and gold have I none; but such as I have give I thee: In the name of Jesus Christ of Nazareth rise up and walk.</a:t>
            </a:r>
          </a:p>
        </p:txBody>
      </p:sp>
      <p:pic>
        <p:nvPicPr>
          <p:cNvPr id="14340" name="Picture 4" descr="34 best images about Peter &amp; John Lame Man Healed on Pinterest | The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613"/>
          <a:stretch/>
        </p:blipFill>
        <p:spPr bwMode="auto">
          <a:xfrm>
            <a:off x="1053886" y="1748928"/>
            <a:ext cx="5377953" cy="4228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64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Metaphor for Change:  Acts </a:t>
            </a:r>
            <a:r>
              <a:rPr lang="en-US" sz="4000" dirty="0" smtClean="0"/>
              <a:t>3:7-26</a:t>
            </a:r>
            <a:endParaRPr lang="en-US" sz="4000" dirty="0"/>
          </a:p>
        </p:txBody>
      </p:sp>
      <p:sp>
        <p:nvSpPr>
          <p:cNvPr id="3" name="Content Placeholder 2"/>
          <p:cNvSpPr>
            <a:spLocks noGrp="1"/>
          </p:cNvSpPr>
          <p:nvPr>
            <p:ph sz="half" idx="1"/>
          </p:nvPr>
        </p:nvSpPr>
        <p:spPr>
          <a:xfrm>
            <a:off x="1187100" y="1600201"/>
            <a:ext cx="5172603" cy="4525963"/>
          </a:xfrm>
        </p:spPr>
        <p:txBody>
          <a:bodyPr>
            <a:noAutofit/>
          </a:bodyPr>
          <a:lstStyle/>
          <a:p>
            <a:r>
              <a:rPr lang="en-US" sz="3000" b="1" baseline="30000" dirty="0"/>
              <a:t>7 </a:t>
            </a:r>
            <a:r>
              <a:rPr lang="en-US" sz="3000" dirty="0"/>
              <a:t>And he took him by the right hand, and lifted him up: and immediately his feet and ankle bones received strength.</a:t>
            </a:r>
          </a:p>
          <a:p>
            <a:r>
              <a:rPr lang="en-US" sz="3000" b="1" baseline="30000" dirty="0"/>
              <a:t>8 </a:t>
            </a:r>
            <a:r>
              <a:rPr lang="en-US" sz="3000" dirty="0"/>
              <a:t>And he leaping up stood, and walked, and entered with them into the temple, walking, and leaping, and praising God</a:t>
            </a:r>
            <a:r>
              <a:rPr lang="en-US" sz="3000" dirty="0" smtClean="0"/>
              <a:t>.</a:t>
            </a:r>
            <a:endParaRPr lang="en-US" sz="3000" dirty="0"/>
          </a:p>
        </p:txBody>
      </p:sp>
      <p:pic>
        <p:nvPicPr>
          <p:cNvPr id="13314" name="Picture 2" descr="FreeBibleimages :: A lame beggar is healed :: Peter and John meet a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67450" y="2080220"/>
            <a:ext cx="4754563" cy="3565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34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3:9-26</a:t>
            </a:r>
            <a:endParaRPr lang="en-US" sz="4000" dirty="0"/>
          </a:p>
        </p:txBody>
      </p:sp>
      <p:sp>
        <p:nvSpPr>
          <p:cNvPr id="4" name="Content Placeholder 3"/>
          <p:cNvSpPr>
            <a:spLocks noGrp="1"/>
          </p:cNvSpPr>
          <p:nvPr>
            <p:ph sz="half" idx="2"/>
          </p:nvPr>
        </p:nvSpPr>
        <p:spPr>
          <a:xfrm>
            <a:off x="6010382" y="1600201"/>
            <a:ext cx="5011598" cy="4525963"/>
          </a:xfrm>
        </p:spPr>
        <p:txBody>
          <a:bodyPr>
            <a:noAutofit/>
          </a:bodyPr>
          <a:lstStyle/>
          <a:p>
            <a:r>
              <a:rPr lang="en-US" sz="3000" b="1" baseline="30000" dirty="0"/>
              <a:t>9 </a:t>
            </a:r>
            <a:r>
              <a:rPr lang="en-US" sz="3000" dirty="0"/>
              <a:t>And all the people saw him walking and praising God:</a:t>
            </a:r>
          </a:p>
          <a:p>
            <a:r>
              <a:rPr lang="en-US" sz="3000" b="1" baseline="30000" dirty="0"/>
              <a:t>10 </a:t>
            </a:r>
            <a:r>
              <a:rPr lang="en-US" sz="3000" dirty="0"/>
              <a:t>And they knew that it was he which sat for alms at the Beautiful gate of the temple: and they were filled with wonder and amazement at that which had happened unto him</a:t>
            </a:r>
            <a:r>
              <a:rPr lang="en-US" sz="3000" dirty="0" smtClean="0"/>
              <a:t>.</a:t>
            </a:r>
            <a:endParaRPr lang="en-US" sz="3000" dirty="0"/>
          </a:p>
        </p:txBody>
      </p:sp>
      <p:pic>
        <p:nvPicPr>
          <p:cNvPr id="15362" name="Picture 2" descr="FreeBibleimages :: A lame beggar is healed :: Peter and John meet a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35" r="2839"/>
          <a:stretch/>
        </p:blipFill>
        <p:spPr bwMode="auto">
          <a:xfrm>
            <a:off x="1335640" y="2080220"/>
            <a:ext cx="4756935" cy="3786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62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3:11-26</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200" b="1" baseline="30000" dirty="0"/>
              <a:t>11 </a:t>
            </a:r>
            <a:r>
              <a:rPr lang="en-US" sz="3200" dirty="0"/>
              <a:t>And as the lame man which was healed held Peter and John, all the people ran together unto them in the porch that is called Solomon's, greatly wondering.</a:t>
            </a:r>
          </a:p>
          <a:p>
            <a:r>
              <a:rPr lang="en-US" sz="3200" b="1" baseline="30000" dirty="0"/>
              <a:t>12 </a:t>
            </a:r>
            <a:r>
              <a:rPr lang="en-US" sz="3200" dirty="0"/>
              <a:t>And when Peter saw it, he answered unto the people, Ye men of Israel, why marvel ye at this? or why look ye so earnestly on us, as though by our own power or holiness we had made this man to walk</a:t>
            </a:r>
            <a:r>
              <a:rPr lang="en-US" sz="3200" dirty="0" smtClean="0"/>
              <a:t>?</a:t>
            </a:r>
            <a:endParaRPr lang="en-US" sz="3200" dirty="0"/>
          </a:p>
        </p:txBody>
      </p:sp>
    </p:spTree>
    <p:extLst>
      <p:ext uri="{BB962C8B-B14F-4D97-AF65-F5344CB8AC3E}">
        <p14:creationId xmlns:p14="http://schemas.microsoft.com/office/powerpoint/2010/main" val="289681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3:13-26</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200" b="1" baseline="30000" dirty="0"/>
              <a:t>13 </a:t>
            </a:r>
            <a:r>
              <a:rPr lang="en-US" sz="3200" dirty="0"/>
              <a:t>The God of Abraham, and of Isaac, and of Jacob, the God of our fathers, hath glorified his Son Jesus; whom ye delivered up, and denied him in the presence of Pilate, when he was determined to let him go.</a:t>
            </a:r>
          </a:p>
          <a:p>
            <a:r>
              <a:rPr lang="en-US" sz="3200" b="1" baseline="30000" dirty="0"/>
              <a:t>14 </a:t>
            </a:r>
            <a:r>
              <a:rPr lang="en-US" sz="3200" dirty="0"/>
              <a:t>But ye denied the Holy One and the Just, and desired a murderer to be granted unto you;</a:t>
            </a:r>
          </a:p>
          <a:p>
            <a:r>
              <a:rPr lang="en-US" sz="3200" b="1" baseline="30000" dirty="0"/>
              <a:t>15 </a:t>
            </a:r>
            <a:r>
              <a:rPr lang="en-US" sz="3200" dirty="0"/>
              <a:t>And killed the Prince of life, whom God hath raised from the dead; whereof we are witnesses.</a:t>
            </a:r>
          </a:p>
        </p:txBody>
      </p:sp>
    </p:spTree>
    <p:extLst>
      <p:ext uri="{BB962C8B-B14F-4D97-AF65-F5344CB8AC3E}">
        <p14:creationId xmlns:p14="http://schemas.microsoft.com/office/powerpoint/2010/main" val="289315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Metaphor for Change:  Acts </a:t>
            </a:r>
            <a:r>
              <a:rPr lang="en-US" sz="4000" dirty="0" smtClean="0"/>
              <a:t>3:16-26</a:t>
            </a:r>
            <a:endParaRPr lang="en-US" sz="4000" dirty="0"/>
          </a:p>
        </p:txBody>
      </p:sp>
      <p:sp>
        <p:nvSpPr>
          <p:cNvPr id="3" name="Content Placeholder 2"/>
          <p:cNvSpPr>
            <a:spLocks noGrp="1"/>
          </p:cNvSpPr>
          <p:nvPr>
            <p:ph sz="half" idx="1"/>
          </p:nvPr>
        </p:nvSpPr>
        <p:spPr>
          <a:xfrm>
            <a:off x="1187100" y="1600201"/>
            <a:ext cx="4761637" cy="4525963"/>
          </a:xfrm>
        </p:spPr>
        <p:txBody>
          <a:bodyPr>
            <a:noAutofit/>
          </a:bodyPr>
          <a:lstStyle/>
          <a:p>
            <a:r>
              <a:rPr lang="en-US" sz="3200" b="1" baseline="30000" dirty="0"/>
              <a:t>16 </a:t>
            </a:r>
            <a:r>
              <a:rPr lang="en-US" sz="3200" dirty="0"/>
              <a:t>And his name through faith in his name hath made this man strong, whom ye see and know: yea, the faith which is by him hath given him this perfect soundness in the presence of you all.</a:t>
            </a:r>
            <a:endParaRPr lang="en-US" sz="3000" dirty="0"/>
          </a:p>
        </p:txBody>
      </p:sp>
      <p:pic>
        <p:nvPicPr>
          <p:cNvPr id="16388" name="Picture 4" descr="Astonished people started gathering round in the Temple colonnade. ‘Why does this surprise you?’ Peter asked them. ‘It is not by our power or godliness that this man can now walk.’ – Slid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51479" y="2148680"/>
            <a:ext cx="4879252" cy="3659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5435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200" dirty="0" smtClean="0"/>
              <a:t>The Old Covenant (Law):  Deuteronomy 28:8-14</a:t>
            </a:r>
            <a:endParaRPr lang="en-US" sz="3200" dirty="0"/>
          </a:p>
        </p:txBody>
      </p:sp>
      <p:sp>
        <p:nvSpPr>
          <p:cNvPr id="14" name="Content Placeholder 13"/>
          <p:cNvSpPr>
            <a:spLocks noGrp="1"/>
          </p:cNvSpPr>
          <p:nvPr>
            <p:ph idx="1"/>
          </p:nvPr>
        </p:nvSpPr>
        <p:spPr>
          <a:xfrm>
            <a:off x="1181100" y="1417638"/>
            <a:ext cx="9867900" cy="5034533"/>
          </a:xfrm>
        </p:spPr>
        <p:txBody>
          <a:bodyPr anchor="ctr">
            <a:noAutofit/>
          </a:bodyPr>
          <a:lstStyle/>
          <a:p>
            <a:r>
              <a:rPr lang="en-US" b="1" baseline="30000" dirty="0"/>
              <a:t>8 </a:t>
            </a:r>
            <a:r>
              <a:rPr lang="en-US" dirty="0"/>
              <a:t>The </a:t>
            </a:r>
            <a:r>
              <a:rPr lang="en-US" cap="small" dirty="0"/>
              <a:t>Lord</a:t>
            </a:r>
            <a:r>
              <a:rPr lang="en-US" dirty="0"/>
              <a:t> shall command the blessing upon thee in thy storehouses, and in all that thou </a:t>
            </a:r>
            <a:r>
              <a:rPr lang="en-US" dirty="0" err="1"/>
              <a:t>settest</a:t>
            </a:r>
            <a:r>
              <a:rPr lang="en-US" dirty="0"/>
              <a:t> thine hand unto; and he shall bless thee in the land which the </a:t>
            </a:r>
            <a:r>
              <a:rPr lang="en-US" cap="small" dirty="0"/>
              <a:t>Lord</a:t>
            </a:r>
            <a:r>
              <a:rPr lang="en-US" dirty="0"/>
              <a:t> thy God giveth thee.</a:t>
            </a:r>
          </a:p>
          <a:p>
            <a:r>
              <a:rPr lang="en-US" b="1" baseline="30000" dirty="0"/>
              <a:t>9 </a:t>
            </a:r>
            <a:r>
              <a:rPr lang="en-US" dirty="0"/>
              <a:t>The </a:t>
            </a:r>
            <a:r>
              <a:rPr lang="en-US" cap="small" dirty="0"/>
              <a:t>Lord</a:t>
            </a:r>
            <a:r>
              <a:rPr lang="en-US" dirty="0"/>
              <a:t> shall establish thee an holy people unto himself, as he hath sworn unto thee, if thou shalt keep the commandments of the </a:t>
            </a:r>
            <a:r>
              <a:rPr lang="en-US" cap="small" dirty="0"/>
              <a:t>Lord</a:t>
            </a:r>
            <a:r>
              <a:rPr lang="en-US" dirty="0"/>
              <a:t> thy God, and walk in his ways</a:t>
            </a:r>
            <a:r>
              <a:rPr lang="en-US" dirty="0" smtClean="0"/>
              <a:t>.</a:t>
            </a:r>
          </a:p>
          <a:p>
            <a:r>
              <a:rPr lang="en-US" b="1" baseline="30000" dirty="0" smtClean="0"/>
              <a:t>10 </a:t>
            </a:r>
            <a:r>
              <a:rPr lang="en-US" dirty="0" smtClean="0"/>
              <a:t>And all people of the earth shall see that thou art called by the name of the </a:t>
            </a:r>
            <a:r>
              <a:rPr lang="en-US" cap="small" dirty="0" smtClean="0"/>
              <a:t>Lord</a:t>
            </a:r>
            <a:r>
              <a:rPr lang="en-US" dirty="0" smtClean="0"/>
              <a:t>; and they shall be afraid of thee.</a:t>
            </a:r>
            <a:endParaRPr lang="en-US" dirty="0"/>
          </a:p>
        </p:txBody>
      </p:sp>
    </p:spTree>
    <p:extLst>
      <p:ext uri="{BB962C8B-B14F-4D97-AF65-F5344CB8AC3E}">
        <p14:creationId xmlns:p14="http://schemas.microsoft.com/office/powerpoint/2010/main" val="4016801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3:17-26</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600" b="1" baseline="30000" dirty="0"/>
              <a:t>17 </a:t>
            </a:r>
            <a:r>
              <a:rPr lang="en-US" sz="3600" dirty="0"/>
              <a:t>And now, brethren, I wot that through ignorance ye did it, as did also your rulers.</a:t>
            </a:r>
          </a:p>
          <a:p>
            <a:r>
              <a:rPr lang="en-US" sz="3600" b="1" baseline="30000" dirty="0"/>
              <a:t>18 </a:t>
            </a:r>
            <a:r>
              <a:rPr lang="en-US" sz="3600" dirty="0"/>
              <a:t>But those things, which God before had shewed by the mouth of all his prophets, that Christ should suffer, he hath so fulfilled</a:t>
            </a:r>
            <a:r>
              <a:rPr lang="en-US" sz="3600" dirty="0" smtClean="0"/>
              <a:t>.</a:t>
            </a:r>
            <a:endParaRPr lang="en-US" sz="3600" dirty="0"/>
          </a:p>
        </p:txBody>
      </p:sp>
    </p:spTree>
    <p:extLst>
      <p:ext uri="{BB962C8B-B14F-4D97-AF65-F5344CB8AC3E}">
        <p14:creationId xmlns:p14="http://schemas.microsoft.com/office/powerpoint/2010/main" val="82870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3:19-26</a:t>
            </a:r>
            <a:endParaRPr lang="en-US" sz="4000" dirty="0"/>
          </a:p>
        </p:txBody>
      </p:sp>
      <p:sp>
        <p:nvSpPr>
          <p:cNvPr id="4" name="Content Placeholder 3"/>
          <p:cNvSpPr>
            <a:spLocks noGrp="1"/>
          </p:cNvSpPr>
          <p:nvPr>
            <p:ph sz="half" idx="2"/>
          </p:nvPr>
        </p:nvSpPr>
        <p:spPr>
          <a:xfrm>
            <a:off x="6976153" y="1600201"/>
            <a:ext cx="4222678" cy="4525963"/>
          </a:xfrm>
        </p:spPr>
        <p:txBody>
          <a:bodyPr>
            <a:noAutofit/>
          </a:bodyPr>
          <a:lstStyle/>
          <a:p>
            <a:r>
              <a:rPr lang="en-US" sz="3200" b="1" baseline="30000" dirty="0"/>
              <a:t>19 </a:t>
            </a:r>
            <a:r>
              <a:rPr lang="en-US" sz="3200" dirty="0"/>
              <a:t>Repent ye therefore, and be converted, that your sins may be blotted out, when the times of refreshing shall come from the presence of the Lord.</a:t>
            </a:r>
          </a:p>
        </p:txBody>
      </p:sp>
      <p:pic>
        <p:nvPicPr>
          <p:cNvPr id="17412" name="Picture 4" descr="Peter urged them to turn back to God and have their sins forgiven. – Slide 3"/>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81100" y="1683574"/>
            <a:ext cx="5923453" cy="4442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8801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3:20-26</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200" b="1" baseline="30000" dirty="0"/>
              <a:t>20 </a:t>
            </a:r>
            <a:r>
              <a:rPr lang="en-US" sz="3200" dirty="0"/>
              <a:t>And he shall send Jesus Christ, which before was preached unto you:</a:t>
            </a:r>
          </a:p>
          <a:p>
            <a:r>
              <a:rPr lang="en-US" sz="3200" b="1" baseline="30000" dirty="0"/>
              <a:t>21 </a:t>
            </a:r>
            <a:r>
              <a:rPr lang="en-US" sz="3200" dirty="0"/>
              <a:t>Whom the heaven must receive until the times of restitution of all things, which God hath spoken by the mouth of all his holy prophets since the world began.</a:t>
            </a:r>
          </a:p>
          <a:p>
            <a:r>
              <a:rPr lang="en-US" sz="3200" b="1" baseline="30000" dirty="0"/>
              <a:t>22 </a:t>
            </a:r>
            <a:r>
              <a:rPr lang="en-US" sz="3200" dirty="0"/>
              <a:t>For Moses truly said unto the fathers, A prophet shall the Lord your God raise up unto you of your brethren, like unto me; him shall ye hear in all things whatsoever he shall say unto you</a:t>
            </a:r>
            <a:r>
              <a:rPr lang="en-US" sz="3200" dirty="0" smtClean="0"/>
              <a:t>.</a:t>
            </a:r>
            <a:endParaRPr lang="en-US" sz="3200" dirty="0"/>
          </a:p>
        </p:txBody>
      </p:sp>
    </p:spTree>
    <p:extLst>
      <p:ext uri="{BB962C8B-B14F-4D97-AF65-F5344CB8AC3E}">
        <p14:creationId xmlns:p14="http://schemas.microsoft.com/office/powerpoint/2010/main" val="316141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3:23-26</a:t>
            </a:r>
            <a:endParaRPr lang="en-US" sz="4000" dirty="0"/>
          </a:p>
        </p:txBody>
      </p:sp>
      <p:sp>
        <p:nvSpPr>
          <p:cNvPr id="4" name="Content Placeholder 3"/>
          <p:cNvSpPr>
            <a:spLocks noGrp="1"/>
          </p:cNvSpPr>
          <p:nvPr>
            <p:ph sz="half" idx="2"/>
          </p:nvPr>
        </p:nvSpPr>
        <p:spPr>
          <a:xfrm>
            <a:off x="5640513" y="1600201"/>
            <a:ext cx="5558318" cy="4525963"/>
          </a:xfrm>
        </p:spPr>
        <p:txBody>
          <a:bodyPr>
            <a:noAutofit/>
          </a:bodyPr>
          <a:lstStyle/>
          <a:p>
            <a:r>
              <a:rPr lang="en-US" sz="3000" b="1" baseline="30000" dirty="0"/>
              <a:t>23 </a:t>
            </a:r>
            <a:r>
              <a:rPr lang="en-US" sz="3000" dirty="0"/>
              <a:t>And it shall come to pass, that every soul, which will not hear that prophet, shall be destroyed from among the people.</a:t>
            </a:r>
          </a:p>
          <a:p>
            <a:r>
              <a:rPr lang="en-US" sz="3000" b="1" baseline="30000" dirty="0"/>
              <a:t>24 </a:t>
            </a:r>
            <a:r>
              <a:rPr lang="en-US" sz="3000" dirty="0"/>
              <a:t>Yea, and all the prophets from Samuel and those that follow after, as many as have spoken, have likewise foretold of these days.</a:t>
            </a:r>
          </a:p>
        </p:txBody>
      </p:sp>
      <p:pic>
        <p:nvPicPr>
          <p:cNvPr id="17410" name="Picture 2" descr="‘God has brought glory to Jesus, the one you handed over to be crucified. You killed Jesus but God has raised Him to life.’ – Slide 7"/>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flipH="1">
            <a:off x="1278731" y="214868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0245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Metaphor for Change:  Acts </a:t>
            </a:r>
            <a:r>
              <a:rPr lang="en-US" sz="4000" dirty="0" smtClean="0"/>
              <a:t>3:25-26</a:t>
            </a:r>
            <a:endParaRPr lang="en-US" sz="4000" dirty="0"/>
          </a:p>
        </p:txBody>
      </p:sp>
      <p:sp>
        <p:nvSpPr>
          <p:cNvPr id="3" name="Content Placeholder 2"/>
          <p:cNvSpPr>
            <a:spLocks noGrp="1"/>
          </p:cNvSpPr>
          <p:nvPr>
            <p:ph sz="half" idx="1"/>
          </p:nvPr>
        </p:nvSpPr>
        <p:spPr>
          <a:xfrm>
            <a:off x="904127" y="1417639"/>
            <a:ext cx="6082300" cy="4708526"/>
          </a:xfrm>
        </p:spPr>
        <p:txBody>
          <a:bodyPr>
            <a:noAutofit/>
          </a:bodyPr>
          <a:lstStyle/>
          <a:p>
            <a:r>
              <a:rPr lang="en-US" sz="2900" b="1" baseline="30000" dirty="0"/>
              <a:t>25 </a:t>
            </a:r>
            <a:r>
              <a:rPr lang="en-US" sz="2900" dirty="0"/>
              <a:t>Ye are the children of the prophets, and of the covenant which God made with our fathers, saying unto Abraham, And in thy seed shall all the </a:t>
            </a:r>
            <a:r>
              <a:rPr lang="en-US" sz="2900" dirty="0" err="1"/>
              <a:t>kindreds</a:t>
            </a:r>
            <a:r>
              <a:rPr lang="en-US" sz="2900" dirty="0"/>
              <a:t> of the earth be blessed.</a:t>
            </a:r>
          </a:p>
          <a:p>
            <a:r>
              <a:rPr lang="en-US" sz="2900" b="1" baseline="30000" dirty="0"/>
              <a:t>26 </a:t>
            </a:r>
            <a:r>
              <a:rPr lang="en-US" sz="2900" dirty="0"/>
              <a:t>Unto you first God, having raised up his Son Jesus, sent him to bless you, in turning away every one of you from his iniquities.</a:t>
            </a:r>
          </a:p>
        </p:txBody>
      </p:sp>
      <p:pic>
        <p:nvPicPr>
          <p:cNvPr id="18434" name="Picture 2" descr="‘It by faith in the name of Jesus that this man is now completely healed - as you can all see.’ – Slide 8"/>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606" r="9417"/>
          <a:stretch/>
        </p:blipFill>
        <p:spPr bwMode="auto">
          <a:xfrm>
            <a:off x="6978160" y="2028156"/>
            <a:ext cx="4079107" cy="3923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980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4:1-14</a:t>
            </a:r>
            <a:endParaRPr lang="en-US" sz="4000" dirty="0"/>
          </a:p>
        </p:txBody>
      </p:sp>
      <p:sp>
        <p:nvSpPr>
          <p:cNvPr id="4" name="Content Placeholder 3"/>
          <p:cNvSpPr>
            <a:spLocks noGrp="1"/>
          </p:cNvSpPr>
          <p:nvPr>
            <p:ph sz="half" idx="2"/>
          </p:nvPr>
        </p:nvSpPr>
        <p:spPr>
          <a:xfrm>
            <a:off x="5054886" y="1600201"/>
            <a:ext cx="6143946" cy="4525963"/>
          </a:xfrm>
        </p:spPr>
        <p:txBody>
          <a:bodyPr>
            <a:noAutofit/>
          </a:bodyPr>
          <a:lstStyle/>
          <a:p>
            <a:r>
              <a:rPr lang="en-US" sz="2800" b="1" dirty="0"/>
              <a:t>4 </a:t>
            </a:r>
            <a:r>
              <a:rPr lang="en-US" sz="2800" dirty="0"/>
              <a:t>And as they </a:t>
            </a:r>
            <a:r>
              <a:rPr lang="en-US" sz="2800" dirty="0" err="1"/>
              <a:t>spake</a:t>
            </a:r>
            <a:r>
              <a:rPr lang="en-US" sz="2800" dirty="0"/>
              <a:t> unto the people, the priests, and the captain of the temple, and the Sadducees, came upon them,</a:t>
            </a:r>
          </a:p>
          <a:p>
            <a:r>
              <a:rPr lang="en-US" sz="2800" b="1" baseline="30000" dirty="0"/>
              <a:t>2 </a:t>
            </a:r>
            <a:r>
              <a:rPr lang="en-US" sz="2800" dirty="0"/>
              <a:t>Being grieved that they taught the people, and preached through Jesus the resurrection from the dead</a:t>
            </a:r>
            <a:r>
              <a:rPr lang="en-US" sz="2800" dirty="0" smtClean="0"/>
              <a:t>.</a:t>
            </a:r>
          </a:p>
          <a:p>
            <a:r>
              <a:rPr lang="en-US" sz="2800" b="1" baseline="30000" dirty="0"/>
              <a:t>3 </a:t>
            </a:r>
            <a:r>
              <a:rPr lang="en-US" sz="2800" dirty="0"/>
              <a:t>And they laid hands on them, and put them in hold unto the next day: for it was now eventide</a:t>
            </a:r>
            <a:r>
              <a:rPr lang="en-US" sz="2800" dirty="0" smtClean="0"/>
              <a:t>.</a:t>
            </a:r>
            <a:endParaRPr lang="en-US" sz="2800" dirty="0"/>
          </a:p>
        </p:txBody>
      </p:sp>
      <p:pic>
        <p:nvPicPr>
          <p:cNvPr id="20482" name="Picture 2" descr="Acts chapter 4: The captain of the Temple guard, the priests and the Sadducees were alarmed to hear Peter preaching that Jesus was alive. They seized Peter and John and put them in prison. However, so many people were convinced Jesus had risen from the dead that the number of believers grew to over 5,000. – Slide 4"/>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167" r="13811"/>
          <a:stretch/>
        </p:blipFill>
        <p:spPr bwMode="auto">
          <a:xfrm>
            <a:off x="1304817" y="2025392"/>
            <a:ext cx="3750069"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10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A Metaphor for Change:  Acts 4:4-14</a:t>
            </a:r>
            <a:endParaRPr lang="en-US" sz="4000" dirty="0"/>
          </a:p>
        </p:txBody>
      </p:sp>
      <p:sp>
        <p:nvSpPr>
          <p:cNvPr id="14" name="Content Placeholder 13"/>
          <p:cNvSpPr>
            <a:spLocks noGrp="1"/>
          </p:cNvSpPr>
          <p:nvPr>
            <p:ph idx="1"/>
          </p:nvPr>
        </p:nvSpPr>
        <p:spPr>
          <a:xfrm>
            <a:off x="1181100" y="1767155"/>
            <a:ext cx="9867900" cy="4359009"/>
          </a:xfrm>
        </p:spPr>
        <p:txBody>
          <a:bodyPr anchor="ctr">
            <a:noAutofit/>
          </a:bodyPr>
          <a:lstStyle/>
          <a:p>
            <a:r>
              <a:rPr lang="en-US" sz="3200" b="1" baseline="30000" dirty="0"/>
              <a:t>4 </a:t>
            </a:r>
            <a:r>
              <a:rPr lang="en-US" sz="3200" dirty="0"/>
              <a:t>Howbeit many of them which heard the word believed; and the number of the men was about five thousand.</a:t>
            </a:r>
          </a:p>
          <a:p>
            <a:r>
              <a:rPr lang="en-US" sz="3200" b="1" baseline="30000" dirty="0"/>
              <a:t>5 </a:t>
            </a:r>
            <a:r>
              <a:rPr lang="en-US" sz="3200" dirty="0"/>
              <a:t>And it came to pass on the morrow, that their rulers, and elders, and scribes,</a:t>
            </a:r>
          </a:p>
          <a:p>
            <a:r>
              <a:rPr lang="en-US" sz="3200" b="1" baseline="30000" dirty="0"/>
              <a:t>6 </a:t>
            </a:r>
            <a:r>
              <a:rPr lang="en-US" sz="3200" dirty="0"/>
              <a:t>And </a:t>
            </a:r>
            <a:r>
              <a:rPr lang="en-US" sz="3200" dirty="0" err="1"/>
              <a:t>Annas</a:t>
            </a:r>
            <a:r>
              <a:rPr lang="en-US" sz="3200" dirty="0"/>
              <a:t> the high priest, and Caiaphas, and John, and Alexander, and as many as were of the kindred of the high priest, were gathered together at Jerusalem.</a:t>
            </a:r>
          </a:p>
        </p:txBody>
      </p:sp>
    </p:spTree>
    <p:extLst>
      <p:ext uri="{BB962C8B-B14F-4D97-AF65-F5344CB8AC3E}">
        <p14:creationId xmlns:p14="http://schemas.microsoft.com/office/powerpoint/2010/main" val="233181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Metaphor for Change:  Acts </a:t>
            </a:r>
            <a:r>
              <a:rPr lang="en-US" sz="4000" dirty="0" smtClean="0"/>
              <a:t>4:7-14</a:t>
            </a:r>
            <a:endParaRPr lang="en-US" sz="4000" dirty="0"/>
          </a:p>
        </p:txBody>
      </p:sp>
      <p:sp>
        <p:nvSpPr>
          <p:cNvPr id="3" name="Content Placeholder 2"/>
          <p:cNvSpPr>
            <a:spLocks noGrp="1"/>
          </p:cNvSpPr>
          <p:nvPr>
            <p:ph sz="half" idx="1"/>
          </p:nvPr>
        </p:nvSpPr>
        <p:spPr>
          <a:xfrm>
            <a:off x="904127" y="1417639"/>
            <a:ext cx="5065158" cy="4708526"/>
          </a:xfrm>
        </p:spPr>
        <p:txBody>
          <a:bodyPr>
            <a:noAutofit/>
          </a:bodyPr>
          <a:lstStyle/>
          <a:p>
            <a:r>
              <a:rPr lang="en-US" sz="3200" b="1" baseline="30000" dirty="0"/>
              <a:t>7 </a:t>
            </a:r>
            <a:r>
              <a:rPr lang="en-US" sz="3200" dirty="0"/>
              <a:t>And when they had set them in the midst, they asked, By what power, or by what name, have ye done this?</a:t>
            </a:r>
          </a:p>
          <a:p>
            <a:r>
              <a:rPr lang="en-US" sz="3200" b="1" baseline="30000" dirty="0"/>
              <a:t>8 </a:t>
            </a:r>
            <a:r>
              <a:rPr lang="en-US" sz="3200" dirty="0"/>
              <a:t>Then Peter, filled with the Holy Ghost, said unto them, Ye rulers of the people, and elders of Israel,</a:t>
            </a:r>
          </a:p>
        </p:txBody>
      </p:sp>
      <p:pic>
        <p:nvPicPr>
          <p:cNvPr id="21506" name="Picture 2" descr="The next morning Peter and John were brought before Annas the High Priest, the elders and teachers of the law. ‘By what power or what name did you do this?’ they demanded to know. – Slide 5"/>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72027" y="2148681"/>
            <a:ext cx="4858704" cy="3644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80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4:9-14</a:t>
            </a:r>
            <a:endParaRPr lang="en-US" sz="4000" dirty="0"/>
          </a:p>
        </p:txBody>
      </p:sp>
      <p:sp>
        <p:nvSpPr>
          <p:cNvPr id="4" name="Content Placeholder 3"/>
          <p:cNvSpPr>
            <a:spLocks noGrp="1"/>
          </p:cNvSpPr>
          <p:nvPr>
            <p:ph sz="half" idx="2"/>
          </p:nvPr>
        </p:nvSpPr>
        <p:spPr>
          <a:xfrm>
            <a:off x="5291191" y="1600201"/>
            <a:ext cx="5907641" cy="4525964"/>
          </a:xfrm>
        </p:spPr>
        <p:txBody>
          <a:bodyPr>
            <a:noAutofit/>
          </a:bodyPr>
          <a:lstStyle/>
          <a:p>
            <a:r>
              <a:rPr lang="en-US" sz="2800" b="1" baseline="30000" dirty="0"/>
              <a:t>9 </a:t>
            </a:r>
            <a:r>
              <a:rPr lang="en-US" sz="2800" dirty="0"/>
              <a:t>If we this day be examined of the good deed done to the impotent man, by what means he is made whole;</a:t>
            </a:r>
          </a:p>
          <a:p>
            <a:r>
              <a:rPr lang="en-US" sz="2800" b="1" baseline="30000" dirty="0"/>
              <a:t>10 </a:t>
            </a:r>
            <a:r>
              <a:rPr lang="en-US" sz="2800" dirty="0"/>
              <a:t>Be it known unto you all, and to all the people of Israel, that by the name of Jesus Christ of Nazareth, whom ye crucified, whom God raised from the dead, even by him doth this man stand here before you whole.</a:t>
            </a:r>
          </a:p>
        </p:txBody>
      </p:sp>
      <p:pic>
        <p:nvPicPr>
          <p:cNvPr id="22530" name="Picture 2" descr="Peter, full of the Holy Spirit, replied, ‘It is in the name of Jesus of Nazareth, who you crucified but God raised from the dead, that this man stands before you healed.’ – Slide 6"/>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91055" y="2148683"/>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155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 Metaphor for Change:  Acts </a:t>
            </a:r>
            <a:r>
              <a:rPr lang="en-US" sz="4000" dirty="0" smtClean="0"/>
              <a:t>4:11-14</a:t>
            </a:r>
            <a:endParaRPr lang="en-US" sz="4000" dirty="0"/>
          </a:p>
        </p:txBody>
      </p:sp>
      <p:sp>
        <p:nvSpPr>
          <p:cNvPr id="3" name="Content Placeholder 2"/>
          <p:cNvSpPr>
            <a:spLocks noGrp="1"/>
          </p:cNvSpPr>
          <p:nvPr>
            <p:ph sz="half" idx="1"/>
          </p:nvPr>
        </p:nvSpPr>
        <p:spPr>
          <a:xfrm>
            <a:off x="904127" y="1510301"/>
            <a:ext cx="5065158" cy="4615864"/>
          </a:xfrm>
        </p:spPr>
        <p:txBody>
          <a:bodyPr>
            <a:noAutofit/>
          </a:bodyPr>
          <a:lstStyle/>
          <a:p>
            <a:r>
              <a:rPr lang="en-US" sz="3000" b="1" baseline="30000" dirty="0"/>
              <a:t>11 </a:t>
            </a:r>
            <a:r>
              <a:rPr lang="en-US" sz="3000" dirty="0"/>
              <a:t>This is the stone which was set at </a:t>
            </a:r>
            <a:r>
              <a:rPr lang="en-US" sz="3000" dirty="0" err="1"/>
              <a:t>nought</a:t>
            </a:r>
            <a:r>
              <a:rPr lang="en-US" sz="3000" dirty="0"/>
              <a:t> of you builders, which is become the head of the corner.</a:t>
            </a:r>
          </a:p>
          <a:p>
            <a:r>
              <a:rPr lang="en-US" sz="3000" b="1" baseline="30000" dirty="0"/>
              <a:t>12 </a:t>
            </a:r>
            <a:r>
              <a:rPr lang="en-US" sz="3000" dirty="0"/>
              <a:t>Neither is there salvation in any other: for there is none other name under heaven given among men, whereby we must be saved.</a:t>
            </a:r>
          </a:p>
        </p:txBody>
      </p:sp>
      <p:pic>
        <p:nvPicPr>
          <p:cNvPr id="23554" name="Picture 2" descr="Peter continued, ‘Salvation can only be in the name of Jesus. There is no other name with the power to save people from their sins.’ – Slide 7"/>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00065" y="2025390"/>
            <a:ext cx="5148935" cy="3861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879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200" dirty="0" smtClean="0"/>
              <a:t>The Old Covenant (Law):  Deuteronomy 28:11-14</a:t>
            </a:r>
            <a:endParaRPr lang="en-US" sz="3200" dirty="0"/>
          </a:p>
        </p:txBody>
      </p:sp>
      <p:sp>
        <p:nvSpPr>
          <p:cNvPr id="14" name="Content Placeholder 13"/>
          <p:cNvSpPr>
            <a:spLocks noGrp="1"/>
          </p:cNvSpPr>
          <p:nvPr>
            <p:ph idx="1"/>
          </p:nvPr>
        </p:nvSpPr>
        <p:spPr>
          <a:xfrm>
            <a:off x="1181100" y="1417638"/>
            <a:ext cx="9867900" cy="5034533"/>
          </a:xfrm>
        </p:spPr>
        <p:txBody>
          <a:bodyPr anchor="ctr">
            <a:noAutofit/>
          </a:bodyPr>
          <a:lstStyle/>
          <a:p>
            <a:r>
              <a:rPr lang="en-US" sz="3200" b="1" baseline="30000" dirty="0"/>
              <a:t>11 </a:t>
            </a:r>
            <a:r>
              <a:rPr lang="en-US" sz="3200" dirty="0"/>
              <a:t>And the </a:t>
            </a:r>
            <a:r>
              <a:rPr lang="en-US" sz="3200" cap="small" dirty="0"/>
              <a:t>Lord</a:t>
            </a:r>
            <a:r>
              <a:rPr lang="en-US" sz="3200" dirty="0"/>
              <a:t> shall make thee plenteous in goods, in the fruit of thy body, and in the fruit of thy cattle, and in the fruit of thy ground, in the land which the </a:t>
            </a:r>
            <a:r>
              <a:rPr lang="en-US" sz="3200" cap="small" dirty="0"/>
              <a:t>Lord</a:t>
            </a:r>
            <a:r>
              <a:rPr lang="en-US" sz="3200" dirty="0"/>
              <a:t> </a:t>
            </a:r>
            <a:r>
              <a:rPr lang="en-US" sz="3200" dirty="0" err="1"/>
              <a:t>sware</a:t>
            </a:r>
            <a:r>
              <a:rPr lang="en-US" sz="3200" dirty="0"/>
              <a:t> unto thy fathers to give thee.</a:t>
            </a:r>
          </a:p>
          <a:p>
            <a:r>
              <a:rPr lang="en-US" sz="3200" b="1" baseline="30000" dirty="0"/>
              <a:t>12 </a:t>
            </a:r>
            <a:r>
              <a:rPr lang="en-US" sz="3200" dirty="0"/>
              <a:t>The </a:t>
            </a:r>
            <a:r>
              <a:rPr lang="en-US" sz="3200" cap="small" dirty="0"/>
              <a:t>Lord</a:t>
            </a:r>
            <a:r>
              <a:rPr lang="en-US" sz="3200" dirty="0"/>
              <a:t> shall open unto thee his good treasure, the heaven to give the rain unto thy land in his season, and to bless all the work of thine hand: and thou shalt lend unto many nations, and thou shalt not borrow.</a:t>
            </a:r>
          </a:p>
        </p:txBody>
      </p:sp>
    </p:spTree>
    <p:extLst>
      <p:ext uri="{BB962C8B-B14F-4D97-AF65-F5344CB8AC3E}">
        <p14:creationId xmlns:p14="http://schemas.microsoft.com/office/powerpoint/2010/main" val="1622756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A Metaphor for Change:  Acts </a:t>
            </a:r>
            <a:r>
              <a:rPr lang="en-US" sz="4000" dirty="0" smtClean="0"/>
              <a:t>4:13-14</a:t>
            </a:r>
            <a:endParaRPr lang="en-US" sz="4000" dirty="0"/>
          </a:p>
        </p:txBody>
      </p:sp>
      <p:sp>
        <p:nvSpPr>
          <p:cNvPr id="4" name="Content Placeholder 3"/>
          <p:cNvSpPr>
            <a:spLocks noGrp="1"/>
          </p:cNvSpPr>
          <p:nvPr>
            <p:ph sz="half" idx="2"/>
          </p:nvPr>
        </p:nvSpPr>
        <p:spPr>
          <a:xfrm>
            <a:off x="5774076" y="1600201"/>
            <a:ext cx="5424756" cy="4525964"/>
          </a:xfrm>
        </p:spPr>
        <p:txBody>
          <a:bodyPr>
            <a:noAutofit/>
          </a:bodyPr>
          <a:lstStyle/>
          <a:p>
            <a:r>
              <a:rPr lang="en-US" sz="2800" b="1" baseline="30000" dirty="0"/>
              <a:t>13 </a:t>
            </a:r>
            <a:r>
              <a:rPr lang="en-US" sz="2800" dirty="0"/>
              <a:t>Now when they saw the boldness of Peter and John, and perceived that they were unlearned and ignorant men, they </a:t>
            </a:r>
            <a:r>
              <a:rPr lang="en-US" sz="2800" dirty="0" err="1"/>
              <a:t>marvelled</a:t>
            </a:r>
            <a:r>
              <a:rPr lang="en-US" sz="2800" dirty="0"/>
              <a:t>; and they took knowledge of them, that they had been with Jesus.</a:t>
            </a:r>
          </a:p>
          <a:p>
            <a:r>
              <a:rPr lang="en-US" sz="2800" b="1" baseline="30000" dirty="0"/>
              <a:t>14 </a:t>
            </a:r>
            <a:r>
              <a:rPr lang="en-US" sz="2800" dirty="0"/>
              <a:t>And beholding the man which was healed standing with them, they could say nothing against it.</a:t>
            </a:r>
          </a:p>
        </p:txBody>
      </p:sp>
      <p:pic>
        <p:nvPicPr>
          <p:cNvPr id="24578" name="Picture 2" descr="The temple leaders issued further threats not to speak about Jesus. However, they could not punish Peter and John because the people were praising God for what had happened. – Slide 1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78731" y="2148681"/>
            <a:ext cx="4572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050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Confidence and Prayer:</a:t>
            </a:r>
            <a:br>
              <a:rPr lang="en-US" dirty="0" smtClean="0"/>
            </a:br>
            <a:r>
              <a:rPr lang="en-US" dirty="0" smtClean="0"/>
              <a:t>1 John 5:1-15; </a:t>
            </a:r>
            <a:br>
              <a:rPr lang="en-US" dirty="0" smtClean="0"/>
            </a:br>
            <a:r>
              <a:rPr lang="en-US" dirty="0" smtClean="0"/>
              <a:t>3:22-24</a:t>
            </a:r>
            <a:endParaRPr lang="en-US" dirty="0"/>
          </a:p>
        </p:txBody>
      </p:sp>
    </p:spTree>
    <p:extLst>
      <p:ext uri="{BB962C8B-B14F-4D97-AF65-F5344CB8AC3E}">
        <p14:creationId xmlns:p14="http://schemas.microsoft.com/office/powerpoint/2010/main" val="340383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5:1-15</a:t>
            </a:r>
            <a:endParaRPr lang="en-US" sz="4000" dirty="0"/>
          </a:p>
        </p:txBody>
      </p:sp>
      <p:sp>
        <p:nvSpPr>
          <p:cNvPr id="14" name="Content Placeholder 13"/>
          <p:cNvSpPr>
            <a:spLocks noGrp="1"/>
          </p:cNvSpPr>
          <p:nvPr>
            <p:ph idx="1"/>
          </p:nvPr>
        </p:nvSpPr>
        <p:spPr/>
        <p:txBody>
          <a:bodyPr anchor="ctr">
            <a:noAutofit/>
          </a:bodyPr>
          <a:lstStyle/>
          <a:p>
            <a:r>
              <a:rPr lang="en-US" sz="3200" b="1" dirty="0"/>
              <a:t>5 </a:t>
            </a:r>
            <a:r>
              <a:rPr lang="en-US" sz="3200" dirty="0"/>
              <a:t>Whosoever believeth that Jesus is the Christ is born of God: and every one that </a:t>
            </a:r>
            <a:r>
              <a:rPr lang="en-US" sz="3200" dirty="0" err="1"/>
              <a:t>loveth</a:t>
            </a:r>
            <a:r>
              <a:rPr lang="en-US" sz="3200" dirty="0"/>
              <a:t> him that begat </a:t>
            </a:r>
            <a:r>
              <a:rPr lang="en-US" sz="3200" dirty="0" err="1"/>
              <a:t>loveth</a:t>
            </a:r>
            <a:r>
              <a:rPr lang="en-US" sz="3200" dirty="0"/>
              <a:t> him also that is begotten of him.</a:t>
            </a:r>
          </a:p>
          <a:p>
            <a:r>
              <a:rPr lang="en-US" sz="3200" b="1" baseline="30000" dirty="0"/>
              <a:t>2 </a:t>
            </a:r>
            <a:r>
              <a:rPr lang="en-US" sz="3200" dirty="0"/>
              <a:t>By this we know that we love the children of God, when we love God, and keep his commandments.</a:t>
            </a:r>
          </a:p>
          <a:p>
            <a:r>
              <a:rPr lang="en-US" sz="3200" b="1" baseline="30000" dirty="0"/>
              <a:t>3 </a:t>
            </a:r>
            <a:r>
              <a:rPr lang="en-US" sz="3200" dirty="0"/>
              <a:t>For this is the love of God, that we keep his commandments: and his commandments are not grievous</a:t>
            </a:r>
            <a:r>
              <a:rPr lang="en-US" sz="3200" dirty="0" smtClean="0"/>
              <a:t>.</a:t>
            </a:r>
            <a:endParaRPr lang="en-US" sz="3200" dirty="0"/>
          </a:p>
        </p:txBody>
      </p:sp>
    </p:spTree>
    <p:extLst>
      <p:ext uri="{BB962C8B-B14F-4D97-AF65-F5344CB8AC3E}">
        <p14:creationId xmlns:p14="http://schemas.microsoft.com/office/powerpoint/2010/main" val="17859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5:4-15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4 </a:t>
            </a:r>
            <a:r>
              <a:rPr lang="en-US" sz="3200" dirty="0"/>
              <a:t>For whatsoever is born of God </a:t>
            </a:r>
            <a:r>
              <a:rPr lang="en-US" sz="3200" dirty="0" err="1"/>
              <a:t>overcometh</a:t>
            </a:r>
            <a:r>
              <a:rPr lang="en-US" sz="3200" dirty="0"/>
              <a:t> </a:t>
            </a:r>
            <a:r>
              <a:rPr lang="en-US" sz="3200" dirty="0" smtClean="0"/>
              <a:t>4he </a:t>
            </a:r>
            <a:r>
              <a:rPr lang="en-US" sz="3200" dirty="0"/>
              <a:t>world: and this is the victory that </a:t>
            </a:r>
            <a:r>
              <a:rPr lang="en-US" sz="3200" dirty="0" err="1"/>
              <a:t>overcometh</a:t>
            </a:r>
            <a:r>
              <a:rPr lang="en-US" sz="3200" dirty="0"/>
              <a:t> the world, even our faith.</a:t>
            </a:r>
          </a:p>
          <a:p>
            <a:r>
              <a:rPr lang="en-US" sz="3200" b="1" baseline="30000" dirty="0"/>
              <a:t>5 </a:t>
            </a:r>
            <a:r>
              <a:rPr lang="en-US" sz="3200" dirty="0"/>
              <a:t>Who is he that </a:t>
            </a:r>
            <a:r>
              <a:rPr lang="en-US" sz="3200" dirty="0" err="1"/>
              <a:t>overcometh</a:t>
            </a:r>
            <a:r>
              <a:rPr lang="en-US" sz="3200" dirty="0"/>
              <a:t> the world, but he that believeth that Jesus is the Son of God?</a:t>
            </a:r>
          </a:p>
          <a:p>
            <a:r>
              <a:rPr lang="en-US" sz="3200" b="1" baseline="30000" dirty="0"/>
              <a:t>6 </a:t>
            </a:r>
            <a:r>
              <a:rPr lang="en-US" sz="3200" dirty="0"/>
              <a:t>This is he that came by water and blood, even Jesus Christ; not by water only, but by water and blood. And it is the Spirit that </a:t>
            </a:r>
            <a:r>
              <a:rPr lang="en-US" sz="3200" dirty="0" err="1"/>
              <a:t>beareth</a:t>
            </a:r>
            <a:r>
              <a:rPr lang="en-US" sz="3200" dirty="0"/>
              <a:t> witness, because the Spirit is truth</a:t>
            </a:r>
            <a:r>
              <a:rPr lang="en-US" sz="3200" dirty="0" smtClean="0"/>
              <a:t>.</a:t>
            </a:r>
            <a:endParaRPr lang="en-US" sz="3200" dirty="0"/>
          </a:p>
        </p:txBody>
      </p:sp>
    </p:spTree>
    <p:extLst>
      <p:ext uri="{BB962C8B-B14F-4D97-AF65-F5344CB8AC3E}">
        <p14:creationId xmlns:p14="http://schemas.microsoft.com/office/powerpoint/2010/main" val="377289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5:7-15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7 </a:t>
            </a:r>
            <a:r>
              <a:rPr lang="en-US" sz="3200" dirty="0"/>
              <a:t>For there are three that bear record in heaven, the Father, the Word, and the Holy Ghost: and these three are one.</a:t>
            </a:r>
          </a:p>
          <a:p>
            <a:r>
              <a:rPr lang="en-US" sz="3200" b="1" baseline="30000" dirty="0"/>
              <a:t>8 </a:t>
            </a:r>
            <a:r>
              <a:rPr lang="en-US" sz="3200" dirty="0"/>
              <a:t>And there are three that bear witness in earth, the Spirit, and the water, and the blood: and these three agree in one.</a:t>
            </a:r>
          </a:p>
          <a:p>
            <a:r>
              <a:rPr lang="en-US" sz="3200" b="1" baseline="30000" dirty="0"/>
              <a:t>9 </a:t>
            </a:r>
            <a:r>
              <a:rPr lang="en-US" sz="3200" dirty="0"/>
              <a:t>If we receive the witness of men, the witness of God is greater: for this is the witness of God which he hath testified of his Son.</a:t>
            </a:r>
          </a:p>
        </p:txBody>
      </p:sp>
    </p:spTree>
    <p:extLst>
      <p:ext uri="{BB962C8B-B14F-4D97-AF65-F5344CB8AC3E}">
        <p14:creationId xmlns:p14="http://schemas.microsoft.com/office/powerpoint/2010/main" val="61084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5:10-15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10 </a:t>
            </a:r>
            <a:r>
              <a:rPr lang="en-US" sz="3200" dirty="0"/>
              <a:t>He that believeth on the Son of God hath the witness in himself: he that believeth not God hath made him a liar; because he believeth not the record that God gave of his Son.</a:t>
            </a:r>
          </a:p>
          <a:p>
            <a:r>
              <a:rPr lang="en-US" sz="3200" b="1" baseline="30000" dirty="0"/>
              <a:t>11 </a:t>
            </a:r>
            <a:r>
              <a:rPr lang="en-US" sz="3200" dirty="0"/>
              <a:t>And this is the record, that God hath given to us eternal life, and this life is in his Son.</a:t>
            </a:r>
          </a:p>
          <a:p>
            <a:r>
              <a:rPr lang="en-US" sz="3200" b="1" baseline="30000" dirty="0"/>
              <a:t>12 </a:t>
            </a:r>
            <a:r>
              <a:rPr lang="en-US" sz="3200" dirty="0"/>
              <a:t>He that hath the Son hath life; and he that hath not the Son of God hath not life.</a:t>
            </a:r>
          </a:p>
        </p:txBody>
      </p:sp>
    </p:spTree>
    <p:extLst>
      <p:ext uri="{BB962C8B-B14F-4D97-AF65-F5344CB8AC3E}">
        <p14:creationId xmlns:p14="http://schemas.microsoft.com/office/powerpoint/2010/main" val="115056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5:13-15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13 </a:t>
            </a:r>
            <a:r>
              <a:rPr lang="en-US" sz="3200" dirty="0"/>
              <a:t>These things have I written unto you that believe on the name of the Son of God; that ye may know that ye have eternal life, and that ye may believe on the name of the Son of God.</a:t>
            </a:r>
          </a:p>
          <a:p>
            <a:r>
              <a:rPr lang="en-US" sz="3200" b="1" baseline="30000" dirty="0"/>
              <a:t>14 </a:t>
            </a:r>
            <a:r>
              <a:rPr lang="en-US" sz="3200" dirty="0"/>
              <a:t>And this is the confidence that we have in him, that, if we ask any thing according to his will, he </a:t>
            </a:r>
            <a:r>
              <a:rPr lang="en-US" sz="3200" dirty="0" err="1"/>
              <a:t>heareth</a:t>
            </a:r>
            <a:r>
              <a:rPr lang="en-US" sz="3200" dirty="0"/>
              <a:t> us:</a:t>
            </a:r>
          </a:p>
          <a:p>
            <a:r>
              <a:rPr lang="en-US" sz="3200" b="1" baseline="30000" dirty="0"/>
              <a:t>15 </a:t>
            </a:r>
            <a:r>
              <a:rPr lang="en-US" sz="3200" dirty="0"/>
              <a:t>And if we know that he hear us, whatsoever we ask, we know that we have the petitions that we desired of him.</a:t>
            </a:r>
          </a:p>
        </p:txBody>
      </p:sp>
    </p:spTree>
    <p:extLst>
      <p:ext uri="{BB962C8B-B14F-4D97-AF65-F5344CB8AC3E}">
        <p14:creationId xmlns:p14="http://schemas.microsoft.com/office/powerpoint/2010/main" val="1589262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smtClean="0"/>
              <a:t>Confidence and Prayer:  1 John 3:22-24</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22 </a:t>
            </a:r>
            <a:r>
              <a:rPr lang="en-US" sz="3200" dirty="0"/>
              <a:t>And whatsoever we ask, we receive of him, because we keep his commandments, and do those things that are pleasing in his sight.</a:t>
            </a:r>
          </a:p>
          <a:p>
            <a:r>
              <a:rPr lang="en-US" sz="3200" b="1" baseline="30000" dirty="0"/>
              <a:t>23 </a:t>
            </a:r>
            <a:r>
              <a:rPr lang="en-US" sz="3200" dirty="0"/>
              <a:t>And this is his commandment, That we should believe on the name of his Son Jesus Christ, and love one another, as he gave us commandment.</a:t>
            </a:r>
          </a:p>
          <a:p>
            <a:r>
              <a:rPr lang="en-US" sz="3200" b="1" baseline="30000" dirty="0"/>
              <a:t>24 </a:t>
            </a:r>
            <a:r>
              <a:rPr lang="en-US" sz="3200" dirty="0"/>
              <a:t>And he that </a:t>
            </a:r>
            <a:r>
              <a:rPr lang="en-US" sz="3200" dirty="0" err="1"/>
              <a:t>keepeth</a:t>
            </a:r>
            <a:r>
              <a:rPr lang="en-US" sz="3200" dirty="0"/>
              <a:t> his commandments </a:t>
            </a:r>
            <a:r>
              <a:rPr lang="en-US" sz="3200" dirty="0" err="1"/>
              <a:t>dwelleth</a:t>
            </a:r>
            <a:r>
              <a:rPr lang="en-US" sz="3200" dirty="0"/>
              <a:t> in him, and he in him. And hereby we know that he </a:t>
            </a:r>
            <a:r>
              <a:rPr lang="en-US" sz="3200" dirty="0" err="1"/>
              <a:t>abideth</a:t>
            </a:r>
            <a:r>
              <a:rPr lang="en-US" sz="3200" dirty="0"/>
              <a:t> in us, by the Spirit which he hath given us.</a:t>
            </a:r>
          </a:p>
        </p:txBody>
      </p:sp>
    </p:spTree>
    <p:extLst>
      <p:ext uri="{BB962C8B-B14F-4D97-AF65-F5344CB8AC3E}">
        <p14:creationId xmlns:p14="http://schemas.microsoft.com/office/powerpoint/2010/main" val="8581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Belief and Perfection:</a:t>
            </a:r>
            <a:br>
              <a:rPr lang="en-US" dirty="0" smtClean="0"/>
            </a:br>
            <a:r>
              <a:rPr lang="en-US" dirty="0" smtClean="0"/>
              <a:t>Philippians 1:6; 3:11-16</a:t>
            </a:r>
            <a:endParaRPr lang="en-US" dirty="0"/>
          </a:p>
        </p:txBody>
      </p:sp>
    </p:spTree>
    <p:extLst>
      <p:ext uri="{BB962C8B-B14F-4D97-AF65-F5344CB8AC3E}">
        <p14:creationId xmlns:p14="http://schemas.microsoft.com/office/powerpoint/2010/main" val="266979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Belief and Perfection:  Philippians 1:6</a:t>
            </a:r>
            <a:endParaRPr lang="en-US" sz="4000" dirty="0"/>
          </a:p>
        </p:txBody>
      </p:sp>
      <p:sp>
        <p:nvSpPr>
          <p:cNvPr id="3" name="Content Placeholder 2"/>
          <p:cNvSpPr>
            <a:spLocks noGrp="1"/>
          </p:cNvSpPr>
          <p:nvPr>
            <p:ph sz="half" idx="1"/>
          </p:nvPr>
        </p:nvSpPr>
        <p:spPr>
          <a:xfrm>
            <a:off x="904127" y="1510301"/>
            <a:ext cx="5065158" cy="4615864"/>
          </a:xfrm>
        </p:spPr>
        <p:txBody>
          <a:bodyPr anchor="ctr">
            <a:noAutofit/>
          </a:bodyPr>
          <a:lstStyle/>
          <a:p>
            <a:r>
              <a:rPr lang="en-US" sz="4000" b="1" baseline="30000" dirty="0"/>
              <a:t>6 </a:t>
            </a:r>
            <a:r>
              <a:rPr lang="en-US" sz="4000" dirty="0"/>
              <a:t>Being confident of this very thing, that he which hath begun a good work in you will perform it until the day of Jesus Christ:</a:t>
            </a:r>
            <a:endParaRPr lang="en-US" sz="3600" dirty="0"/>
          </a:p>
        </p:txBody>
      </p:sp>
      <p:pic>
        <p:nvPicPr>
          <p:cNvPr id="25602" name="Picture 2" descr="2017: The Year Of Completion - UNSEALED - World News | Christian News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050" r="11675"/>
          <a:stretch/>
        </p:blipFill>
        <p:spPr bwMode="auto">
          <a:xfrm>
            <a:off x="6205591" y="1913980"/>
            <a:ext cx="4699509" cy="39837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092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Autofit/>
          </a:bodyPr>
          <a:lstStyle/>
          <a:p>
            <a:r>
              <a:rPr lang="en-US" sz="3200" dirty="0" smtClean="0"/>
              <a:t>The Old Covenant (Law):  Deuteronomy 28:13-14</a:t>
            </a:r>
            <a:endParaRPr lang="en-US" sz="3200" dirty="0"/>
          </a:p>
        </p:txBody>
      </p:sp>
      <p:sp>
        <p:nvSpPr>
          <p:cNvPr id="14" name="Content Placeholder 13"/>
          <p:cNvSpPr>
            <a:spLocks noGrp="1"/>
          </p:cNvSpPr>
          <p:nvPr>
            <p:ph idx="1"/>
          </p:nvPr>
        </p:nvSpPr>
        <p:spPr>
          <a:xfrm>
            <a:off x="1181100" y="1417638"/>
            <a:ext cx="9867900" cy="5034533"/>
          </a:xfrm>
        </p:spPr>
        <p:txBody>
          <a:bodyPr anchor="ctr">
            <a:noAutofit/>
          </a:bodyPr>
          <a:lstStyle/>
          <a:p>
            <a:r>
              <a:rPr lang="en-US" sz="3200" b="1" baseline="30000" dirty="0"/>
              <a:t>13 </a:t>
            </a:r>
            <a:r>
              <a:rPr lang="en-US" sz="3200" dirty="0"/>
              <a:t>And the </a:t>
            </a:r>
            <a:r>
              <a:rPr lang="en-US" sz="3200" cap="small" dirty="0"/>
              <a:t>Lord</a:t>
            </a:r>
            <a:r>
              <a:rPr lang="en-US" sz="3200" dirty="0"/>
              <a:t> shall make thee the head, and not the tail; and thou shalt be above only, and thou shalt not be beneath; if that thou hearken unto the commandments of the </a:t>
            </a:r>
            <a:r>
              <a:rPr lang="en-US" sz="3200" cap="small" dirty="0"/>
              <a:t>Lord</a:t>
            </a:r>
            <a:r>
              <a:rPr lang="en-US" sz="3200" dirty="0"/>
              <a:t> thy God, which I command thee this day, to observe and to do them:</a:t>
            </a:r>
          </a:p>
          <a:p>
            <a:r>
              <a:rPr lang="en-US" sz="3200" b="1" baseline="30000" dirty="0"/>
              <a:t>14 </a:t>
            </a:r>
            <a:r>
              <a:rPr lang="en-US" sz="3200" dirty="0"/>
              <a:t>And thou shalt not go aside from any of the words which I command thee this day, to the right hand, or to the left, to go after other gods to serve them.</a:t>
            </a:r>
          </a:p>
        </p:txBody>
      </p:sp>
    </p:spTree>
    <p:extLst>
      <p:ext uri="{BB962C8B-B14F-4D97-AF65-F5344CB8AC3E}">
        <p14:creationId xmlns:p14="http://schemas.microsoft.com/office/powerpoint/2010/main" val="197236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a:t>Belief and Perfection:  Philippians </a:t>
            </a:r>
            <a:r>
              <a:rPr lang="en-US" sz="4000" dirty="0" smtClean="0"/>
              <a:t>3:11-15</a:t>
            </a:r>
            <a:endParaRPr lang="en-US" sz="4000" dirty="0"/>
          </a:p>
        </p:txBody>
      </p:sp>
      <p:sp>
        <p:nvSpPr>
          <p:cNvPr id="14" name="Content Placeholder 13"/>
          <p:cNvSpPr>
            <a:spLocks noGrp="1"/>
          </p:cNvSpPr>
          <p:nvPr>
            <p:ph idx="1"/>
          </p:nvPr>
        </p:nvSpPr>
        <p:spPr/>
        <p:txBody>
          <a:bodyPr anchor="ctr">
            <a:noAutofit/>
          </a:bodyPr>
          <a:lstStyle/>
          <a:p>
            <a:r>
              <a:rPr lang="en-US" sz="3200" b="1" baseline="30000" dirty="0"/>
              <a:t>11 </a:t>
            </a:r>
            <a:r>
              <a:rPr lang="en-US" sz="3200" dirty="0"/>
              <a:t>If by any means I might attain unto the resurrection of the dead.</a:t>
            </a:r>
          </a:p>
          <a:p>
            <a:r>
              <a:rPr lang="en-US" sz="3200" b="1" baseline="30000" dirty="0"/>
              <a:t>12 </a:t>
            </a:r>
            <a:r>
              <a:rPr lang="en-US" sz="3200" dirty="0"/>
              <a:t>Not as though I had already attained, either were already perfect: but I follow after, if that I may apprehend that for which also I am apprehended of Christ Jesus.</a:t>
            </a:r>
          </a:p>
          <a:p>
            <a:r>
              <a:rPr lang="en-US" sz="3200" b="1" baseline="30000" dirty="0"/>
              <a:t>13 </a:t>
            </a:r>
            <a:r>
              <a:rPr lang="en-US" sz="3200" dirty="0"/>
              <a:t>Brethren, I count not myself to have apprehended: but this one thing I do, forgetting those things which are behind, and reaching forth unto those things which are before,</a:t>
            </a:r>
          </a:p>
        </p:txBody>
      </p:sp>
    </p:spTree>
    <p:extLst>
      <p:ext uri="{BB962C8B-B14F-4D97-AF65-F5344CB8AC3E}">
        <p14:creationId xmlns:p14="http://schemas.microsoft.com/office/powerpoint/2010/main" val="131313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Belief and Perfection:  Philippians 3:14-15</a:t>
            </a:r>
            <a:endParaRPr lang="en-US" sz="4000" dirty="0"/>
          </a:p>
        </p:txBody>
      </p:sp>
      <p:sp>
        <p:nvSpPr>
          <p:cNvPr id="4" name="Content Placeholder 3"/>
          <p:cNvSpPr>
            <a:spLocks noGrp="1"/>
          </p:cNvSpPr>
          <p:nvPr>
            <p:ph sz="half" idx="2"/>
          </p:nvPr>
        </p:nvSpPr>
        <p:spPr>
          <a:xfrm>
            <a:off x="5722706" y="1417638"/>
            <a:ext cx="5476126" cy="4708527"/>
          </a:xfrm>
        </p:spPr>
        <p:txBody>
          <a:bodyPr>
            <a:noAutofit/>
          </a:bodyPr>
          <a:lstStyle/>
          <a:p>
            <a:r>
              <a:rPr lang="en-US" sz="3200" b="1" baseline="30000" dirty="0"/>
              <a:t>14 </a:t>
            </a:r>
            <a:r>
              <a:rPr lang="en-US" sz="3200" dirty="0"/>
              <a:t>I press toward the mark for the prize of the high calling of God in Christ Jesus.</a:t>
            </a:r>
          </a:p>
          <a:p>
            <a:r>
              <a:rPr lang="en-US" sz="3200" b="1" baseline="30000" dirty="0"/>
              <a:t>15 </a:t>
            </a:r>
            <a:r>
              <a:rPr lang="en-US" sz="3200" dirty="0"/>
              <a:t>Let us therefore, as many as be perfect, be thus minded: and if in any thing ye be otherwise minded, God shall reveal even this unto you.</a:t>
            </a:r>
          </a:p>
        </p:txBody>
      </p:sp>
      <p:pic>
        <p:nvPicPr>
          <p:cNvPr id="26626" name="Picture 2" descr="Olympic Winner Ancient Greece Athlete Solid Bronze Handmade Statue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01750" y="1600200"/>
            <a:ext cx="4525963" cy="452596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445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Belief and Perfection:  Matthew 5:48</a:t>
            </a:r>
            <a:endParaRPr lang="en-US" sz="4000" dirty="0"/>
          </a:p>
        </p:txBody>
      </p:sp>
      <p:sp>
        <p:nvSpPr>
          <p:cNvPr id="3" name="Content Placeholder 2"/>
          <p:cNvSpPr>
            <a:spLocks noGrp="1"/>
          </p:cNvSpPr>
          <p:nvPr>
            <p:ph sz="half" idx="1"/>
          </p:nvPr>
        </p:nvSpPr>
        <p:spPr>
          <a:xfrm>
            <a:off x="904128" y="1510301"/>
            <a:ext cx="4253500" cy="4615864"/>
          </a:xfrm>
        </p:spPr>
        <p:txBody>
          <a:bodyPr anchor="ctr">
            <a:noAutofit/>
          </a:bodyPr>
          <a:lstStyle/>
          <a:p>
            <a:r>
              <a:rPr lang="en-US" sz="4000" b="1" baseline="30000" dirty="0"/>
              <a:t>48 </a:t>
            </a:r>
            <a:r>
              <a:rPr lang="en-US" sz="4000" dirty="0"/>
              <a:t>Be ye therefore perfect, even as your Father which is in heaven is perfect.</a:t>
            </a:r>
            <a:endParaRPr lang="en-US" sz="3600" dirty="0"/>
          </a:p>
        </p:txBody>
      </p:sp>
      <p:pic>
        <p:nvPicPr>
          <p:cNvPr id="28674" name="Picture 2" descr="Present perfect class - المضارع التام - understanding present perfect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50094" y="2018131"/>
            <a:ext cx="5946580" cy="3600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788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Belief and Perfection:  Romans 12:1-2</a:t>
            </a:r>
            <a:endParaRPr lang="en-US" sz="4000" dirty="0"/>
          </a:p>
        </p:txBody>
      </p:sp>
      <p:sp>
        <p:nvSpPr>
          <p:cNvPr id="4" name="Content Placeholder 3"/>
          <p:cNvSpPr>
            <a:spLocks noGrp="1"/>
          </p:cNvSpPr>
          <p:nvPr>
            <p:ph sz="half" idx="2"/>
          </p:nvPr>
        </p:nvSpPr>
        <p:spPr>
          <a:xfrm>
            <a:off x="5630238" y="1315092"/>
            <a:ext cx="5568594" cy="4811073"/>
          </a:xfrm>
        </p:spPr>
        <p:txBody>
          <a:bodyPr>
            <a:noAutofit/>
          </a:bodyPr>
          <a:lstStyle/>
          <a:p>
            <a:r>
              <a:rPr lang="en-US" sz="2800" b="1" dirty="0"/>
              <a:t>12 </a:t>
            </a:r>
            <a:r>
              <a:rPr lang="en-US" sz="2800" dirty="0"/>
              <a:t>I beseech you therefore, brethren, by the mercies of God, that ye present your bodies a living sacrifice, holy, acceptable unto God, which is your reasonable service.</a:t>
            </a:r>
          </a:p>
          <a:p>
            <a:r>
              <a:rPr lang="en-US" sz="2800" b="1" baseline="30000" dirty="0"/>
              <a:t>2 </a:t>
            </a:r>
            <a:r>
              <a:rPr lang="en-US" sz="2800" dirty="0"/>
              <a:t>And be not conformed to this world: but be ye transformed by the renewing of your mind, that ye may prove what is that good, and acceptable, and perfect, will of God.</a:t>
            </a:r>
          </a:p>
        </p:txBody>
      </p:sp>
      <p:pic>
        <p:nvPicPr>
          <p:cNvPr id="27650" name="Picture 2" descr="Msg 20 The Throne Room of God Part II - Yesterday's Prophecy, Today's News"/>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879" t="5068" r="7216" b="4267"/>
          <a:stretch/>
        </p:blipFill>
        <p:spPr bwMode="auto">
          <a:xfrm>
            <a:off x="1520147" y="1952189"/>
            <a:ext cx="4223107" cy="3639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055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400" dirty="0" smtClean="0"/>
              <a:t>Happy Sabbath!!</a:t>
            </a:r>
            <a:endParaRPr lang="en-US" sz="5400" dirty="0"/>
          </a:p>
        </p:txBody>
      </p:sp>
      <p:sp>
        <p:nvSpPr>
          <p:cNvPr id="3" name="Subtitle 2"/>
          <p:cNvSpPr>
            <a:spLocks noGrp="1"/>
          </p:cNvSpPr>
          <p:nvPr>
            <p:ph type="subTitle" idx="1"/>
          </p:nvPr>
        </p:nvSpPr>
        <p:spPr/>
        <p:txBody>
          <a:bodyPr>
            <a:normAutofit/>
          </a:bodyPr>
          <a:lstStyle/>
          <a:p>
            <a:r>
              <a:rPr lang="en-US" sz="3200" dirty="0" smtClean="0"/>
              <a:t>Thank you!  And…</a:t>
            </a:r>
            <a:endParaRPr lang="en-US" sz="3200" dirty="0"/>
          </a:p>
        </p:txBody>
      </p:sp>
    </p:spTree>
    <p:extLst>
      <p:ext uri="{BB962C8B-B14F-4D97-AF65-F5344CB8AC3E}">
        <p14:creationId xmlns:p14="http://schemas.microsoft.com/office/powerpoint/2010/main" val="284476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The New Covenant (Believe): </a:t>
            </a:r>
            <a:r>
              <a:rPr lang="en-US" sz="4000" dirty="0" smtClean="0"/>
              <a:t>John 6:29</a:t>
            </a:r>
            <a:endParaRPr lang="en-US" sz="4000" dirty="0"/>
          </a:p>
        </p:txBody>
      </p:sp>
      <p:sp>
        <p:nvSpPr>
          <p:cNvPr id="14" name="Content Placeholder 13"/>
          <p:cNvSpPr>
            <a:spLocks noGrp="1"/>
          </p:cNvSpPr>
          <p:nvPr>
            <p:ph idx="1"/>
          </p:nvPr>
        </p:nvSpPr>
        <p:spPr/>
        <p:txBody>
          <a:bodyPr anchor="ctr">
            <a:normAutofit/>
          </a:bodyPr>
          <a:lstStyle/>
          <a:p>
            <a:pPr lvl="0"/>
            <a:r>
              <a:rPr lang="en-US" sz="4000" b="1" baseline="30000" dirty="0"/>
              <a:t>29 </a:t>
            </a:r>
            <a:r>
              <a:rPr lang="en-US" sz="4000" dirty="0"/>
              <a:t>Jesus answered and said unto them, This is the work of God, that ye believe on him whom he hath sent.</a:t>
            </a:r>
          </a:p>
        </p:txBody>
      </p:sp>
    </p:spTree>
    <p:extLst>
      <p:ext uri="{BB962C8B-B14F-4D97-AF65-F5344CB8AC3E}">
        <p14:creationId xmlns:p14="http://schemas.microsoft.com/office/powerpoint/2010/main" val="3110460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sz="4000" dirty="0"/>
              <a:t>The New Covenant (Believe): </a:t>
            </a:r>
            <a:r>
              <a:rPr lang="en-US" sz="4000" dirty="0" smtClean="0"/>
              <a:t>John 20:30-31</a:t>
            </a:r>
            <a:endParaRPr lang="en-US" sz="4000" dirty="0"/>
          </a:p>
        </p:txBody>
      </p:sp>
      <p:sp>
        <p:nvSpPr>
          <p:cNvPr id="14" name="Content Placeholder 13"/>
          <p:cNvSpPr>
            <a:spLocks noGrp="1"/>
          </p:cNvSpPr>
          <p:nvPr>
            <p:ph idx="1"/>
          </p:nvPr>
        </p:nvSpPr>
        <p:spPr/>
        <p:txBody>
          <a:bodyPr anchor="ctr">
            <a:normAutofit/>
          </a:bodyPr>
          <a:lstStyle/>
          <a:p>
            <a:r>
              <a:rPr lang="en-US" sz="4000" b="1" baseline="30000" dirty="0"/>
              <a:t>30 </a:t>
            </a:r>
            <a:r>
              <a:rPr lang="en-US" sz="4000" dirty="0"/>
              <a:t>And many other signs truly did Jesus in the presence of his disciples, which are not written in this book:</a:t>
            </a:r>
          </a:p>
          <a:p>
            <a:r>
              <a:rPr lang="en-US" sz="4000" b="1" baseline="30000" dirty="0"/>
              <a:t>31 </a:t>
            </a:r>
            <a:r>
              <a:rPr lang="en-US" sz="4000" dirty="0"/>
              <a:t>But these are written, that ye might believe that Jesus is the Christ, the Son of God; and that believing ye might have life through his name.</a:t>
            </a:r>
          </a:p>
        </p:txBody>
      </p:sp>
    </p:spTree>
    <p:extLst>
      <p:ext uri="{BB962C8B-B14F-4D97-AF65-F5344CB8AC3E}">
        <p14:creationId xmlns:p14="http://schemas.microsoft.com/office/powerpoint/2010/main" val="3666880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Point of reference design templat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spDef>
      <a:spPr>
        <a:ln>
          <a:noFill/>
        </a:ln>
      </a:spPr>
      <a:bodyPr rtlCol="0" anchor="ctr"/>
      <a:lstStyle>
        <a:defPPr algn="ctr">
          <a:defRPr dirty="0"/>
        </a:defPPr>
      </a:lstStyle>
      <a:style>
        <a:lnRef idx="2">
          <a:schemeClr val="accent3">
            <a:shade val="50000"/>
          </a:schemeClr>
        </a:lnRef>
        <a:fillRef idx="1">
          <a:schemeClr val="accent3"/>
        </a:fillRef>
        <a:effectRef idx="0">
          <a:schemeClr val="accent3"/>
        </a:effectRef>
        <a:fontRef idx="minor">
          <a:schemeClr val="lt1"/>
        </a:fontRef>
      </a:style>
    </a:spDef>
    <a:lnDef>
      <a:spPr>
        <a:ln>
          <a:solidFill>
            <a:schemeClr val="bg2"/>
          </a:solidFill>
        </a:ln>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Point of reference design slides.potx" id="{1FE874D8-B4BB-41B6-994D-8CC71978EE0D}" vid="{10C828F2-76F4-45EC-B056-797090CCD612}"/>
    </a:ext>
  </a:extLst>
</a:theme>
</file>

<file path=ppt/theme/theme2.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3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Point of reference design slides</Template>
  <TotalTime>273</TotalTime>
  <Words>612</Words>
  <Application>Microsoft Office PowerPoint</Application>
  <PresentationFormat>Widescreen</PresentationFormat>
  <Paragraphs>241</Paragraphs>
  <Slides>74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74</vt:i4>
      </vt:variant>
    </vt:vector>
  </HeadingPairs>
  <TitlesOfParts>
    <vt:vector size="79" baseType="lpstr">
      <vt:lpstr>Arial</vt:lpstr>
      <vt:lpstr>Century Gothic</vt:lpstr>
      <vt:lpstr>Palatino Linotype</vt:lpstr>
      <vt:lpstr>Wingdings 2</vt:lpstr>
      <vt:lpstr>Point of reference design template</vt:lpstr>
      <vt:lpstr>Owed to God</vt:lpstr>
      <vt:lpstr>Memory Text:  Deuteronomy 28:1-2</vt:lpstr>
      <vt:lpstr>The Old Covenant (Law):  Deuteronomy 28:1-14</vt:lpstr>
      <vt:lpstr>The Old Covenant (Law):  Deuteronomy 28:4-14</vt:lpstr>
      <vt:lpstr>The Old Covenant (Law):  Deuteronomy 28:8-14</vt:lpstr>
      <vt:lpstr>The Old Covenant (Law):  Deuteronomy 28:11-14</vt:lpstr>
      <vt:lpstr>The Old Covenant (Law):  Deuteronomy 28:13-14</vt:lpstr>
      <vt:lpstr>The New Covenant (Believe): John 6:29</vt:lpstr>
      <vt:lpstr>The New Covenant (Believe): John 20:30-31</vt:lpstr>
      <vt:lpstr>The New Covenant (Believe): Acts 16:30-32</vt:lpstr>
      <vt:lpstr>The New Covenant (Believe):  1 John 5:11-13</vt:lpstr>
      <vt:lpstr>9 That if thou shalt confess with thy mouth the Lord Jesus, and shalt believe in thine heart that God hath raised him from the dead, thou shalt be saved. 10 For with the heart man believeth unto righteousness; and with the mouth confession is made unto salvation. 11 For the scripture saith, Whosoever believeth on him shall not be ashamed. </vt:lpstr>
      <vt:lpstr>Believe in What?: 1 John 5:11-13</vt:lpstr>
      <vt:lpstr>Believe in What?: Romans 10:9</vt:lpstr>
      <vt:lpstr>Believe in What?: James 2:19</vt:lpstr>
      <vt:lpstr>An Example of (UN)Belief: John 6:1-65</vt:lpstr>
      <vt:lpstr>An Example of (UN)Belief:  John 6:1-65</vt:lpstr>
      <vt:lpstr>An Example of (UN)Belief:  John 6:5-65</vt:lpstr>
      <vt:lpstr>An Example of (UN)Belief:  John 6:8-65</vt:lpstr>
      <vt:lpstr>An Example of (UN)Belief:  John 6:10-65</vt:lpstr>
      <vt:lpstr>An Example of (UN)Belief:  John 6:11-65</vt:lpstr>
      <vt:lpstr>An Example of (UN)Belief:  John 6:12-65</vt:lpstr>
      <vt:lpstr>An Example of (UN)Belief:  John 6:15-65</vt:lpstr>
      <vt:lpstr>An Example of (UN)Belief:  John 6:19-65</vt:lpstr>
      <vt:lpstr>An Example of (UN)Belief:  John 6:21-65</vt:lpstr>
      <vt:lpstr>An Example of (UN)Belief:  John 6:23-65</vt:lpstr>
      <vt:lpstr>An Example of (UN)Belief:  John 6:26-65</vt:lpstr>
      <vt:lpstr>An Example of (UN)Belief:  John 6:27-65</vt:lpstr>
      <vt:lpstr>An Example of (UN)Belief:  John 6:30-65</vt:lpstr>
      <vt:lpstr>An Example of (UN)Belief:  John 6:34-65</vt:lpstr>
      <vt:lpstr>An Example of (UN)Belief:  John 6:36-65</vt:lpstr>
      <vt:lpstr>An Example of (UN)Belief:  John 6:40-65</vt:lpstr>
      <vt:lpstr>An Example of (UN)Belief:  John 6:43-65</vt:lpstr>
      <vt:lpstr>An Example of (UN)Belief:  John 6:45-65</vt:lpstr>
      <vt:lpstr>An Example of (UN)Belief:  John 6:49-65</vt:lpstr>
      <vt:lpstr>An Example of (UN)Belief:  John 6:52-65</vt:lpstr>
      <vt:lpstr>An Example of (UN)Belief:  John 6:54-65</vt:lpstr>
      <vt:lpstr>An Example of (UN)Belief:  John 6:56-65</vt:lpstr>
      <vt:lpstr>An Example of (UN)Belief:  John 6:58-65</vt:lpstr>
      <vt:lpstr>An Example of (UN)Belief:  John 6:59-65</vt:lpstr>
      <vt:lpstr>An Example of (UN)Belief:  John 6:63-65</vt:lpstr>
      <vt:lpstr>A Metaphor for Change: Acts 3 &amp;4</vt:lpstr>
      <vt:lpstr>A Metaphor for Change:  Acts 3:1-26</vt:lpstr>
      <vt:lpstr>A Metaphor for Change:  Acts 3:5-26</vt:lpstr>
      <vt:lpstr>A Metaphor for Change:  Acts 3:7-26</vt:lpstr>
      <vt:lpstr>A Metaphor for Change:  Acts 3:9-26</vt:lpstr>
      <vt:lpstr>A Metaphor for Change:  Acts 3:11-26</vt:lpstr>
      <vt:lpstr>A Metaphor for Change:  Acts 3:13-26</vt:lpstr>
      <vt:lpstr>A Metaphor for Change:  Acts 3:16-26</vt:lpstr>
      <vt:lpstr>A Metaphor for Change:  Acts 3:17-26</vt:lpstr>
      <vt:lpstr>A Metaphor for Change:  Acts 3:19-26</vt:lpstr>
      <vt:lpstr>A Metaphor for Change:  Acts 3:20-26</vt:lpstr>
      <vt:lpstr>A Metaphor for Change:  Acts 3:23-26</vt:lpstr>
      <vt:lpstr>A Metaphor for Change:  Acts 3:25-26</vt:lpstr>
      <vt:lpstr>A Metaphor for Change:  Acts 4:1-14</vt:lpstr>
      <vt:lpstr>A Metaphor for Change:  Acts 4:4-14</vt:lpstr>
      <vt:lpstr>A Metaphor for Change:  Acts 4:7-14</vt:lpstr>
      <vt:lpstr>A Metaphor for Change:  Acts 4:9-14</vt:lpstr>
      <vt:lpstr>A Metaphor for Change:  Acts 4:11-14</vt:lpstr>
      <vt:lpstr>A Metaphor for Change:  Acts 4:13-14</vt:lpstr>
      <vt:lpstr>Confidence and Prayer: 1 John 5:1-15;  3:22-24</vt:lpstr>
      <vt:lpstr>Confidence and Prayer:  1 John 5:1-15</vt:lpstr>
      <vt:lpstr>Confidence and Prayer:  1 John 5:4-15</vt:lpstr>
      <vt:lpstr>Confidence and Prayer:  1 John 5:7-15</vt:lpstr>
      <vt:lpstr>Confidence and Prayer:  1 John 5:10-15</vt:lpstr>
      <vt:lpstr>Confidence and Prayer:  1 John 5:13-15</vt:lpstr>
      <vt:lpstr>Confidence and Prayer:  1 John 3:22-24</vt:lpstr>
      <vt:lpstr>Belief and Perfection: Philippians 1:6; 3:11-16</vt:lpstr>
      <vt:lpstr>Belief and Perfection:  Philippians 1:6</vt:lpstr>
      <vt:lpstr>Belief and Perfection:  Philippians 3:11-15</vt:lpstr>
      <vt:lpstr>Belief and Perfection:  Philippians 3:14-15</vt:lpstr>
      <vt:lpstr>Belief and Perfection:  Matthew 5:48</vt:lpstr>
      <vt:lpstr>Belief and Perfection:  Romans 12:1-2</vt:lpstr>
      <vt:lpstr>Happy Sabbath!!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25</cp:revision>
  <dcterms:created xsi:type="dcterms:W3CDTF">2023-01-14T01:28:48Z</dcterms:created>
  <dcterms:modified xsi:type="dcterms:W3CDTF">2023-01-14T06:05:16Z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74065400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