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notesSlides/notesSlide4.xml" ContentType="application/vnd.openxmlformats-officedocument.presentationml.notesSlide+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notesSlides/notesSlide5.xml" ContentType="application/vnd.openxmlformats-officedocument.presentationml.notesSlide+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handoutMasterIdLst>
    <p:handoutMasterId r:id="rId64"/>
  </p:handoutMasterIdLst>
  <p:sldIdLst>
    <p:sldId id="339" r:id="rId2"/>
    <p:sldId id="340" r:id="rId3"/>
    <p:sldId id="417" r:id="rId4"/>
    <p:sldId id="412" r:id="rId5"/>
    <p:sldId id="432" r:id="rId6"/>
    <p:sldId id="428" r:id="rId7"/>
    <p:sldId id="429" r:id="rId8"/>
    <p:sldId id="430" r:id="rId9"/>
    <p:sldId id="431" r:id="rId10"/>
    <p:sldId id="444" r:id="rId11"/>
    <p:sldId id="398" r:id="rId12"/>
    <p:sldId id="399" r:id="rId13"/>
    <p:sldId id="416" r:id="rId14"/>
    <p:sldId id="401" r:id="rId15"/>
    <p:sldId id="418" r:id="rId16"/>
    <p:sldId id="419" r:id="rId17"/>
    <p:sldId id="400" r:id="rId18"/>
    <p:sldId id="402" r:id="rId19"/>
    <p:sldId id="403" r:id="rId20"/>
    <p:sldId id="420" r:id="rId21"/>
    <p:sldId id="407" r:id="rId22"/>
    <p:sldId id="404" r:id="rId23"/>
    <p:sldId id="445" r:id="rId24"/>
    <p:sldId id="405" r:id="rId25"/>
    <p:sldId id="422" r:id="rId26"/>
    <p:sldId id="406" r:id="rId27"/>
    <p:sldId id="408" r:id="rId28"/>
    <p:sldId id="423" r:id="rId29"/>
    <p:sldId id="424" r:id="rId30"/>
    <p:sldId id="425" r:id="rId31"/>
    <p:sldId id="409" r:id="rId32"/>
    <p:sldId id="426" r:id="rId33"/>
    <p:sldId id="427" r:id="rId34"/>
    <p:sldId id="441" r:id="rId35"/>
    <p:sldId id="442" r:id="rId36"/>
    <p:sldId id="443" r:id="rId37"/>
    <p:sldId id="433" r:id="rId38"/>
    <p:sldId id="434" r:id="rId39"/>
    <p:sldId id="411" r:id="rId40"/>
    <p:sldId id="413" r:id="rId41"/>
    <p:sldId id="414" r:id="rId42"/>
    <p:sldId id="415" r:id="rId43"/>
    <p:sldId id="435" r:id="rId44"/>
    <p:sldId id="436" r:id="rId45"/>
    <p:sldId id="437" r:id="rId46"/>
    <p:sldId id="439" r:id="rId47"/>
    <p:sldId id="410" r:id="rId48"/>
    <p:sldId id="438" r:id="rId49"/>
    <p:sldId id="440" r:id="rId50"/>
    <p:sldId id="368" r:id="rId51"/>
    <p:sldId id="369" r:id="rId52"/>
    <p:sldId id="370" r:id="rId53"/>
    <p:sldId id="371" r:id="rId54"/>
    <p:sldId id="372" r:id="rId55"/>
    <p:sldId id="373" r:id="rId56"/>
    <p:sldId id="374" r:id="rId57"/>
    <p:sldId id="375" r:id="rId58"/>
    <p:sldId id="376" r:id="rId59"/>
    <p:sldId id="377" r:id="rId60"/>
    <p:sldId id="378" r:id="rId61"/>
    <p:sldId id="341" r:id="rId62"/>
  </p:sldIdLst>
  <p:sldSz cx="12188825" cy="6858000"/>
  <p:notesSz cx="6858000" cy="9144000"/>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30">
          <p15:clr>
            <a:srgbClr val="A4A3A4"/>
          </p15:clr>
        </p15:guide>
        <p15:guide id="3" orient="horz" pos="1152">
          <p15:clr>
            <a:srgbClr val="A4A3A4"/>
          </p15:clr>
        </p15:guide>
        <p15:guide id="4" orient="horz" pos="1018">
          <p15:clr>
            <a:srgbClr val="A4A3A4"/>
          </p15:clr>
        </p15:guide>
        <p15:guide id="5" orient="horz" pos="3886">
          <p15:clr>
            <a:srgbClr val="A4A3A4"/>
          </p15:clr>
        </p15:guide>
        <p15:guide id="6" orient="horz" pos="2928">
          <p15:clr>
            <a:srgbClr val="A4A3A4"/>
          </p15:clr>
        </p15:guide>
        <p15:guide id="7" orient="horz" pos="3072">
          <p15:clr>
            <a:srgbClr val="A4A3A4"/>
          </p15:clr>
        </p15:guide>
        <p15:guide id="8" orient="horz" pos="407">
          <p15:clr>
            <a:srgbClr val="A4A3A4"/>
          </p15:clr>
        </p15:guide>
        <p15:guide id="9" pos="3839">
          <p15:clr>
            <a:srgbClr val="A4A3A4"/>
          </p15:clr>
        </p15:guide>
        <p15:guide id="10" pos="959">
          <p15:clr>
            <a:srgbClr val="A4A3A4"/>
          </p15:clr>
        </p15:guide>
        <p15:guide id="11" pos="7151">
          <p15:clr>
            <a:srgbClr val="A4A3A4"/>
          </p15:clr>
        </p15:guide>
        <p15:guide id="12" pos="671">
          <p15:clr>
            <a:srgbClr val="A4A3A4"/>
          </p15:clr>
        </p15:guide>
        <p15:guide id="13" pos="4991">
          <p15:clr>
            <a:srgbClr val="A4A3A4"/>
          </p15:clr>
        </p15:guide>
        <p15:guide id="14" pos="7007">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D49"/>
    <a:srgbClr val="E6AC1F"/>
    <a:srgbClr val="E6AC20"/>
    <a:srgbClr val="D7A736"/>
    <a:srgbClr val="77580F"/>
    <a:srgbClr val="303030"/>
    <a:srgbClr val="828282"/>
    <a:srgbClr val="6E90FE"/>
    <a:srgbClr val="8086FC"/>
    <a:srgbClr val="6D6D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272" autoAdjust="0"/>
  </p:normalViewPr>
  <p:slideViewPr>
    <p:cSldViewPr showGuides="1">
      <p:cViewPr>
        <p:scale>
          <a:sx n="54" d="100"/>
          <a:sy n="54" d="100"/>
        </p:scale>
        <p:origin x="1152" y="-32"/>
      </p:cViewPr>
      <p:guideLst>
        <p:guide orient="horz" pos="2160"/>
        <p:guide orient="horz" pos="4030"/>
        <p:guide orient="horz" pos="1152"/>
        <p:guide orient="horz" pos="1018"/>
        <p:guide orient="horz" pos="3886"/>
        <p:guide orient="horz" pos="2928"/>
        <p:guide orient="horz" pos="3072"/>
        <p:guide orient="horz" pos="407"/>
        <p:guide pos="3839"/>
        <p:guide pos="959"/>
        <p:guide pos="7151"/>
        <p:guide pos="671"/>
        <p:guide pos="4991"/>
        <p:guide pos="7007"/>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6" d="100"/>
          <a:sy n="66" d="100"/>
        </p:scale>
        <p:origin x="2850"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202882-D579-4035-A2C2-AB58E492847F}" type="doc">
      <dgm:prSet loTypeId="urn:microsoft.com/office/officeart/2005/8/layout/vProcess5" loCatId="process" qsTypeId="urn:microsoft.com/office/officeart/2005/8/quickstyle/simple5" qsCatId="simple" csTypeId="urn:microsoft.com/office/officeart/2005/8/colors/colorful1" csCatId="colorful" phldr="1"/>
      <dgm:spPr/>
      <dgm:t>
        <a:bodyPr/>
        <a:lstStyle/>
        <a:p>
          <a:endParaRPr lang="en-US"/>
        </a:p>
      </dgm:t>
    </dgm:pt>
    <dgm:pt modelId="{EC377E1A-2BFE-4BF7-9198-696A43D0F663}">
      <dgm:prSet phldrT="[Text]"/>
      <dgm:spPr/>
      <dgm:t>
        <a:bodyPr/>
        <a:lstStyle/>
        <a:p>
          <a:r>
            <a:rPr lang="en-US" dirty="0" smtClean="0"/>
            <a:t>Tithes and offerings collected by the Israelites</a:t>
          </a:r>
        </a:p>
      </dgm:t>
    </dgm:pt>
    <dgm:pt modelId="{7077B2DF-80E8-4108-BB9E-6D16FC7A0BBA}" type="parTrans" cxnId="{B9DBC266-8647-4FCD-83FA-D16B5C7B3934}">
      <dgm:prSet/>
      <dgm:spPr/>
      <dgm:t>
        <a:bodyPr/>
        <a:lstStyle/>
        <a:p>
          <a:endParaRPr lang="en-US"/>
        </a:p>
      </dgm:t>
    </dgm:pt>
    <dgm:pt modelId="{2966C156-0689-4FE6-A6E4-9CD125E69063}" type="sibTrans" cxnId="{B9DBC266-8647-4FCD-83FA-D16B5C7B3934}">
      <dgm:prSet/>
      <dgm:spPr/>
      <dgm:t>
        <a:bodyPr/>
        <a:lstStyle/>
        <a:p>
          <a:endParaRPr lang="en-US"/>
        </a:p>
      </dgm:t>
    </dgm:pt>
    <dgm:pt modelId="{1D5BDDB1-386A-4583-9500-DB2706ADACBF}">
      <dgm:prSet phldrT="[Text]"/>
      <dgm:spPr/>
      <dgm:t>
        <a:bodyPr/>
        <a:lstStyle/>
        <a:p>
          <a:r>
            <a:rPr lang="en-US" dirty="0" smtClean="0"/>
            <a:t>Donated to the storehouse (Tabernacle)</a:t>
          </a:r>
          <a:endParaRPr lang="en-US" dirty="0"/>
        </a:p>
      </dgm:t>
    </dgm:pt>
    <dgm:pt modelId="{05925FA5-DCB5-42FF-9F40-17435429A91C}" type="parTrans" cxnId="{8B813CC0-447B-4D2A-9ECA-940EA6A5FBE1}">
      <dgm:prSet/>
      <dgm:spPr/>
      <dgm:t>
        <a:bodyPr/>
        <a:lstStyle/>
        <a:p>
          <a:endParaRPr lang="en-US"/>
        </a:p>
      </dgm:t>
    </dgm:pt>
    <dgm:pt modelId="{A6DCD9CE-62DC-4CF9-B3A9-DC487D428466}" type="sibTrans" cxnId="{8B813CC0-447B-4D2A-9ECA-940EA6A5FBE1}">
      <dgm:prSet/>
      <dgm:spPr/>
      <dgm:t>
        <a:bodyPr/>
        <a:lstStyle/>
        <a:p>
          <a:endParaRPr lang="en-US"/>
        </a:p>
      </dgm:t>
    </dgm:pt>
    <dgm:pt modelId="{E56D3385-8960-431D-A498-FF93775270A6}">
      <dgm:prSet phldrT="[Text]" custT="1"/>
      <dgm:spPr/>
      <dgm:t>
        <a:bodyPr/>
        <a:lstStyle/>
        <a:p>
          <a:r>
            <a:rPr lang="en-US" sz="3600" dirty="0" smtClean="0"/>
            <a:t>Used for the support of the Levites (tithes) and other charitable purposes (offerings). </a:t>
          </a:r>
          <a:endParaRPr lang="en-US" sz="3600" dirty="0"/>
        </a:p>
      </dgm:t>
    </dgm:pt>
    <dgm:pt modelId="{73830F88-1714-4954-8C2A-8DB4E409E8E5}" type="parTrans" cxnId="{95CD2039-C1AE-4F2A-A066-2EFB2183DFB1}">
      <dgm:prSet/>
      <dgm:spPr/>
      <dgm:t>
        <a:bodyPr/>
        <a:lstStyle/>
        <a:p>
          <a:endParaRPr lang="en-US"/>
        </a:p>
      </dgm:t>
    </dgm:pt>
    <dgm:pt modelId="{785A5E2A-8CF1-458F-AA44-47680A305E9C}" type="sibTrans" cxnId="{95CD2039-C1AE-4F2A-A066-2EFB2183DFB1}">
      <dgm:prSet/>
      <dgm:spPr/>
      <dgm:t>
        <a:bodyPr/>
        <a:lstStyle/>
        <a:p>
          <a:endParaRPr lang="en-US"/>
        </a:p>
      </dgm:t>
    </dgm:pt>
    <dgm:pt modelId="{934C75B7-FA89-4236-B469-6295A47BBBAE}" type="pres">
      <dgm:prSet presAssocID="{94202882-D579-4035-A2C2-AB58E492847F}" presName="outerComposite" presStyleCnt="0">
        <dgm:presLayoutVars>
          <dgm:chMax val="5"/>
          <dgm:dir/>
          <dgm:resizeHandles val="exact"/>
        </dgm:presLayoutVars>
      </dgm:prSet>
      <dgm:spPr/>
      <dgm:t>
        <a:bodyPr/>
        <a:lstStyle/>
        <a:p>
          <a:endParaRPr lang="en-US"/>
        </a:p>
      </dgm:t>
    </dgm:pt>
    <dgm:pt modelId="{AB48784C-6518-4E7A-8AEB-E6535684CF20}" type="pres">
      <dgm:prSet presAssocID="{94202882-D579-4035-A2C2-AB58E492847F}" presName="dummyMaxCanvas" presStyleCnt="0">
        <dgm:presLayoutVars/>
      </dgm:prSet>
      <dgm:spPr/>
    </dgm:pt>
    <dgm:pt modelId="{B4B7C286-1562-4E60-A7FE-207F098539FC}" type="pres">
      <dgm:prSet presAssocID="{94202882-D579-4035-A2C2-AB58E492847F}" presName="ThreeNodes_1" presStyleLbl="node1" presStyleIdx="0" presStyleCnt="3">
        <dgm:presLayoutVars>
          <dgm:bulletEnabled val="1"/>
        </dgm:presLayoutVars>
      </dgm:prSet>
      <dgm:spPr/>
      <dgm:t>
        <a:bodyPr/>
        <a:lstStyle/>
        <a:p>
          <a:endParaRPr lang="en-US"/>
        </a:p>
      </dgm:t>
    </dgm:pt>
    <dgm:pt modelId="{9BD7E11B-6578-49C2-A960-9508E9FB8787}" type="pres">
      <dgm:prSet presAssocID="{94202882-D579-4035-A2C2-AB58E492847F}" presName="ThreeNodes_2" presStyleLbl="node1" presStyleIdx="1" presStyleCnt="3">
        <dgm:presLayoutVars>
          <dgm:bulletEnabled val="1"/>
        </dgm:presLayoutVars>
      </dgm:prSet>
      <dgm:spPr/>
      <dgm:t>
        <a:bodyPr/>
        <a:lstStyle/>
        <a:p>
          <a:endParaRPr lang="en-US"/>
        </a:p>
      </dgm:t>
    </dgm:pt>
    <dgm:pt modelId="{0DAAE6D8-B9B3-414A-8EB0-DF4194A1DCA3}" type="pres">
      <dgm:prSet presAssocID="{94202882-D579-4035-A2C2-AB58E492847F}" presName="ThreeNodes_3" presStyleLbl="node1" presStyleIdx="2" presStyleCnt="3">
        <dgm:presLayoutVars>
          <dgm:bulletEnabled val="1"/>
        </dgm:presLayoutVars>
      </dgm:prSet>
      <dgm:spPr/>
      <dgm:t>
        <a:bodyPr/>
        <a:lstStyle/>
        <a:p>
          <a:endParaRPr lang="en-US"/>
        </a:p>
      </dgm:t>
    </dgm:pt>
    <dgm:pt modelId="{B952E07D-9675-437D-8E26-638B122D34A5}" type="pres">
      <dgm:prSet presAssocID="{94202882-D579-4035-A2C2-AB58E492847F}" presName="ThreeConn_1-2" presStyleLbl="fgAccFollowNode1" presStyleIdx="0" presStyleCnt="2">
        <dgm:presLayoutVars>
          <dgm:bulletEnabled val="1"/>
        </dgm:presLayoutVars>
      </dgm:prSet>
      <dgm:spPr/>
      <dgm:t>
        <a:bodyPr/>
        <a:lstStyle/>
        <a:p>
          <a:endParaRPr lang="en-US"/>
        </a:p>
      </dgm:t>
    </dgm:pt>
    <dgm:pt modelId="{1442D65E-48EB-4074-B45B-5A1EEF067D6F}" type="pres">
      <dgm:prSet presAssocID="{94202882-D579-4035-A2C2-AB58E492847F}" presName="ThreeConn_2-3" presStyleLbl="fgAccFollowNode1" presStyleIdx="1" presStyleCnt="2">
        <dgm:presLayoutVars>
          <dgm:bulletEnabled val="1"/>
        </dgm:presLayoutVars>
      </dgm:prSet>
      <dgm:spPr/>
      <dgm:t>
        <a:bodyPr/>
        <a:lstStyle/>
        <a:p>
          <a:endParaRPr lang="en-US"/>
        </a:p>
      </dgm:t>
    </dgm:pt>
    <dgm:pt modelId="{4C7E8B48-8763-4128-9DF3-76B110772188}" type="pres">
      <dgm:prSet presAssocID="{94202882-D579-4035-A2C2-AB58E492847F}" presName="ThreeNodes_1_text" presStyleLbl="node1" presStyleIdx="2" presStyleCnt="3">
        <dgm:presLayoutVars>
          <dgm:bulletEnabled val="1"/>
        </dgm:presLayoutVars>
      </dgm:prSet>
      <dgm:spPr/>
      <dgm:t>
        <a:bodyPr/>
        <a:lstStyle/>
        <a:p>
          <a:endParaRPr lang="en-US"/>
        </a:p>
      </dgm:t>
    </dgm:pt>
    <dgm:pt modelId="{C6701AC4-7931-4670-93F0-DDE9DF60AA56}" type="pres">
      <dgm:prSet presAssocID="{94202882-D579-4035-A2C2-AB58E492847F}" presName="ThreeNodes_2_text" presStyleLbl="node1" presStyleIdx="2" presStyleCnt="3">
        <dgm:presLayoutVars>
          <dgm:bulletEnabled val="1"/>
        </dgm:presLayoutVars>
      </dgm:prSet>
      <dgm:spPr/>
      <dgm:t>
        <a:bodyPr/>
        <a:lstStyle/>
        <a:p>
          <a:endParaRPr lang="en-US"/>
        </a:p>
      </dgm:t>
    </dgm:pt>
    <dgm:pt modelId="{0DE3EC70-81DF-46F4-9C84-05741A10ACC4}" type="pres">
      <dgm:prSet presAssocID="{94202882-D579-4035-A2C2-AB58E492847F}" presName="ThreeNodes_3_text" presStyleLbl="node1" presStyleIdx="2" presStyleCnt="3">
        <dgm:presLayoutVars>
          <dgm:bulletEnabled val="1"/>
        </dgm:presLayoutVars>
      </dgm:prSet>
      <dgm:spPr/>
      <dgm:t>
        <a:bodyPr/>
        <a:lstStyle/>
        <a:p>
          <a:endParaRPr lang="en-US"/>
        </a:p>
      </dgm:t>
    </dgm:pt>
  </dgm:ptLst>
  <dgm:cxnLst>
    <dgm:cxn modelId="{52D0807B-923F-4019-BC38-D4681FAD02E9}" type="presOf" srcId="{1D5BDDB1-386A-4583-9500-DB2706ADACBF}" destId="{9BD7E11B-6578-49C2-A960-9508E9FB8787}" srcOrd="0" destOrd="0" presId="urn:microsoft.com/office/officeart/2005/8/layout/vProcess5"/>
    <dgm:cxn modelId="{E886CE0C-7E2A-491A-9BDF-ED550479EA7F}" type="presOf" srcId="{2966C156-0689-4FE6-A6E4-9CD125E69063}" destId="{B952E07D-9675-437D-8E26-638B122D34A5}" srcOrd="0" destOrd="0" presId="urn:microsoft.com/office/officeart/2005/8/layout/vProcess5"/>
    <dgm:cxn modelId="{6F9F399A-372D-4DAE-9DAF-FCD884526DFB}" type="presOf" srcId="{EC377E1A-2BFE-4BF7-9198-696A43D0F663}" destId="{B4B7C286-1562-4E60-A7FE-207F098539FC}" srcOrd="0" destOrd="0" presId="urn:microsoft.com/office/officeart/2005/8/layout/vProcess5"/>
    <dgm:cxn modelId="{B1DAD3C3-4441-496F-854E-B8B7077EE611}" type="presOf" srcId="{1D5BDDB1-386A-4583-9500-DB2706ADACBF}" destId="{C6701AC4-7931-4670-93F0-DDE9DF60AA56}" srcOrd="1" destOrd="0" presId="urn:microsoft.com/office/officeart/2005/8/layout/vProcess5"/>
    <dgm:cxn modelId="{95CD2039-C1AE-4F2A-A066-2EFB2183DFB1}" srcId="{94202882-D579-4035-A2C2-AB58E492847F}" destId="{E56D3385-8960-431D-A498-FF93775270A6}" srcOrd="2" destOrd="0" parTransId="{73830F88-1714-4954-8C2A-8DB4E409E8E5}" sibTransId="{785A5E2A-8CF1-458F-AA44-47680A305E9C}"/>
    <dgm:cxn modelId="{7387F4BF-7C39-4EB8-B24D-4F5D64877065}" type="presOf" srcId="{94202882-D579-4035-A2C2-AB58E492847F}" destId="{934C75B7-FA89-4236-B469-6295A47BBBAE}" srcOrd="0" destOrd="0" presId="urn:microsoft.com/office/officeart/2005/8/layout/vProcess5"/>
    <dgm:cxn modelId="{AC2945F4-948C-47B4-B843-54A8611BE6BB}" type="presOf" srcId="{E56D3385-8960-431D-A498-FF93775270A6}" destId="{0DE3EC70-81DF-46F4-9C84-05741A10ACC4}" srcOrd="1" destOrd="0" presId="urn:microsoft.com/office/officeart/2005/8/layout/vProcess5"/>
    <dgm:cxn modelId="{B9DBC266-8647-4FCD-83FA-D16B5C7B3934}" srcId="{94202882-D579-4035-A2C2-AB58E492847F}" destId="{EC377E1A-2BFE-4BF7-9198-696A43D0F663}" srcOrd="0" destOrd="0" parTransId="{7077B2DF-80E8-4108-BB9E-6D16FC7A0BBA}" sibTransId="{2966C156-0689-4FE6-A6E4-9CD125E69063}"/>
    <dgm:cxn modelId="{F3E8308B-B941-4AB5-9133-F5A617863B98}" type="presOf" srcId="{E56D3385-8960-431D-A498-FF93775270A6}" destId="{0DAAE6D8-B9B3-414A-8EB0-DF4194A1DCA3}" srcOrd="0" destOrd="0" presId="urn:microsoft.com/office/officeart/2005/8/layout/vProcess5"/>
    <dgm:cxn modelId="{8B813CC0-447B-4D2A-9ECA-940EA6A5FBE1}" srcId="{94202882-D579-4035-A2C2-AB58E492847F}" destId="{1D5BDDB1-386A-4583-9500-DB2706ADACBF}" srcOrd="1" destOrd="0" parTransId="{05925FA5-DCB5-42FF-9F40-17435429A91C}" sibTransId="{A6DCD9CE-62DC-4CF9-B3A9-DC487D428466}"/>
    <dgm:cxn modelId="{12564B9E-3083-4C3F-A372-FE80EF0F8B62}" type="presOf" srcId="{A6DCD9CE-62DC-4CF9-B3A9-DC487D428466}" destId="{1442D65E-48EB-4074-B45B-5A1EEF067D6F}" srcOrd="0" destOrd="0" presId="urn:microsoft.com/office/officeart/2005/8/layout/vProcess5"/>
    <dgm:cxn modelId="{1A9E040D-FD56-441A-9A3D-A066404D6655}" type="presOf" srcId="{EC377E1A-2BFE-4BF7-9198-696A43D0F663}" destId="{4C7E8B48-8763-4128-9DF3-76B110772188}" srcOrd="1" destOrd="0" presId="urn:microsoft.com/office/officeart/2005/8/layout/vProcess5"/>
    <dgm:cxn modelId="{5D67415A-9140-46D2-A48A-AAEC8C05542F}" type="presParOf" srcId="{934C75B7-FA89-4236-B469-6295A47BBBAE}" destId="{AB48784C-6518-4E7A-8AEB-E6535684CF20}" srcOrd="0" destOrd="0" presId="urn:microsoft.com/office/officeart/2005/8/layout/vProcess5"/>
    <dgm:cxn modelId="{4ACFE513-A7E8-444F-8582-118AC744B8F4}" type="presParOf" srcId="{934C75B7-FA89-4236-B469-6295A47BBBAE}" destId="{B4B7C286-1562-4E60-A7FE-207F098539FC}" srcOrd="1" destOrd="0" presId="urn:microsoft.com/office/officeart/2005/8/layout/vProcess5"/>
    <dgm:cxn modelId="{EA08EB64-6E6A-4AFE-8D5F-4348B2AA4319}" type="presParOf" srcId="{934C75B7-FA89-4236-B469-6295A47BBBAE}" destId="{9BD7E11B-6578-49C2-A960-9508E9FB8787}" srcOrd="2" destOrd="0" presId="urn:microsoft.com/office/officeart/2005/8/layout/vProcess5"/>
    <dgm:cxn modelId="{4BC35102-7634-489E-8B3D-CDC19A143932}" type="presParOf" srcId="{934C75B7-FA89-4236-B469-6295A47BBBAE}" destId="{0DAAE6D8-B9B3-414A-8EB0-DF4194A1DCA3}" srcOrd="3" destOrd="0" presId="urn:microsoft.com/office/officeart/2005/8/layout/vProcess5"/>
    <dgm:cxn modelId="{A195048C-EA2F-4A93-A2CA-35BB2A778056}" type="presParOf" srcId="{934C75B7-FA89-4236-B469-6295A47BBBAE}" destId="{B952E07D-9675-437D-8E26-638B122D34A5}" srcOrd="4" destOrd="0" presId="urn:microsoft.com/office/officeart/2005/8/layout/vProcess5"/>
    <dgm:cxn modelId="{A9F73D5F-0DC2-498E-BD62-861982B720F5}" type="presParOf" srcId="{934C75B7-FA89-4236-B469-6295A47BBBAE}" destId="{1442D65E-48EB-4074-B45B-5A1EEF067D6F}" srcOrd="5" destOrd="0" presId="urn:microsoft.com/office/officeart/2005/8/layout/vProcess5"/>
    <dgm:cxn modelId="{90C13903-4D7B-4820-A90C-3BF2BFAD0E86}" type="presParOf" srcId="{934C75B7-FA89-4236-B469-6295A47BBBAE}" destId="{4C7E8B48-8763-4128-9DF3-76B110772188}" srcOrd="6" destOrd="0" presId="urn:microsoft.com/office/officeart/2005/8/layout/vProcess5"/>
    <dgm:cxn modelId="{77808703-BE4D-4FF8-AD81-0B3C99862CFA}" type="presParOf" srcId="{934C75B7-FA89-4236-B469-6295A47BBBAE}" destId="{C6701AC4-7931-4670-93F0-DDE9DF60AA56}" srcOrd="7" destOrd="0" presId="urn:microsoft.com/office/officeart/2005/8/layout/vProcess5"/>
    <dgm:cxn modelId="{AE516AEF-3B69-46D6-8776-1DDCCFA27990}" type="presParOf" srcId="{934C75B7-FA89-4236-B469-6295A47BBBAE}" destId="{0DE3EC70-81DF-46F4-9C84-05741A10ACC4}"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55DF6C-39DB-4D75-9B67-B6E5F568C3D3}" type="doc">
      <dgm:prSet loTypeId="urn:microsoft.com/office/officeart/2005/8/layout/lProcess3" loCatId="process" qsTypeId="urn:microsoft.com/office/officeart/2005/8/quickstyle/simple1" qsCatId="simple" csTypeId="urn:microsoft.com/office/officeart/2005/8/colors/colorful5" csCatId="colorful" phldr="1"/>
      <dgm:spPr/>
      <dgm:t>
        <a:bodyPr/>
        <a:lstStyle/>
        <a:p>
          <a:endParaRPr lang="en-US"/>
        </a:p>
      </dgm:t>
    </dgm:pt>
    <dgm:pt modelId="{AEAAEC44-0AF9-4218-A9F0-7D3CCEBE5AD5}">
      <dgm:prSet phldrT="[Text]"/>
      <dgm:spPr/>
      <dgm:t>
        <a:bodyPr/>
        <a:lstStyle/>
        <a:p>
          <a:r>
            <a:rPr lang="en-US" dirty="0" smtClean="0"/>
            <a:t>Acts 11:27-30</a:t>
          </a:r>
          <a:endParaRPr lang="en-US" dirty="0"/>
        </a:p>
      </dgm:t>
    </dgm:pt>
    <dgm:pt modelId="{6DB4F23D-A844-475C-B890-8253DB5786BA}" type="parTrans" cxnId="{2CF71612-4F3E-4B30-BEBE-2EF1AEBDCDD5}">
      <dgm:prSet/>
      <dgm:spPr/>
      <dgm:t>
        <a:bodyPr/>
        <a:lstStyle/>
        <a:p>
          <a:endParaRPr lang="en-US"/>
        </a:p>
      </dgm:t>
    </dgm:pt>
    <dgm:pt modelId="{9FE0D9D2-6CA1-42F5-AF29-F4946FF626E0}" type="sibTrans" cxnId="{2CF71612-4F3E-4B30-BEBE-2EF1AEBDCDD5}">
      <dgm:prSet/>
      <dgm:spPr/>
      <dgm:t>
        <a:bodyPr/>
        <a:lstStyle/>
        <a:p>
          <a:endParaRPr lang="en-US"/>
        </a:p>
      </dgm:t>
    </dgm:pt>
    <dgm:pt modelId="{E539FE47-9BF1-46DD-A7A7-235E7D9A55EE}">
      <dgm:prSet phldrT="[Text]"/>
      <dgm:spPr/>
      <dgm:t>
        <a:bodyPr/>
        <a:lstStyle/>
        <a:p>
          <a:r>
            <a:rPr lang="en-US" dirty="0" smtClean="0"/>
            <a:t>Disciples send offering by Barnabas and Saul…</a:t>
          </a:r>
          <a:endParaRPr lang="en-US" dirty="0"/>
        </a:p>
      </dgm:t>
    </dgm:pt>
    <dgm:pt modelId="{EDE63C9E-1BAD-46BF-8F51-AEFF67BCD9D9}" type="parTrans" cxnId="{FCC209DB-B2C7-4792-ADBF-412F6AB77FA6}">
      <dgm:prSet/>
      <dgm:spPr/>
      <dgm:t>
        <a:bodyPr/>
        <a:lstStyle/>
        <a:p>
          <a:endParaRPr lang="en-US"/>
        </a:p>
      </dgm:t>
    </dgm:pt>
    <dgm:pt modelId="{A9769127-552C-4912-ABAD-12136E9BEBFA}" type="sibTrans" cxnId="{FCC209DB-B2C7-4792-ADBF-412F6AB77FA6}">
      <dgm:prSet/>
      <dgm:spPr/>
      <dgm:t>
        <a:bodyPr/>
        <a:lstStyle/>
        <a:p>
          <a:endParaRPr lang="en-US"/>
        </a:p>
      </dgm:t>
    </dgm:pt>
    <dgm:pt modelId="{ABDC6FB4-217C-4D72-A8E9-C797B4CFD835}">
      <dgm:prSet phldrT="[Text]"/>
      <dgm:spPr/>
      <dgm:t>
        <a:bodyPr/>
        <a:lstStyle/>
        <a:p>
          <a:r>
            <a:rPr lang="en-US" dirty="0" smtClean="0"/>
            <a:t>To the brothers in Judea</a:t>
          </a:r>
          <a:endParaRPr lang="en-US" dirty="0"/>
        </a:p>
      </dgm:t>
    </dgm:pt>
    <dgm:pt modelId="{72C24DE6-91B3-42BD-B16A-2E88E4E74731}" type="parTrans" cxnId="{927ECF5A-EDBD-4D6B-900E-40B5A80EFC04}">
      <dgm:prSet/>
      <dgm:spPr/>
      <dgm:t>
        <a:bodyPr/>
        <a:lstStyle/>
        <a:p>
          <a:endParaRPr lang="en-US"/>
        </a:p>
      </dgm:t>
    </dgm:pt>
    <dgm:pt modelId="{FB3B627B-0290-4BA2-8510-0FB29A112462}" type="sibTrans" cxnId="{927ECF5A-EDBD-4D6B-900E-40B5A80EFC04}">
      <dgm:prSet/>
      <dgm:spPr/>
      <dgm:t>
        <a:bodyPr/>
        <a:lstStyle/>
        <a:p>
          <a:endParaRPr lang="en-US"/>
        </a:p>
      </dgm:t>
    </dgm:pt>
    <dgm:pt modelId="{B971B442-849F-410D-A57D-7D4AFF04BE0B}">
      <dgm:prSet phldrT="[Text]"/>
      <dgm:spPr/>
      <dgm:t>
        <a:bodyPr/>
        <a:lstStyle/>
        <a:p>
          <a:r>
            <a:rPr lang="en-US" dirty="0" smtClean="0"/>
            <a:t>Romans 15:25-27</a:t>
          </a:r>
          <a:endParaRPr lang="en-US" dirty="0"/>
        </a:p>
      </dgm:t>
    </dgm:pt>
    <dgm:pt modelId="{D5F3454B-3CE7-46EE-A77E-F112D0294FB6}" type="parTrans" cxnId="{3D10A086-DDD8-454D-8F40-C3D5E637F183}">
      <dgm:prSet/>
      <dgm:spPr/>
      <dgm:t>
        <a:bodyPr/>
        <a:lstStyle/>
        <a:p>
          <a:endParaRPr lang="en-US"/>
        </a:p>
      </dgm:t>
    </dgm:pt>
    <dgm:pt modelId="{8A520A1D-7259-485A-A97A-9720442B2559}" type="sibTrans" cxnId="{3D10A086-DDD8-454D-8F40-C3D5E637F183}">
      <dgm:prSet/>
      <dgm:spPr/>
      <dgm:t>
        <a:bodyPr/>
        <a:lstStyle/>
        <a:p>
          <a:endParaRPr lang="en-US"/>
        </a:p>
      </dgm:t>
    </dgm:pt>
    <dgm:pt modelId="{EF255BB3-0643-44D0-BC1A-3AB7E6AD91AF}">
      <dgm:prSet phldrT="[Text]"/>
      <dgm:spPr/>
      <dgm:t>
        <a:bodyPr/>
        <a:lstStyle/>
        <a:p>
          <a:r>
            <a:rPr lang="en-US" dirty="0" smtClean="0"/>
            <a:t>Congregations in Macedonia and Achaia send offering by Paul…</a:t>
          </a:r>
          <a:endParaRPr lang="en-US" dirty="0"/>
        </a:p>
      </dgm:t>
    </dgm:pt>
    <dgm:pt modelId="{4DBE09EF-B2BC-4812-B269-B5239DC097A1}" type="parTrans" cxnId="{7FB7C680-D562-48FE-9063-DA08B02F5145}">
      <dgm:prSet/>
      <dgm:spPr/>
      <dgm:t>
        <a:bodyPr/>
        <a:lstStyle/>
        <a:p>
          <a:endParaRPr lang="en-US"/>
        </a:p>
      </dgm:t>
    </dgm:pt>
    <dgm:pt modelId="{696A3CBB-7A01-4A40-87D1-2E2D6455167B}" type="sibTrans" cxnId="{7FB7C680-D562-48FE-9063-DA08B02F5145}">
      <dgm:prSet/>
      <dgm:spPr/>
      <dgm:t>
        <a:bodyPr/>
        <a:lstStyle/>
        <a:p>
          <a:endParaRPr lang="en-US"/>
        </a:p>
      </dgm:t>
    </dgm:pt>
    <dgm:pt modelId="{8642D797-4527-4F85-8FB4-7B903093239E}">
      <dgm:prSet phldrT="[Text]"/>
      <dgm:spPr/>
      <dgm:t>
        <a:bodyPr/>
        <a:lstStyle/>
        <a:p>
          <a:r>
            <a:rPr lang="en-US" dirty="0" smtClean="0"/>
            <a:t>To the poor saints which are at Jerusalem</a:t>
          </a:r>
          <a:endParaRPr lang="en-US" dirty="0"/>
        </a:p>
      </dgm:t>
    </dgm:pt>
    <dgm:pt modelId="{4E8F47B8-C7A8-4E96-BBD2-9BB920499144}" type="parTrans" cxnId="{3E0D9438-5797-4133-85F5-975E31951C1D}">
      <dgm:prSet/>
      <dgm:spPr/>
      <dgm:t>
        <a:bodyPr/>
        <a:lstStyle/>
        <a:p>
          <a:endParaRPr lang="en-US"/>
        </a:p>
      </dgm:t>
    </dgm:pt>
    <dgm:pt modelId="{FD18AD36-400A-43F4-B864-32F7B149EBB3}" type="sibTrans" cxnId="{3E0D9438-5797-4133-85F5-975E31951C1D}">
      <dgm:prSet/>
      <dgm:spPr/>
      <dgm:t>
        <a:bodyPr/>
        <a:lstStyle/>
        <a:p>
          <a:endParaRPr lang="en-US"/>
        </a:p>
      </dgm:t>
    </dgm:pt>
    <dgm:pt modelId="{90FCF75B-7C53-4E7F-80F8-7AE528054D8A}">
      <dgm:prSet phldrT="[Text]"/>
      <dgm:spPr/>
      <dgm:t>
        <a:bodyPr/>
        <a:lstStyle/>
        <a:p>
          <a:r>
            <a:rPr lang="en-US" dirty="0" smtClean="0"/>
            <a:t>1st Corinthians 16:1-3</a:t>
          </a:r>
          <a:endParaRPr lang="en-US" dirty="0"/>
        </a:p>
      </dgm:t>
    </dgm:pt>
    <dgm:pt modelId="{7D95E4AF-8BC5-4587-8DC3-4A3B02F87F68}" type="parTrans" cxnId="{FB92AF9B-2BEB-4388-B032-2058A6E16FFC}">
      <dgm:prSet/>
      <dgm:spPr/>
      <dgm:t>
        <a:bodyPr/>
        <a:lstStyle/>
        <a:p>
          <a:endParaRPr lang="en-US"/>
        </a:p>
      </dgm:t>
    </dgm:pt>
    <dgm:pt modelId="{61D04B9A-8533-475C-8EEE-47485B745157}" type="sibTrans" cxnId="{FB92AF9B-2BEB-4388-B032-2058A6E16FFC}">
      <dgm:prSet/>
      <dgm:spPr/>
      <dgm:t>
        <a:bodyPr/>
        <a:lstStyle/>
        <a:p>
          <a:endParaRPr lang="en-US"/>
        </a:p>
      </dgm:t>
    </dgm:pt>
    <dgm:pt modelId="{4E3FC4DC-F961-42EA-A0DD-E870C842B45A}">
      <dgm:prSet phldrT="[Text]"/>
      <dgm:spPr/>
      <dgm:t>
        <a:bodyPr/>
        <a:lstStyle/>
        <a:p>
          <a:r>
            <a:rPr lang="en-US" dirty="0" smtClean="0"/>
            <a:t>Churches of Galatia collect offerings for Paul to carry…</a:t>
          </a:r>
          <a:endParaRPr lang="en-US" dirty="0"/>
        </a:p>
      </dgm:t>
    </dgm:pt>
    <dgm:pt modelId="{002083CB-1BE9-4286-8202-C4C2CC25B70E}" type="parTrans" cxnId="{AE785E38-5619-4BC3-BCC8-BB75BFA68885}">
      <dgm:prSet/>
      <dgm:spPr/>
      <dgm:t>
        <a:bodyPr/>
        <a:lstStyle/>
        <a:p>
          <a:endParaRPr lang="en-US"/>
        </a:p>
      </dgm:t>
    </dgm:pt>
    <dgm:pt modelId="{F9BC0C17-A4BC-4872-A263-6FC40396DFC7}" type="sibTrans" cxnId="{AE785E38-5619-4BC3-BCC8-BB75BFA68885}">
      <dgm:prSet/>
      <dgm:spPr/>
      <dgm:t>
        <a:bodyPr/>
        <a:lstStyle/>
        <a:p>
          <a:endParaRPr lang="en-US"/>
        </a:p>
      </dgm:t>
    </dgm:pt>
    <dgm:pt modelId="{1D4B18D0-CBFF-483B-A0FA-C051A9FF9C48}">
      <dgm:prSet phldrT="[Text]"/>
      <dgm:spPr/>
      <dgm:t>
        <a:bodyPr/>
        <a:lstStyle/>
        <a:p>
          <a:r>
            <a:rPr lang="en-US" dirty="0" smtClean="0"/>
            <a:t>To the saints in Jerusalem</a:t>
          </a:r>
          <a:endParaRPr lang="en-US" dirty="0"/>
        </a:p>
      </dgm:t>
    </dgm:pt>
    <dgm:pt modelId="{A1DDED5F-FE04-4599-89CE-CAD4D0D2D1B8}" type="parTrans" cxnId="{8F352FBA-1FF1-47BF-A41C-D69FB5AB497A}">
      <dgm:prSet/>
      <dgm:spPr/>
      <dgm:t>
        <a:bodyPr/>
        <a:lstStyle/>
        <a:p>
          <a:endParaRPr lang="en-US"/>
        </a:p>
      </dgm:t>
    </dgm:pt>
    <dgm:pt modelId="{511847B9-AFD0-43F3-BC4B-78DFA9E3A12A}" type="sibTrans" cxnId="{8F352FBA-1FF1-47BF-A41C-D69FB5AB497A}">
      <dgm:prSet/>
      <dgm:spPr/>
      <dgm:t>
        <a:bodyPr/>
        <a:lstStyle/>
        <a:p>
          <a:endParaRPr lang="en-US"/>
        </a:p>
      </dgm:t>
    </dgm:pt>
    <dgm:pt modelId="{0168B1C0-B50D-4CB0-B031-CAC4D0898400}" type="pres">
      <dgm:prSet presAssocID="{2255DF6C-39DB-4D75-9B67-B6E5F568C3D3}" presName="Name0" presStyleCnt="0">
        <dgm:presLayoutVars>
          <dgm:chPref val="3"/>
          <dgm:dir/>
          <dgm:animLvl val="lvl"/>
          <dgm:resizeHandles/>
        </dgm:presLayoutVars>
      </dgm:prSet>
      <dgm:spPr/>
      <dgm:t>
        <a:bodyPr/>
        <a:lstStyle/>
        <a:p>
          <a:endParaRPr lang="en-US"/>
        </a:p>
      </dgm:t>
    </dgm:pt>
    <dgm:pt modelId="{80C2384F-066A-4BA1-9582-3E1C9EAABF95}" type="pres">
      <dgm:prSet presAssocID="{AEAAEC44-0AF9-4218-A9F0-7D3CCEBE5AD5}" presName="horFlow" presStyleCnt="0"/>
      <dgm:spPr/>
    </dgm:pt>
    <dgm:pt modelId="{F2957625-68A4-4B4A-89F4-5B7C5C0A2508}" type="pres">
      <dgm:prSet presAssocID="{AEAAEC44-0AF9-4218-A9F0-7D3CCEBE5AD5}" presName="bigChev" presStyleLbl="node1" presStyleIdx="0" presStyleCnt="3"/>
      <dgm:spPr/>
      <dgm:t>
        <a:bodyPr/>
        <a:lstStyle/>
        <a:p>
          <a:endParaRPr lang="en-US"/>
        </a:p>
      </dgm:t>
    </dgm:pt>
    <dgm:pt modelId="{4CACF2EF-499D-477C-942E-C0C4B8C33E34}" type="pres">
      <dgm:prSet presAssocID="{EDE63C9E-1BAD-46BF-8F51-AEFF67BCD9D9}" presName="parTrans" presStyleCnt="0"/>
      <dgm:spPr/>
    </dgm:pt>
    <dgm:pt modelId="{FF4F1E9A-74AE-4267-967A-81A6C5E4BEBE}" type="pres">
      <dgm:prSet presAssocID="{E539FE47-9BF1-46DD-A7A7-235E7D9A55EE}" presName="node" presStyleLbl="alignAccFollowNode1" presStyleIdx="0" presStyleCnt="6">
        <dgm:presLayoutVars>
          <dgm:bulletEnabled val="1"/>
        </dgm:presLayoutVars>
      </dgm:prSet>
      <dgm:spPr/>
      <dgm:t>
        <a:bodyPr/>
        <a:lstStyle/>
        <a:p>
          <a:endParaRPr lang="en-US"/>
        </a:p>
      </dgm:t>
    </dgm:pt>
    <dgm:pt modelId="{FE723C1F-E5E5-499C-92B1-C9F699A5EF06}" type="pres">
      <dgm:prSet presAssocID="{A9769127-552C-4912-ABAD-12136E9BEBFA}" presName="sibTrans" presStyleCnt="0"/>
      <dgm:spPr/>
    </dgm:pt>
    <dgm:pt modelId="{EB25F969-B679-44CE-A683-0A3AA61AF741}" type="pres">
      <dgm:prSet presAssocID="{ABDC6FB4-217C-4D72-A8E9-C797B4CFD835}" presName="node" presStyleLbl="alignAccFollowNode1" presStyleIdx="1" presStyleCnt="6">
        <dgm:presLayoutVars>
          <dgm:bulletEnabled val="1"/>
        </dgm:presLayoutVars>
      </dgm:prSet>
      <dgm:spPr/>
      <dgm:t>
        <a:bodyPr/>
        <a:lstStyle/>
        <a:p>
          <a:endParaRPr lang="en-US"/>
        </a:p>
      </dgm:t>
    </dgm:pt>
    <dgm:pt modelId="{C61E27FC-3134-4619-BDEC-7FA59ECB1722}" type="pres">
      <dgm:prSet presAssocID="{AEAAEC44-0AF9-4218-A9F0-7D3CCEBE5AD5}" presName="vSp" presStyleCnt="0"/>
      <dgm:spPr/>
    </dgm:pt>
    <dgm:pt modelId="{3661FCF0-4D6E-43D8-A3FC-75D60D3C165B}" type="pres">
      <dgm:prSet presAssocID="{B971B442-849F-410D-A57D-7D4AFF04BE0B}" presName="horFlow" presStyleCnt="0"/>
      <dgm:spPr/>
    </dgm:pt>
    <dgm:pt modelId="{AB4FB30B-01AC-4B58-8408-CA2E2E127AA8}" type="pres">
      <dgm:prSet presAssocID="{B971B442-849F-410D-A57D-7D4AFF04BE0B}" presName="bigChev" presStyleLbl="node1" presStyleIdx="1" presStyleCnt="3"/>
      <dgm:spPr/>
      <dgm:t>
        <a:bodyPr/>
        <a:lstStyle/>
        <a:p>
          <a:endParaRPr lang="en-US"/>
        </a:p>
      </dgm:t>
    </dgm:pt>
    <dgm:pt modelId="{4F67018C-AB8E-4CA8-B3B6-AFDAA992BCE8}" type="pres">
      <dgm:prSet presAssocID="{4DBE09EF-B2BC-4812-B269-B5239DC097A1}" presName="parTrans" presStyleCnt="0"/>
      <dgm:spPr/>
    </dgm:pt>
    <dgm:pt modelId="{3D3F3A83-891D-4492-BD98-44762D80FEA2}" type="pres">
      <dgm:prSet presAssocID="{EF255BB3-0643-44D0-BC1A-3AB7E6AD91AF}" presName="node" presStyleLbl="alignAccFollowNode1" presStyleIdx="2" presStyleCnt="6">
        <dgm:presLayoutVars>
          <dgm:bulletEnabled val="1"/>
        </dgm:presLayoutVars>
      </dgm:prSet>
      <dgm:spPr/>
      <dgm:t>
        <a:bodyPr/>
        <a:lstStyle/>
        <a:p>
          <a:endParaRPr lang="en-US"/>
        </a:p>
      </dgm:t>
    </dgm:pt>
    <dgm:pt modelId="{46363FF0-FBB6-4FCA-9877-0C9B7222EA9E}" type="pres">
      <dgm:prSet presAssocID="{696A3CBB-7A01-4A40-87D1-2E2D6455167B}" presName="sibTrans" presStyleCnt="0"/>
      <dgm:spPr/>
    </dgm:pt>
    <dgm:pt modelId="{EEDF35F6-B88C-48E9-B6D9-ABC46F925942}" type="pres">
      <dgm:prSet presAssocID="{8642D797-4527-4F85-8FB4-7B903093239E}" presName="node" presStyleLbl="alignAccFollowNode1" presStyleIdx="3" presStyleCnt="6">
        <dgm:presLayoutVars>
          <dgm:bulletEnabled val="1"/>
        </dgm:presLayoutVars>
      </dgm:prSet>
      <dgm:spPr/>
      <dgm:t>
        <a:bodyPr/>
        <a:lstStyle/>
        <a:p>
          <a:endParaRPr lang="en-US"/>
        </a:p>
      </dgm:t>
    </dgm:pt>
    <dgm:pt modelId="{587FBD9E-2D2C-4FE7-B127-F2BF7F6DC0D4}" type="pres">
      <dgm:prSet presAssocID="{B971B442-849F-410D-A57D-7D4AFF04BE0B}" presName="vSp" presStyleCnt="0"/>
      <dgm:spPr/>
    </dgm:pt>
    <dgm:pt modelId="{5067740C-07CC-4A88-93AA-BF032F67AA51}" type="pres">
      <dgm:prSet presAssocID="{90FCF75B-7C53-4E7F-80F8-7AE528054D8A}" presName="horFlow" presStyleCnt="0"/>
      <dgm:spPr/>
    </dgm:pt>
    <dgm:pt modelId="{576402EB-5E3B-4954-9A7E-9FA1F560ABAA}" type="pres">
      <dgm:prSet presAssocID="{90FCF75B-7C53-4E7F-80F8-7AE528054D8A}" presName="bigChev" presStyleLbl="node1" presStyleIdx="2" presStyleCnt="3"/>
      <dgm:spPr/>
      <dgm:t>
        <a:bodyPr/>
        <a:lstStyle/>
        <a:p>
          <a:endParaRPr lang="en-US"/>
        </a:p>
      </dgm:t>
    </dgm:pt>
    <dgm:pt modelId="{A1692020-1C6E-4BFD-9FE3-5668A9EBFBC7}" type="pres">
      <dgm:prSet presAssocID="{002083CB-1BE9-4286-8202-C4C2CC25B70E}" presName="parTrans" presStyleCnt="0"/>
      <dgm:spPr/>
    </dgm:pt>
    <dgm:pt modelId="{C2EED191-DAB1-4E35-8465-C9D15AF96B1E}" type="pres">
      <dgm:prSet presAssocID="{4E3FC4DC-F961-42EA-A0DD-E870C842B45A}" presName="node" presStyleLbl="alignAccFollowNode1" presStyleIdx="4" presStyleCnt="6">
        <dgm:presLayoutVars>
          <dgm:bulletEnabled val="1"/>
        </dgm:presLayoutVars>
      </dgm:prSet>
      <dgm:spPr/>
      <dgm:t>
        <a:bodyPr/>
        <a:lstStyle/>
        <a:p>
          <a:endParaRPr lang="en-US"/>
        </a:p>
      </dgm:t>
    </dgm:pt>
    <dgm:pt modelId="{4A42A472-ED0A-4C5A-8847-B1A5FDC6747A}" type="pres">
      <dgm:prSet presAssocID="{F9BC0C17-A4BC-4872-A263-6FC40396DFC7}" presName="sibTrans" presStyleCnt="0"/>
      <dgm:spPr/>
    </dgm:pt>
    <dgm:pt modelId="{8CB52DB3-8E21-4103-9288-614E312124B8}" type="pres">
      <dgm:prSet presAssocID="{1D4B18D0-CBFF-483B-A0FA-C051A9FF9C48}" presName="node" presStyleLbl="alignAccFollowNode1" presStyleIdx="5" presStyleCnt="6">
        <dgm:presLayoutVars>
          <dgm:bulletEnabled val="1"/>
        </dgm:presLayoutVars>
      </dgm:prSet>
      <dgm:spPr/>
      <dgm:t>
        <a:bodyPr/>
        <a:lstStyle/>
        <a:p>
          <a:endParaRPr lang="en-US"/>
        </a:p>
      </dgm:t>
    </dgm:pt>
  </dgm:ptLst>
  <dgm:cxnLst>
    <dgm:cxn modelId="{927ECF5A-EDBD-4D6B-900E-40B5A80EFC04}" srcId="{AEAAEC44-0AF9-4218-A9F0-7D3CCEBE5AD5}" destId="{ABDC6FB4-217C-4D72-A8E9-C797B4CFD835}" srcOrd="1" destOrd="0" parTransId="{72C24DE6-91B3-42BD-B16A-2E88E4E74731}" sibTransId="{FB3B627B-0290-4BA2-8510-0FB29A112462}"/>
    <dgm:cxn modelId="{3E0D9438-5797-4133-85F5-975E31951C1D}" srcId="{B971B442-849F-410D-A57D-7D4AFF04BE0B}" destId="{8642D797-4527-4F85-8FB4-7B903093239E}" srcOrd="1" destOrd="0" parTransId="{4E8F47B8-C7A8-4E96-BBD2-9BB920499144}" sibTransId="{FD18AD36-400A-43F4-B864-32F7B149EBB3}"/>
    <dgm:cxn modelId="{3DE915A3-591F-4A74-8C63-D6FCA66533F6}" type="presOf" srcId="{2255DF6C-39DB-4D75-9B67-B6E5F568C3D3}" destId="{0168B1C0-B50D-4CB0-B031-CAC4D0898400}" srcOrd="0" destOrd="0" presId="urn:microsoft.com/office/officeart/2005/8/layout/lProcess3"/>
    <dgm:cxn modelId="{7FB7C680-D562-48FE-9063-DA08B02F5145}" srcId="{B971B442-849F-410D-A57D-7D4AFF04BE0B}" destId="{EF255BB3-0643-44D0-BC1A-3AB7E6AD91AF}" srcOrd="0" destOrd="0" parTransId="{4DBE09EF-B2BC-4812-B269-B5239DC097A1}" sibTransId="{696A3CBB-7A01-4A40-87D1-2E2D6455167B}"/>
    <dgm:cxn modelId="{2CF71612-4F3E-4B30-BEBE-2EF1AEBDCDD5}" srcId="{2255DF6C-39DB-4D75-9B67-B6E5F568C3D3}" destId="{AEAAEC44-0AF9-4218-A9F0-7D3CCEBE5AD5}" srcOrd="0" destOrd="0" parTransId="{6DB4F23D-A844-475C-B890-8253DB5786BA}" sibTransId="{9FE0D9D2-6CA1-42F5-AF29-F4946FF626E0}"/>
    <dgm:cxn modelId="{BADB00BF-2931-4516-BF1E-47FE0BAE8EC0}" type="presOf" srcId="{4E3FC4DC-F961-42EA-A0DD-E870C842B45A}" destId="{C2EED191-DAB1-4E35-8465-C9D15AF96B1E}" srcOrd="0" destOrd="0" presId="urn:microsoft.com/office/officeart/2005/8/layout/lProcess3"/>
    <dgm:cxn modelId="{CED4D97F-C0A6-458C-A620-4AE97C556AC1}" type="presOf" srcId="{90FCF75B-7C53-4E7F-80F8-7AE528054D8A}" destId="{576402EB-5E3B-4954-9A7E-9FA1F560ABAA}" srcOrd="0" destOrd="0" presId="urn:microsoft.com/office/officeart/2005/8/layout/lProcess3"/>
    <dgm:cxn modelId="{1E2BA1E7-163F-4157-AECC-D3E6B33DF60B}" type="presOf" srcId="{8642D797-4527-4F85-8FB4-7B903093239E}" destId="{EEDF35F6-B88C-48E9-B6D9-ABC46F925942}" srcOrd="0" destOrd="0" presId="urn:microsoft.com/office/officeart/2005/8/layout/lProcess3"/>
    <dgm:cxn modelId="{FB92AF9B-2BEB-4388-B032-2058A6E16FFC}" srcId="{2255DF6C-39DB-4D75-9B67-B6E5F568C3D3}" destId="{90FCF75B-7C53-4E7F-80F8-7AE528054D8A}" srcOrd="2" destOrd="0" parTransId="{7D95E4AF-8BC5-4587-8DC3-4A3B02F87F68}" sibTransId="{61D04B9A-8533-475C-8EEE-47485B745157}"/>
    <dgm:cxn modelId="{8F352FBA-1FF1-47BF-A41C-D69FB5AB497A}" srcId="{90FCF75B-7C53-4E7F-80F8-7AE528054D8A}" destId="{1D4B18D0-CBFF-483B-A0FA-C051A9FF9C48}" srcOrd="1" destOrd="0" parTransId="{A1DDED5F-FE04-4599-89CE-CAD4D0D2D1B8}" sibTransId="{511847B9-AFD0-43F3-BC4B-78DFA9E3A12A}"/>
    <dgm:cxn modelId="{BEF6EF02-470F-4E7E-9CFB-49F43585C6C6}" type="presOf" srcId="{E539FE47-9BF1-46DD-A7A7-235E7D9A55EE}" destId="{FF4F1E9A-74AE-4267-967A-81A6C5E4BEBE}" srcOrd="0" destOrd="0" presId="urn:microsoft.com/office/officeart/2005/8/layout/lProcess3"/>
    <dgm:cxn modelId="{A8EF6942-1D1F-4318-906E-FEA866AF34EB}" type="presOf" srcId="{B971B442-849F-410D-A57D-7D4AFF04BE0B}" destId="{AB4FB30B-01AC-4B58-8408-CA2E2E127AA8}" srcOrd="0" destOrd="0" presId="urn:microsoft.com/office/officeart/2005/8/layout/lProcess3"/>
    <dgm:cxn modelId="{4EDD0BDE-C37F-4BD2-BFAC-D1C64CF59955}" type="presOf" srcId="{EF255BB3-0643-44D0-BC1A-3AB7E6AD91AF}" destId="{3D3F3A83-891D-4492-BD98-44762D80FEA2}" srcOrd="0" destOrd="0" presId="urn:microsoft.com/office/officeart/2005/8/layout/lProcess3"/>
    <dgm:cxn modelId="{AE785E38-5619-4BC3-BCC8-BB75BFA68885}" srcId="{90FCF75B-7C53-4E7F-80F8-7AE528054D8A}" destId="{4E3FC4DC-F961-42EA-A0DD-E870C842B45A}" srcOrd="0" destOrd="0" parTransId="{002083CB-1BE9-4286-8202-C4C2CC25B70E}" sibTransId="{F9BC0C17-A4BC-4872-A263-6FC40396DFC7}"/>
    <dgm:cxn modelId="{6C4C2974-DE83-41DB-AA7B-9C8DEDB99A45}" type="presOf" srcId="{AEAAEC44-0AF9-4218-A9F0-7D3CCEBE5AD5}" destId="{F2957625-68A4-4B4A-89F4-5B7C5C0A2508}" srcOrd="0" destOrd="0" presId="urn:microsoft.com/office/officeart/2005/8/layout/lProcess3"/>
    <dgm:cxn modelId="{3D10A086-DDD8-454D-8F40-C3D5E637F183}" srcId="{2255DF6C-39DB-4D75-9B67-B6E5F568C3D3}" destId="{B971B442-849F-410D-A57D-7D4AFF04BE0B}" srcOrd="1" destOrd="0" parTransId="{D5F3454B-3CE7-46EE-A77E-F112D0294FB6}" sibTransId="{8A520A1D-7259-485A-A97A-9720442B2559}"/>
    <dgm:cxn modelId="{FCC209DB-B2C7-4792-ADBF-412F6AB77FA6}" srcId="{AEAAEC44-0AF9-4218-A9F0-7D3CCEBE5AD5}" destId="{E539FE47-9BF1-46DD-A7A7-235E7D9A55EE}" srcOrd="0" destOrd="0" parTransId="{EDE63C9E-1BAD-46BF-8F51-AEFF67BCD9D9}" sibTransId="{A9769127-552C-4912-ABAD-12136E9BEBFA}"/>
    <dgm:cxn modelId="{5D6600F5-9DC0-404F-9865-C2CF1C77F35D}" type="presOf" srcId="{1D4B18D0-CBFF-483B-A0FA-C051A9FF9C48}" destId="{8CB52DB3-8E21-4103-9288-614E312124B8}" srcOrd="0" destOrd="0" presId="urn:microsoft.com/office/officeart/2005/8/layout/lProcess3"/>
    <dgm:cxn modelId="{AB6252C1-3910-4927-9B0D-F8B40E3E2E53}" type="presOf" srcId="{ABDC6FB4-217C-4D72-A8E9-C797B4CFD835}" destId="{EB25F969-B679-44CE-A683-0A3AA61AF741}" srcOrd="0" destOrd="0" presId="urn:microsoft.com/office/officeart/2005/8/layout/lProcess3"/>
    <dgm:cxn modelId="{0BEC3AF9-B58B-4DD8-8C26-C140DC51108F}" type="presParOf" srcId="{0168B1C0-B50D-4CB0-B031-CAC4D0898400}" destId="{80C2384F-066A-4BA1-9582-3E1C9EAABF95}" srcOrd="0" destOrd="0" presId="urn:microsoft.com/office/officeart/2005/8/layout/lProcess3"/>
    <dgm:cxn modelId="{16A7FD59-E981-4B08-96DA-89D3BA181406}" type="presParOf" srcId="{80C2384F-066A-4BA1-9582-3E1C9EAABF95}" destId="{F2957625-68A4-4B4A-89F4-5B7C5C0A2508}" srcOrd="0" destOrd="0" presId="urn:microsoft.com/office/officeart/2005/8/layout/lProcess3"/>
    <dgm:cxn modelId="{08479175-7DFA-4292-A458-161BE7A1A1C9}" type="presParOf" srcId="{80C2384F-066A-4BA1-9582-3E1C9EAABF95}" destId="{4CACF2EF-499D-477C-942E-C0C4B8C33E34}" srcOrd="1" destOrd="0" presId="urn:microsoft.com/office/officeart/2005/8/layout/lProcess3"/>
    <dgm:cxn modelId="{46BB9612-A943-4DB2-B70C-A2564C1A3691}" type="presParOf" srcId="{80C2384F-066A-4BA1-9582-3E1C9EAABF95}" destId="{FF4F1E9A-74AE-4267-967A-81A6C5E4BEBE}" srcOrd="2" destOrd="0" presId="urn:microsoft.com/office/officeart/2005/8/layout/lProcess3"/>
    <dgm:cxn modelId="{278548B7-9136-42A2-B40C-7C14F38E50D5}" type="presParOf" srcId="{80C2384F-066A-4BA1-9582-3E1C9EAABF95}" destId="{FE723C1F-E5E5-499C-92B1-C9F699A5EF06}" srcOrd="3" destOrd="0" presId="urn:microsoft.com/office/officeart/2005/8/layout/lProcess3"/>
    <dgm:cxn modelId="{1E1AA05D-1B57-4042-9AF0-E3904C4687A5}" type="presParOf" srcId="{80C2384F-066A-4BA1-9582-3E1C9EAABF95}" destId="{EB25F969-B679-44CE-A683-0A3AA61AF741}" srcOrd="4" destOrd="0" presId="urn:microsoft.com/office/officeart/2005/8/layout/lProcess3"/>
    <dgm:cxn modelId="{9ACBD92D-6720-4DDC-AB71-F6BD36320C50}" type="presParOf" srcId="{0168B1C0-B50D-4CB0-B031-CAC4D0898400}" destId="{C61E27FC-3134-4619-BDEC-7FA59ECB1722}" srcOrd="1" destOrd="0" presId="urn:microsoft.com/office/officeart/2005/8/layout/lProcess3"/>
    <dgm:cxn modelId="{C7A0FECF-E9A3-475E-83AC-490BFCE41C7D}" type="presParOf" srcId="{0168B1C0-B50D-4CB0-B031-CAC4D0898400}" destId="{3661FCF0-4D6E-43D8-A3FC-75D60D3C165B}" srcOrd="2" destOrd="0" presId="urn:microsoft.com/office/officeart/2005/8/layout/lProcess3"/>
    <dgm:cxn modelId="{E824A816-25DA-47B0-A342-8E631B3988CA}" type="presParOf" srcId="{3661FCF0-4D6E-43D8-A3FC-75D60D3C165B}" destId="{AB4FB30B-01AC-4B58-8408-CA2E2E127AA8}" srcOrd="0" destOrd="0" presId="urn:microsoft.com/office/officeart/2005/8/layout/lProcess3"/>
    <dgm:cxn modelId="{F6250920-3B18-4461-80AD-75734690C10D}" type="presParOf" srcId="{3661FCF0-4D6E-43D8-A3FC-75D60D3C165B}" destId="{4F67018C-AB8E-4CA8-B3B6-AFDAA992BCE8}" srcOrd="1" destOrd="0" presId="urn:microsoft.com/office/officeart/2005/8/layout/lProcess3"/>
    <dgm:cxn modelId="{28140543-84BB-4E0A-9909-752CBE12A325}" type="presParOf" srcId="{3661FCF0-4D6E-43D8-A3FC-75D60D3C165B}" destId="{3D3F3A83-891D-4492-BD98-44762D80FEA2}" srcOrd="2" destOrd="0" presId="urn:microsoft.com/office/officeart/2005/8/layout/lProcess3"/>
    <dgm:cxn modelId="{BD5E53BE-9C71-4B0C-81A4-CEA46E4DDE28}" type="presParOf" srcId="{3661FCF0-4D6E-43D8-A3FC-75D60D3C165B}" destId="{46363FF0-FBB6-4FCA-9877-0C9B7222EA9E}" srcOrd="3" destOrd="0" presId="urn:microsoft.com/office/officeart/2005/8/layout/lProcess3"/>
    <dgm:cxn modelId="{8282761F-D59D-4D3B-8AF5-6F945439D51D}" type="presParOf" srcId="{3661FCF0-4D6E-43D8-A3FC-75D60D3C165B}" destId="{EEDF35F6-B88C-48E9-B6D9-ABC46F925942}" srcOrd="4" destOrd="0" presId="urn:microsoft.com/office/officeart/2005/8/layout/lProcess3"/>
    <dgm:cxn modelId="{AA2BE9AD-B25D-4703-B86F-A311A7BA52A7}" type="presParOf" srcId="{0168B1C0-B50D-4CB0-B031-CAC4D0898400}" destId="{587FBD9E-2D2C-4FE7-B127-F2BF7F6DC0D4}" srcOrd="3" destOrd="0" presId="urn:microsoft.com/office/officeart/2005/8/layout/lProcess3"/>
    <dgm:cxn modelId="{B42B65A2-A1DC-4275-98ED-399801D4BAB4}" type="presParOf" srcId="{0168B1C0-B50D-4CB0-B031-CAC4D0898400}" destId="{5067740C-07CC-4A88-93AA-BF032F67AA51}" srcOrd="4" destOrd="0" presId="urn:microsoft.com/office/officeart/2005/8/layout/lProcess3"/>
    <dgm:cxn modelId="{000FEDB5-3311-480D-BCC8-67BD7591D856}" type="presParOf" srcId="{5067740C-07CC-4A88-93AA-BF032F67AA51}" destId="{576402EB-5E3B-4954-9A7E-9FA1F560ABAA}" srcOrd="0" destOrd="0" presId="urn:microsoft.com/office/officeart/2005/8/layout/lProcess3"/>
    <dgm:cxn modelId="{5100EA73-DFC0-44B7-8390-D53B66FF3BCC}" type="presParOf" srcId="{5067740C-07CC-4A88-93AA-BF032F67AA51}" destId="{A1692020-1C6E-4BFD-9FE3-5668A9EBFBC7}" srcOrd="1" destOrd="0" presId="urn:microsoft.com/office/officeart/2005/8/layout/lProcess3"/>
    <dgm:cxn modelId="{27189B91-E6B6-4825-B7D4-FEA395DBAA4B}" type="presParOf" srcId="{5067740C-07CC-4A88-93AA-BF032F67AA51}" destId="{C2EED191-DAB1-4E35-8465-C9D15AF96B1E}" srcOrd="2" destOrd="0" presId="urn:microsoft.com/office/officeart/2005/8/layout/lProcess3"/>
    <dgm:cxn modelId="{34A7C9BC-C760-489F-862B-224AB4AD181E}" type="presParOf" srcId="{5067740C-07CC-4A88-93AA-BF032F67AA51}" destId="{4A42A472-ED0A-4C5A-8847-B1A5FDC6747A}" srcOrd="3" destOrd="0" presId="urn:microsoft.com/office/officeart/2005/8/layout/lProcess3"/>
    <dgm:cxn modelId="{6D1073C8-06BC-4AD4-8DD3-59910D9C956B}" type="presParOf" srcId="{5067740C-07CC-4A88-93AA-BF032F67AA51}" destId="{8CB52DB3-8E21-4103-9288-614E312124B8}"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55DF6C-39DB-4D75-9B67-B6E5F568C3D3}" type="doc">
      <dgm:prSet loTypeId="urn:microsoft.com/office/officeart/2005/8/layout/lProcess3" loCatId="process" qsTypeId="urn:microsoft.com/office/officeart/2005/8/quickstyle/simple1" qsCatId="simple" csTypeId="urn:microsoft.com/office/officeart/2005/8/colors/colorful4" csCatId="colorful" phldr="1"/>
      <dgm:spPr/>
      <dgm:t>
        <a:bodyPr/>
        <a:lstStyle/>
        <a:p>
          <a:endParaRPr lang="en-US"/>
        </a:p>
      </dgm:t>
    </dgm:pt>
    <dgm:pt modelId="{AEAAEC44-0AF9-4218-A9F0-7D3CCEBE5AD5}">
      <dgm:prSet phldrT="[Text]" custT="1"/>
      <dgm:spPr/>
      <dgm:t>
        <a:bodyPr/>
        <a:lstStyle/>
        <a:p>
          <a:r>
            <a:rPr lang="en-US" sz="2800" dirty="0" smtClean="0"/>
            <a:t>2 Corinthians 11:7-9</a:t>
          </a:r>
          <a:endParaRPr lang="en-US" sz="2800" dirty="0"/>
        </a:p>
      </dgm:t>
    </dgm:pt>
    <dgm:pt modelId="{6DB4F23D-A844-475C-B890-8253DB5786BA}" type="parTrans" cxnId="{2CF71612-4F3E-4B30-BEBE-2EF1AEBDCDD5}">
      <dgm:prSet/>
      <dgm:spPr/>
      <dgm:t>
        <a:bodyPr/>
        <a:lstStyle/>
        <a:p>
          <a:endParaRPr lang="en-US"/>
        </a:p>
      </dgm:t>
    </dgm:pt>
    <dgm:pt modelId="{9FE0D9D2-6CA1-42F5-AF29-F4946FF626E0}" type="sibTrans" cxnId="{2CF71612-4F3E-4B30-BEBE-2EF1AEBDCDD5}">
      <dgm:prSet/>
      <dgm:spPr/>
      <dgm:t>
        <a:bodyPr/>
        <a:lstStyle/>
        <a:p>
          <a:endParaRPr lang="en-US"/>
        </a:p>
      </dgm:t>
    </dgm:pt>
    <dgm:pt modelId="{E539FE47-9BF1-46DD-A7A7-235E7D9A55EE}">
      <dgm:prSet phldrT="[Text]"/>
      <dgm:spPr/>
      <dgm:t>
        <a:bodyPr/>
        <a:lstStyle/>
        <a:p>
          <a:r>
            <a:rPr lang="en-US" dirty="0" smtClean="0"/>
            <a:t>Brethren in Macedonia send tithes</a:t>
          </a:r>
          <a:endParaRPr lang="en-US" dirty="0"/>
        </a:p>
      </dgm:t>
    </dgm:pt>
    <dgm:pt modelId="{EDE63C9E-1BAD-46BF-8F51-AEFF67BCD9D9}" type="parTrans" cxnId="{FCC209DB-B2C7-4792-ADBF-412F6AB77FA6}">
      <dgm:prSet/>
      <dgm:spPr/>
      <dgm:t>
        <a:bodyPr/>
        <a:lstStyle/>
        <a:p>
          <a:endParaRPr lang="en-US"/>
        </a:p>
      </dgm:t>
    </dgm:pt>
    <dgm:pt modelId="{A9769127-552C-4912-ABAD-12136E9BEBFA}" type="sibTrans" cxnId="{FCC209DB-B2C7-4792-ADBF-412F6AB77FA6}">
      <dgm:prSet/>
      <dgm:spPr/>
      <dgm:t>
        <a:bodyPr/>
        <a:lstStyle/>
        <a:p>
          <a:endParaRPr lang="en-US"/>
        </a:p>
      </dgm:t>
    </dgm:pt>
    <dgm:pt modelId="{ABDC6FB4-217C-4D72-A8E9-C797B4CFD835}">
      <dgm:prSet phldrT="[Text]"/>
      <dgm:spPr/>
      <dgm:t>
        <a:bodyPr/>
        <a:lstStyle/>
        <a:p>
          <a:r>
            <a:rPr lang="en-US" dirty="0" smtClean="0"/>
            <a:t>To Paul that he might serve in Corinth</a:t>
          </a:r>
          <a:endParaRPr lang="en-US" dirty="0"/>
        </a:p>
      </dgm:t>
    </dgm:pt>
    <dgm:pt modelId="{72C24DE6-91B3-42BD-B16A-2E88E4E74731}" type="parTrans" cxnId="{927ECF5A-EDBD-4D6B-900E-40B5A80EFC04}">
      <dgm:prSet/>
      <dgm:spPr/>
      <dgm:t>
        <a:bodyPr/>
        <a:lstStyle/>
        <a:p>
          <a:endParaRPr lang="en-US"/>
        </a:p>
      </dgm:t>
    </dgm:pt>
    <dgm:pt modelId="{FB3B627B-0290-4BA2-8510-0FB29A112462}" type="sibTrans" cxnId="{927ECF5A-EDBD-4D6B-900E-40B5A80EFC04}">
      <dgm:prSet/>
      <dgm:spPr/>
      <dgm:t>
        <a:bodyPr/>
        <a:lstStyle/>
        <a:p>
          <a:endParaRPr lang="en-US"/>
        </a:p>
      </dgm:t>
    </dgm:pt>
    <dgm:pt modelId="{B971B442-849F-410D-A57D-7D4AFF04BE0B}">
      <dgm:prSet phldrT="[Text]"/>
      <dgm:spPr/>
      <dgm:t>
        <a:bodyPr/>
        <a:lstStyle/>
        <a:p>
          <a:r>
            <a:rPr lang="en-US" dirty="0" smtClean="0"/>
            <a:t>Philippians 4:10-20</a:t>
          </a:r>
          <a:endParaRPr lang="en-US" dirty="0"/>
        </a:p>
      </dgm:t>
    </dgm:pt>
    <dgm:pt modelId="{D5F3454B-3CE7-46EE-A77E-F112D0294FB6}" type="parTrans" cxnId="{3D10A086-DDD8-454D-8F40-C3D5E637F183}">
      <dgm:prSet/>
      <dgm:spPr/>
      <dgm:t>
        <a:bodyPr/>
        <a:lstStyle/>
        <a:p>
          <a:endParaRPr lang="en-US"/>
        </a:p>
      </dgm:t>
    </dgm:pt>
    <dgm:pt modelId="{8A520A1D-7259-485A-A97A-9720442B2559}" type="sibTrans" cxnId="{3D10A086-DDD8-454D-8F40-C3D5E637F183}">
      <dgm:prSet/>
      <dgm:spPr/>
      <dgm:t>
        <a:bodyPr/>
        <a:lstStyle/>
        <a:p>
          <a:endParaRPr lang="en-US"/>
        </a:p>
      </dgm:t>
    </dgm:pt>
    <dgm:pt modelId="{EF255BB3-0643-44D0-BC1A-3AB7E6AD91AF}">
      <dgm:prSet phldrT="[Text]"/>
      <dgm:spPr/>
      <dgm:t>
        <a:bodyPr/>
        <a:lstStyle/>
        <a:p>
          <a:r>
            <a:rPr lang="en-US" dirty="0" smtClean="0"/>
            <a:t>The congregation in Philippi send tithes </a:t>
          </a:r>
          <a:endParaRPr lang="en-US" dirty="0"/>
        </a:p>
      </dgm:t>
    </dgm:pt>
    <dgm:pt modelId="{4DBE09EF-B2BC-4812-B269-B5239DC097A1}" type="parTrans" cxnId="{7FB7C680-D562-48FE-9063-DA08B02F5145}">
      <dgm:prSet/>
      <dgm:spPr/>
      <dgm:t>
        <a:bodyPr/>
        <a:lstStyle/>
        <a:p>
          <a:endParaRPr lang="en-US"/>
        </a:p>
      </dgm:t>
    </dgm:pt>
    <dgm:pt modelId="{696A3CBB-7A01-4A40-87D1-2E2D6455167B}" type="sibTrans" cxnId="{7FB7C680-D562-48FE-9063-DA08B02F5145}">
      <dgm:prSet/>
      <dgm:spPr/>
      <dgm:t>
        <a:bodyPr/>
        <a:lstStyle/>
        <a:p>
          <a:endParaRPr lang="en-US"/>
        </a:p>
      </dgm:t>
    </dgm:pt>
    <dgm:pt modelId="{8642D797-4527-4F85-8FB4-7B903093239E}">
      <dgm:prSet phldrT="[Text]"/>
      <dgm:spPr/>
      <dgm:t>
        <a:bodyPr/>
        <a:lstStyle/>
        <a:p>
          <a:r>
            <a:rPr lang="en-US" dirty="0" smtClean="0"/>
            <a:t>To Paul that he might serve in Thessalonica</a:t>
          </a:r>
          <a:endParaRPr lang="en-US" dirty="0"/>
        </a:p>
      </dgm:t>
    </dgm:pt>
    <dgm:pt modelId="{4E8F47B8-C7A8-4E96-BBD2-9BB920499144}" type="parTrans" cxnId="{3E0D9438-5797-4133-85F5-975E31951C1D}">
      <dgm:prSet/>
      <dgm:spPr/>
      <dgm:t>
        <a:bodyPr/>
        <a:lstStyle/>
        <a:p>
          <a:endParaRPr lang="en-US"/>
        </a:p>
      </dgm:t>
    </dgm:pt>
    <dgm:pt modelId="{FD18AD36-400A-43F4-B864-32F7B149EBB3}" type="sibTrans" cxnId="{3E0D9438-5797-4133-85F5-975E31951C1D}">
      <dgm:prSet/>
      <dgm:spPr/>
      <dgm:t>
        <a:bodyPr/>
        <a:lstStyle/>
        <a:p>
          <a:endParaRPr lang="en-US"/>
        </a:p>
      </dgm:t>
    </dgm:pt>
    <dgm:pt modelId="{0168B1C0-B50D-4CB0-B031-CAC4D0898400}" type="pres">
      <dgm:prSet presAssocID="{2255DF6C-39DB-4D75-9B67-B6E5F568C3D3}" presName="Name0" presStyleCnt="0">
        <dgm:presLayoutVars>
          <dgm:chPref val="3"/>
          <dgm:dir/>
          <dgm:animLvl val="lvl"/>
          <dgm:resizeHandles/>
        </dgm:presLayoutVars>
      </dgm:prSet>
      <dgm:spPr/>
      <dgm:t>
        <a:bodyPr/>
        <a:lstStyle/>
        <a:p>
          <a:endParaRPr lang="en-US"/>
        </a:p>
      </dgm:t>
    </dgm:pt>
    <dgm:pt modelId="{80C2384F-066A-4BA1-9582-3E1C9EAABF95}" type="pres">
      <dgm:prSet presAssocID="{AEAAEC44-0AF9-4218-A9F0-7D3CCEBE5AD5}" presName="horFlow" presStyleCnt="0"/>
      <dgm:spPr/>
    </dgm:pt>
    <dgm:pt modelId="{F2957625-68A4-4B4A-89F4-5B7C5C0A2508}" type="pres">
      <dgm:prSet presAssocID="{AEAAEC44-0AF9-4218-A9F0-7D3CCEBE5AD5}" presName="bigChev" presStyleLbl="node1" presStyleIdx="0" presStyleCnt="2"/>
      <dgm:spPr/>
      <dgm:t>
        <a:bodyPr/>
        <a:lstStyle/>
        <a:p>
          <a:endParaRPr lang="en-US"/>
        </a:p>
      </dgm:t>
    </dgm:pt>
    <dgm:pt modelId="{4CACF2EF-499D-477C-942E-C0C4B8C33E34}" type="pres">
      <dgm:prSet presAssocID="{EDE63C9E-1BAD-46BF-8F51-AEFF67BCD9D9}" presName="parTrans" presStyleCnt="0"/>
      <dgm:spPr/>
    </dgm:pt>
    <dgm:pt modelId="{FF4F1E9A-74AE-4267-967A-81A6C5E4BEBE}" type="pres">
      <dgm:prSet presAssocID="{E539FE47-9BF1-46DD-A7A7-235E7D9A55EE}" presName="node" presStyleLbl="alignAccFollowNode1" presStyleIdx="0" presStyleCnt="4">
        <dgm:presLayoutVars>
          <dgm:bulletEnabled val="1"/>
        </dgm:presLayoutVars>
      </dgm:prSet>
      <dgm:spPr/>
      <dgm:t>
        <a:bodyPr/>
        <a:lstStyle/>
        <a:p>
          <a:endParaRPr lang="en-US"/>
        </a:p>
      </dgm:t>
    </dgm:pt>
    <dgm:pt modelId="{FE723C1F-E5E5-499C-92B1-C9F699A5EF06}" type="pres">
      <dgm:prSet presAssocID="{A9769127-552C-4912-ABAD-12136E9BEBFA}" presName="sibTrans" presStyleCnt="0"/>
      <dgm:spPr/>
    </dgm:pt>
    <dgm:pt modelId="{EB25F969-B679-44CE-A683-0A3AA61AF741}" type="pres">
      <dgm:prSet presAssocID="{ABDC6FB4-217C-4D72-A8E9-C797B4CFD835}" presName="node" presStyleLbl="alignAccFollowNode1" presStyleIdx="1" presStyleCnt="4">
        <dgm:presLayoutVars>
          <dgm:bulletEnabled val="1"/>
        </dgm:presLayoutVars>
      </dgm:prSet>
      <dgm:spPr/>
      <dgm:t>
        <a:bodyPr/>
        <a:lstStyle/>
        <a:p>
          <a:endParaRPr lang="en-US"/>
        </a:p>
      </dgm:t>
    </dgm:pt>
    <dgm:pt modelId="{C61E27FC-3134-4619-BDEC-7FA59ECB1722}" type="pres">
      <dgm:prSet presAssocID="{AEAAEC44-0AF9-4218-A9F0-7D3CCEBE5AD5}" presName="vSp" presStyleCnt="0"/>
      <dgm:spPr/>
    </dgm:pt>
    <dgm:pt modelId="{3661FCF0-4D6E-43D8-A3FC-75D60D3C165B}" type="pres">
      <dgm:prSet presAssocID="{B971B442-849F-410D-A57D-7D4AFF04BE0B}" presName="horFlow" presStyleCnt="0"/>
      <dgm:spPr/>
    </dgm:pt>
    <dgm:pt modelId="{AB4FB30B-01AC-4B58-8408-CA2E2E127AA8}" type="pres">
      <dgm:prSet presAssocID="{B971B442-849F-410D-A57D-7D4AFF04BE0B}" presName="bigChev" presStyleLbl="node1" presStyleIdx="1" presStyleCnt="2"/>
      <dgm:spPr/>
      <dgm:t>
        <a:bodyPr/>
        <a:lstStyle/>
        <a:p>
          <a:endParaRPr lang="en-US"/>
        </a:p>
      </dgm:t>
    </dgm:pt>
    <dgm:pt modelId="{4F67018C-AB8E-4CA8-B3B6-AFDAA992BCE8}" type="pres">
      <dgm:prSet presAssocID="{4DBE09EF-B2BC-4812-B269-B5239DC097A1}" presName="parTrans" presStyleCnt="0"/>
      <dgm:spPr/>
    </dgm:pt>
    <dgm:pt modelId="{3D3F3A83-891D-4492-BD98-44762D80FEA2}" type="pres">
      <dgm:prSet presAssocID="{EF255BB3-0643-44D0-BC1A-3AB7E6AD91AF}" presName="node" presStyleLbl="alignAccFollowNode1" presStyleIdx="2" presStyleCnt="4">
        <dgm:presLayoutVars>
          <dgm:bulletEnabled val="1"/>
        </dgm:presLayoutVars>
      </dgm:prSet>
      <dgm:spPr/>
      <dgm:t>
        <a:bodyPr/>
        <a:lstStyle/>
        <a:p>
          <a:endParaRPr lang="en-US"/>
        </a:p>
      </dgm:t>
    </dgm:pt>
    <dgm:pt modelId="{46363FF0-FBB6-4FCA-9877-0C9B7222EA9E}" type="pres">
      <dgm:prSet presAssocID="{696A3CBB-7A01-4A40-87D1-2E2D6455167B}" presName="sibTrans" presStyleCnt="0"/>
      <dgm:spPr/>
    </dgm:pt>
    <dgm:pt modelId="{EEDF35F6-B88C-48E9-B6D9-ABC46F925942}" type="pres">
      <dgm:prSet presAssocID="{8642D797-4527-4F85-8FB4-7B903093239E}" presName="node" presStyleLbl="alignAccFollowNode1" presStyleIdx="3" presStyleCnt="4">
        <dgm:presLayoutVars>
          <dgm:bulletEnabled val="1"/>
        </dgm:presLayoutVars>
      </dgm:prSet>
      <dgm:spPr/>
      <dgm:t>
        <a:bodyPr/>
        <a:lstStyle/>
        <a:p>
          <a:endParaRPr lang="en-US"/>
        </a:p>
      </dgm:t>
    </dgm:pt>
  </dgm:ptLst>
  <dgm:cxnLst>
    <dgm:cxn modelId="{550F9188-CB7D-4E19-B902-B6D71C8DB4AF}" type="presOf" srcId="{B971B442-849F-410D-A57D-7D4AFF04BE0B}" destId="{AB4FB30B-01AC-4B58-8408-CA2E2E127AA8}" srcOrd="0" destOrd="0" presId="urn:microsoft.com/office/officeart/2005/8/layout/lProcess3"/>
    <dgm:cxn modelId="{927ECF5A-EDBD-4D6B-900E-40B5A80EFC04}" srcId="{AEAAEC44-0AF9-4218-A9F0-7D3CCEBE5AD5}" destId="{ABDC6FB4-217C-4D72-A8E9-C797B4CFD835}" srcOrd="1" destOrd="0" parTransId="{72C24DE6-91B3-42BD-B16A-2E88E4E74731}" sibTransId="{FB3B627B-0290-4BA2-8510-0FB29A112462}"/>
    <dgm:cxn modelId="{D261D603-9234-47DD-AE2F-7A9238E52C1E}" type="presOf" srcId="{8642D797-4527-4F85-8FB4-7B903093239E}" destId="{EEDF35F6-B88C-48E9-B6D9-ABC46F925942}" srcOrd="0" destOrd="0" presId="urn:microsoft.com/office/officeart/2005/8/layout/lProcess3"/>
    <dgm:cxn modelId="{3E0D9438-5797-4133-85F5-975E31951C1D}" srcId="{B971B442-849F-410D-A57D-7D4AFF04BE0B}" destId="{8642D797-4527-4F85-8FB4-7B903093239E}" srcOrd="1" destOrd="0" parTransId="{4E8F47B8-C7A8-4E96-BBD2-9BB920499144}" sibTransId="{FD18AD36-400A-43F4-B864-32F7B149EBB3}"/>
    <dgm:cxn modelId="{7FB7C680-D562-48FE-9063-DA08B02F5145}" srcId="{B971B442-849F-410D-A57D-7D4AFF04BE0B}" destId="{EF255BB3-0643-44D0-BC1A-3AB7E6AD91AF}" srcOrd="0" destOrd="0" parTransId="{4DBE09EF-B2BC-4812-B269-B5239DC097A1}" sibTransId="{696A3CBB-7A01-4A40-87D1-2E2D6455167B}"/>
    <dgm:cxn modelId="{2CF71612-4F3E-4B30-BEBE-2EF1AEBDCDD5}" srcId="{2255DF6C-39DB-4D75-9B67-B6E5F568C3D3}" destId="{AEAAEC44-0AF9-4218-A9F0-7D3CCEBE5AD5}" srcOrd="0" destOrd="0" parTransId="{6DB4F23D-A844-475C-B890-8253DB5786BA}" sibTransId="{9FE0D9D2-6CA1-42F5-AF29-F4946FF626E0}"/>
    <dgm:cxn modelId="{6ADF64D5-CA06-46DA-8C2A-CCFD4B5B91EC}" type="presOf" srcId="{ABDC6FB4-217C-4D72-A8E9-C797B4CFD835}" destId="{EB25F969-B679-44CE-A683-0A3AA61AF741}" srcOrd="0" destOrd="0" presId="urn:microsoft.com/office/officeart/2005/8/layout/lProcess3"/>
    <dgm:cxn modelId="{489684AA-392C-4DDA-898F-0F73416712C1}" type="presOf" srcId="{2255DF6C-39DB-4D75-9B67-B6E5F568C3D3}" destId="{0168B1C0-B50D-4CB0-B031-CAC4D0898400}" srcOrd="0" destOrd="0" presId="urn:microsoft.com/office/officeart/2005/8/layout/lProcess3"/>
    <dgm:cxn modelId="{322205B0-DCFD-4C68-A08B-62F433E06841}" type="presOf" srcId="{EF255BB3-0643-44D0-BC1A-3AB7E6AD91AF}" destId="{3D3F3A83-891D-4492-BD98-44762D80FEA2}" srcOrd="0" destOrd="0" presId="urn:microsoft.com/office/officeart/2005/8/layout/lProcess3"/>
    <dgm:cxn modelId="{0ED43B91-E8E4-41CD-9E78-2C33F03F4579}" type="presOf" srcId="{AEAAEC44-0AF9-4218-A9F0-7D3CCEBE5AD5}" destId="{F2957625-68A4-4B4A-89F4-5B7C5C0A2508}" srcOrd="0" destOrd="0" presId="urn:microsoft.com/office/officeart/2005/8/layout/lProcess3"/>
    <dgm:cxn modelId="{E7871053-C3F7-40B4-9F4C-BABF5D2DE871}" type="presOf" srcId="{E539FE47-9BF1-46DD-A7A7-235E7D9A55EE}" destId="{FF4F1E9A-74AE-4267-967A-81A6C5E4BEBE}" srcOrd="0" destOrd="0" presId="urn:microsoft.com/office/officeart/2005/8/layout/lProcess3"/>
    <dgm:cxn modelId="{3D10A086-DDD8-454D-8F40-C3D5E637F183}" srcId="{2255DF6C-39DB-4D75-9B67-B6E5F568C3D3}" destId="{B971B442-849F-410D-A57D-7D4AFF04BE0B}" srcOrd="1" destOrd="0" parTransId="{D5F3454B-3CE7-46EE-A77E-F112D0294FB6}" sibTransId="{8A520A1D-7259-485A-A97A-9720442B2559}"/>
    <dgm:cxn modelId="{FCC209DB-B2C7-4792-ADBF-412F6AB77FA6}" srcId="{AEAAEC44-0AF9-4218-A9F0-7D3CCEBE5AD5}" destId="{E539FE47-9BF1-46DD-A7A7-235E7D9A55EE}" srcOrd="0" destOrd="0" parTransId="{EDE63C9E-1BAD-46BF-8F51-AEFF67BCD9D9}" sibTransId="{A9769127-552C-4912-ABAD-12136E9BEBFA}"/>
    <dgm:cxn modelId="{4F6882EB-77B8-40C7-906C-EE2F258D9420}" type="presParOf" srcId="{0168B1C0-B50D-4CB0-B031-CAC4D0898400}" destId="{80C2384F-066A-4BA1-9582-3E1C9EAABF95}" srcOrd="0" destOrd="0" presId="urn:microsoft.com/office/officeart/2005/8/layout/lProcess3"/>
    <dgm:cxn modelId="{63BA97FB-30FC-4461-AD72-0162C7CF5DC7}" type="presParOf" srcId="{80C2384F-066A-4BA1-9582-3E1C9EAABF95}" destId="{F2957625-68A4-4B4A-89F4-5B7C5C0A2508}" srcOrd="0" destOrd="0" presId="urn:microsoft.com/office/officeart/2005/8/layout/lProcess3"/>
    <dgm:cxn modelId="{FA1CFD71-778C-4D1E-A531-73EE471A2CF0}" type="presParOf" srcId="{80C2384F-066A-4BA1-9582-3E1C9EAABF95}" destId="{4CACF2EF-499D-477C-942E-C0C4B8C33E34}" srcOrd="1" destOrd="0" presId="urn:microsoft.com/office/officeart/2005/8/layout/lProcess3"/>
    <dgm:cxn modelId="{B709EA56-34B7-4842-B4E2-2D8E1B7DFDA8}" type="presParOf" srcId="{80C2384F-066A-4BA1-9582-3E1C9EAABF95}" destId="{FF4F1E9A-74AE-4267-967A-81A6C5E4BEBE}" srcOrd="2" destOrd="0" presId="urn:microsoft.com/office/officeart/2005/8/layout/lProcess3"/>
    <dgm:cxn modelId="{FC544D43-67DF-47D3-B4D7-E0C2AFF0640C}" type="presParOf" srcId="{80C2384F-066A-4BA1-9582-3E1C9EAABF95}" destId="{FE723C1F-E5E5-499C-92B1-C9F699A5EF06}" srcOrd="3" destOrd="0" presId="urn:microsoft.com/office/officeart/2005/8/layout/lProcess3"/>
    <dgm:cxn modelId="{9B807FA8-5A52-48D7-B0D2-A4453E80DCFA}" type="presParOf" srcId="{80C2384F-066A-4BA1-9582-3E1C9EAABF95}" destId="{EB25F969-B679-44CE-A683-0A3AA61AF741}" srcOrd="4" destOrd="0" presId="urn:microsoft.com/office/officeart/2005/8/layout/lProcess3"/>
    <dgm:cxn modelId="{0AB30AB5-FA9E-4752-8F78-F373C0624159}" type="presParOf" srcId="{0168B1C0-B50D-4CB0-B031-CAC4D0898400}" destId="{C61E27FC-3134-4619-BDEC-7FA59ECB1722}" srcOrd="1" destOrd="0" presId="urn:microsoft.com/office/officeart/2005/8/layout/lProcess3"/>
    <dgm:cxn modelId="{DCAE5F75-503B-4E65-A14B-7B86465FB7A8}" type="presParOf" srcId="{0168B1C0-B50D-4CB0-B031-CAC4D0898400}" destId="{3661FCF0-4D6E-43D8-A3FC-75D60D3C165B}" srcOrd="2" destOrd="0" presId="urn:microsoft.com/office/officeart/2005/8/layout/lProcess3"/>
    <dgm:cxn modelId="{5B735341-7C30-406D-821D-64AA13045647}" type="presParOf" srcId="{3661FCF0-4D6E-43D8-A3FC-75D60D3C165B}" destId="{AB4FB30B-01AC-4B58-8408-CA2E2E127AA8}" srcOrd="0" destOrd="0" presId="urn:microsoft.com/office/officeart/2005/8/layout/lProcess3"/>
    <dgm:cxn modelId="{B9EEDB16-4059-425C-82C7-C074DD565B89}" type="presParOf" srcId="{3661FCF0-4D6E-43D8-A3FC-75D60D3C165B}" destId="{4F67018C-AB8E-4CA8-B3B6-AFDAA992BCE8}" srcOrd="1" destOrd="0" presId="urn:microsoft.com/office/officeart/2005/8/layout/lProcess3"/>
    <dgm:cxn modelId="{787247E3-A32B-4DCB-9D2D-922EB690DC2B}" type="presParOf" srcId="{3661FCF0-4D6E-43D8-A3FC-75D60D3C165B}" destId="{3D3F3A83-891D-4492-BD98-44762D80FEA2}" srcOrd="2" destOrd="0" presId="urn:microsoft.com/office/officeart/2005/8/layout/lProcess3"/>
    <dgm:cxn modelId="{588A87B3-FC8F-400C-9DAE-C14E4B59EFD4}" type="presParOf" srcId="{3661FCF0-4D6E-43D8-A3FC-75D60D3C165B}" destId="{46363FF0-FBB6-4FCA-9877-0C9B7222EA9E}" srcOrd="3" destOrd="0" presId="urn:microsoft.com/office/officeart/2005/8/layout/lProcess3"/>
    <dgm:cxn modelId="{90E6B687-CF01-472A-A2CC-2A72A9BE21C0}" type="presParOf" srcId="{3661FCF0-4D6E-43D8-A3FC-75D60D3C165B}" destId="{EEDF35F6-B88C-48E9-B6D9-ABC46F925942}"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69AFDC-7658-4951-B0FF-52DFF2A93C0A}" type="datetimeFigureOut">
              <a:rPr lang="en-US" smtClean="0"/>
              <a:t>1/27/2023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8ED99B-9732-49FC-9C16-B56FEB1B1092}" type="slidenum">
              <a:rPr lang="en-US" smtClean="0"/>
              <a:t>‹#›</a:t>
            </a:fld>
            <a:endParaRPr lang="en-US"/>
          </a:p>
        </p:txBody>
      </p:sp>
    </p:spTree>
    <p:extLst>
      <p:ext uri="{BB962C8B-B14F-4D97-AF65-F5344CB8AC3E}">
        <p14:creationId xmlns:p14="http://schemas.microsoft.com/office/powerpoint/2010/main" val="131466261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0" timeString="2023-01-28T00:37:20.452"/>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93D14B45-8901-49F4-AB9A-D5766C76A17F}" emma:medium="tactile" emma:mode="ink">
          <msink:context xmlns:msink="http://schemas.microsoft.com/ink/2010/main" type="writingRegion" rotatedBoundingBox="19800,14032 19815,14032 19815,14047 19800,14047"/>
        </emma:interpretation>
      </emma:emma>
    </inkml:annotationXML>
    <inkml:traceGroup>
      <inkml:annotationXML>
        <emma:emma xmlns:emma="http://www.w3.org/2003/04/emma" version="1.0">
          <emma:interpretation id="{6E73D781-DA66-4656-8CD4-0823C484D3C8}" emma:medium="tactile" emma:mode="ink">
            <msink:context xmlns:msink="http://schemas.microsoft.com/ink/2010/main" type="paragraph" rotatedBoundingBox="19800,14032 19815,14032 19815,14047 19800,14047" alignmentLevel="1"/>
          </emma:interpretation>
        </emma:emma>
      </inkml:annotationXML>
      <inkml:traceGroup>
        <inkml:annotationXML>
          <emma:emma xmlns:emma="http://www.w3.org/2003/04/emma" version="1.0">
            <emma:interpretation id="{869B24EC-5A0A-4012-B176-823748713278}" emma:medium="tactile" emma:mode="ink">
              <msink:context xmlns:msink="http://schemas.microsoft.com/ink/2010/main" type="line" rotatedBoundingBox="19800,14032 19815,14032 19815,14047 19800,14047"/>
            </emma:interpretation>
          </emma:emma>
        </inkml:annotationXML>
        <inkml:traceGroup>
          <inkml:annotationXML>
            <emma:emma xmlns:emma="http://www.w3.org/2003/04/emma" version="1.0">
              <emma:interpretation id="{A32D67F3-FD37-46DB-8124-DF64B1EF322F}" emma:medium="tactile" emma:mode="ink">
                <msink:context xmlns:msink="http://schemas.microsoft.com/ink/2010/main" type="inkWord" rotatedBoundingBox="19800,14032 19815,14032 19815,14047 19800,14047"/>
              </emma:interpretation>
              <emma:one-of disjunction-type="recognition" id="oneOf0">
                <emma:interpretation id="interp0" emma:lang="en-US" emma:confidence="0.5">
                  <emma:literal>.</emma:literal>
                </emma:interpretation>
                <emma:interpretation id="interp1" emma:lang="en-US" emma:confidence="0">
                  <emma:literal>,</emma:literal>
                </emma:interpretation>
                <emma:interpretation id="interp2" emma:lang="en-US" emma:confidence="0">
                  <emma:literal>\</emma:literal>
                </emma:interpretation>
                <emma:interpretation id="interp3" emma:lang="en-US" emma:confidence="0">
                  <emma:literal>`</emma:literal>
                </emma:interpretation>
                <emma:interpretation id="interp4" emma:lang="en-US" emma:confidence="0">
                  <emma:literal>'</emma:literal>
                </emma:interpretation>
              </emma:one-of>
            </emma:emma>
          </inkml:annotationXML>
          <inkml:trace contextRef="#ctx0" brushRef="#br0">0 0 0,'0'0'0,"0"0"16,0 0-16,0 0 15,0 0-15,0 0 16,0 0-16,0 0 16,0 0-1</inkml:trace>
        </inkml:traceGroup>
      </inkml:traceGroup>
    </inkml:traceGroup>
  </inkml:traceGroup>
</inkml:ink>
</file>

<file path=ppt/ink/ink1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5:20.990"/>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BC9F914E-C516-4199-889C-DA86797A860C}" emma:medium="tactile" emma:mode="ink">
          <msink:context xmlns:msink="http://schemas.microsoft.com/ink/2010/main" type="inkDrawing" rotatedBoundingBox="17802,14126 17999,15103 17846,15134 17649,14157" shapeName="Other">
            <msink:destinationLink direction="with" ref="{29BEFFF0-16A0-4B20-9DE5-850992FC8C93}"/>
          </msink:context>
        </emma:interpretation>
      </emma:emma>
    </inkml:annotationXML>
    <inkml:trace contextRef="#ctx0" brushRef="#br0">423 310 24 0,'0'0'71'15,"0"0"-3"-15,2-29 4 16,-2 29-61-16,29-19-7 15,-29 19 17-15,25-12 7 16,-25 12-1-16,0 0 2 0,0 0-2 16,0 0-3-16,0 0-4 15,0 0-3 1,0 0-9-16,0 0-8 16,-21 0 0-16,21 0 0 0,0 0 0 15,0 0 3-15,0 0 2 16,0 0 4-16,0 0 2 15,0 0 2-15,0 0 2 16,0 0 2-16,0 0 1 0,0 0 1 16,0 0-4-16,0 0-2 15,0 0-1-15,0 0 0 16,0 0-1 0,0 0 0-16,0 0-1 0,0 0-1 15,0 0 0-15,25-6-1 0,-25 6 0 16,19-5-3-16,-19 5-1 15,23-4-1-15,-23 4-1 16,20-6 0-16,-20 6 0 16,0 0-1-16,21-2 1 15,-21 2 0-15,0 0 0 16,0 0 0-16,0 0 0 0,0 0 0 16,0 0 0-16,2 31 1 31,0-4 0-31,2 13 0 15,1 14 2-15,1 14-3 0,2 11 5 16,1 6-4 0,1 5 3-16,0 1-3 0,3-6 2 15,-1-2-2-15,-1-16-1 16,-1-9 1-16,0-14-1 0,-1-9-1 16,-3-10-1-16,-6-25 1 15,8 25 0-15,-8-25-1 16,0 0 0-16,0 0 0 15,0 0 0-15,0 0 1 16,0 0 0-16,0 0-1 0,0 0-2 16,0 0-2-1,0 0-8 1,0 0-18-16,0 0-103 16,4-27-4-16,-4 27-4 15,-6-44-4-15</inkml:trace>
  </inkml:traceGroup>
</inkml:ink>
</file>

<file path=ppt/ink/ink1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5:22.110"/>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E56997DD-CC69-4165-B1D8-6B170A4226E9}" emma:medium="tactile" emma:mode="ink">
          <msink:context xmlns:msink="http://schemas.microsoft.com/ink/2010/main" type="inkDrawing" rotatedBoundingBox="18175,14725 18431,13880 19135,14093 18879,14939" semanticType="enclosure" shapeName="Other"/>
        </emma:interpretation>
      </emma:emma>
    </inkml:annotationXML>
    <inkml:trace contextRef="#ctx0" brushRef="#br0">1391 198 166 0,'0'0'115'15,"-21"-19"-1"-15,21 19 1 16,-29-10-94-16,29 10 1 0,-35 2-2 16,35-2-3-16,-42 19-1 15,17 3-3 1,-6-1-1-16,2 12 1 16,-4 3-2-16,2 7 1 0,-3 5 0 15,12 6 1-15,-1 0-3 16,10 2-4-16,7 0 2 15,10 0-5-15,7-6 3 16,9-2-5-16,12-6 1 16,1-5-3-16,10-8 3 15,3-4 0-15,0-6 0 16,4-7 0-16,-5-1-1 16,1-7 1-16,0-6 0 0,-3-5-1 15,-1-5 2 1,-3-9-2-16,1-4 2 15,-5-8-2-15,1-4 0 16,-5-5-1-16,-4-8 0 0,-4-2 4 16,-7 0-5-16,-3 0 5 15,-9-2-2-15,-6 7 4 16,-7-1-3-16,-5 2 3 16,-7 5-2-16,-2 3-1 15,-6 5 0-15,-2 0 0 16,-2 2 0-16,2 4-3 15,2 2 1-15,2 2 0 0,4 6 0 16,2 0-1-16,21 17-1 16,-27-20-1-1,27 20-4-15,0 0-6 16,0 0-24-16,-31-7-102 0,31 7-4 16,0 0-5-16,0 0-4 15</inkml:trace>
  </inkml:traceGroup>
</inkml:ink>
</file>

<file path=ppt/ink/ink1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5:23.239"/>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192EE75B-E530-4BE4-A9C5-B16E40B3AB4E}" emma:medium="tactile" emma:mode="ink">
          <msink:context xmlns:msink="http://schemas.microsoft.com/ink/2010/main" type="inkDrawing" rotatedBoundingBox="19281,14162 19312,14131 19331,14150 19300,14181" shapeName="Other"/>
        </emma:interpretation>
      </emma:emma>
    </inkml:annotationXML>
    <inkml:trace contextRef="#ctx0" brushRef="#br0">2052 268 277 0,'0'0'133'0,"29"-6"3"16,-29 6-20-16,0 0-96 16,4-23 2-16,-4 23-4 15,0 0-4-15,0 0-2 16,0 0-3-16,0 0-1 15,0 0-4-15,0 0-1 0,0 0-1 16,0 0 0-16,0 0-2 16,0 0 0-16,0 0-1 15,0 0 0-15,0 0-2 16,0 0-7-16,0 0-22 16,0 0-102-16,0 0-4 15,-19 0-4-15,19 0-3 16</inkml:trace>
  </inkml:traceGroup>
</inkml:ink>
</file>

<file path=ppt/ink/ink1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5:23.608"/>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16E25BB1-7CA3-478F-BBAF-660E0D6CCB37}" emma:medium="tactile" emma:mode="ink">
          <msink:context xmlns:msink="http://schemas.microsoft.com/ink/2010/main" type="inkDrawing" rotatedBoundingBox="19387,14605 19393,14641 19374,14644 19368,14608" shapeName="Other"/>
        </emma:interpretation>
      </emma:emma>
    </inkml:annotationXML>
    <inkml:trace contextRef="#ctx0" brushRef="#br0">2137 738 252 0,'0'0'145'0,"0"0"-5"15,0 0 1-15,0 0-117 16,0 0-8-16,0 0 1 16,0 0-4-16,0 0-3 15,0 0-3-15,0 0-3 16,0 0 0-16,0 0-2 0,0 0-1 15,0 0-1-15,0 0 0 16,0 0-1-16,0 0 0 16,0 0-2-16,0 0-7 15,0 0-17-15,19 2-110 16,-19-2-3-16,0 0-7 16,-13-35-1-16</inkml:trace>
  </inkml:traceGroup>
</inkml:ink>
</file>

<file path=ppt/ink/ink1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5:29.061"/>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4FEB8915-F54F-4134-A1D9-960D27B0C561}" emma:medium="tactile" emma:mode="ink">
          <msink:context xmlns:msink="http://schemas.microsoft.com/ink/2010/main" type="inkDrawing" rotatedBoundingBox="5301,15028 8501,14851 8514,15085 5313,15262" shapeName="Other"/>
        </emma:interpretation>
      </emma:emma>
    </inkml:annotationXML>
    <inkml:trace contextRef="#ctx0" brushRef="#br0">17 328 1 0,'0'0'62'16,"0"0"33"-16,0 0 1 15,0 0-52-15,-15-25-19 16,15 25 2-16,0-20-6 15,0 20-1-15,3-21-4 16,-3 21-4-16,0 0-1 16,0-19 1-16,0 19 2 0,0 0 3 15,0 0 1-15,0 0 2 16,0 0 1-16,0 0 3 16,-19-21-1-16,19 21 0 15,0 0-4-15,0 0-2 16,0 0-3-16,0 0-1 15,19-8-3-15,-19 8-1 16,24-8 0-16,-5 4-2 16,2-5 0-16,10 1 1 15,7-7-1-15,9 5-1 16,5-5 1-16,11 5 0 16,9-2 0-16,13 1-1 15,11-1 2-15,10 1-2 0,6-1 1 16,13 1 0-16,6-1 0 15,8-3 0-15,2 3-1 16,7 2 0 0,1-1 0-16,1 7-1 0,-3 4-1 15,-1 0 0-15,-5 4-1 16,-6 2 0-16,-6 1-1 16,-10 1 1-16,-9-2-1 0,-11-2 0 15,-7 1 0-15,-17-1-1 16,-13-2 0-16,-10 4 0 15,-15-4 0-15,-8 2 0 16,-10-2-1-16,-19-2 0 0,21 7 0 16,-21-7 0-16,0 0 1 15,0 0-1-15,21 0 0 16,-21 0 0-16,0 0 0 16,0 0 1-16,0 0-1 15,0 0 0-15,0 0 0 16,0 0 0-1,0 0 0-15,0 0-1 16,0 0 0-16,0 0 2 16,0 0-2-16,0 0 1 15,0 0 0-15,0 0 0 16,0 0 0-16,0 0 1 0,0 0-1 16,0 0 0-16,0 0 1 15,0 0-1-15,0 0 0 16,0 0-1-16,0 0-1 15,0 0-6-15,0 0-17 0,0 0-116 16,0 0-6-16,0 0-6 16,-25 4-8-16</inkml:trace>
  </inkml:traceGroup>
</inkml:ink>
</file>

<file path=ppt/ink/ink1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5:49.193"/>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A767416C-9000-4246-99FB-B28E68FD8FDB}" emma:medium="tactile" emma:mode="ink">
          <msink:context xmlns:msink="http://schemas.microsoft.com/ink/2010/main" type="writingRegion" rotatedBoundingBox="14117,6757 16405,6836 16369,7860 14081,7781"/>
        </emma:interpretation>
      </emma:emma>
    </inkml:annotationXML>
    <inkml:traceGroup>
      <inkml:annotationXML>
        <emma:emma xmlns:emma="http://www.w3.org/2003/04/emma" version="1.0">
          <emma:interpretation id="{7B428A49-B504-4A7E-ABCB-73A0DDCD6DAA}" emma:medium="tactile" emma:mode="ink">
            <msink:context xmlns:msink="http://schemas.microsoft.com/ink/2010/main" type="paragraph" rotatedBoundingBox="14117,6757 16405,6836 16369,7860 14081,7781" alignmentLevel="1"/>
          </emma:interpretation>
        </emma:emma>
      </inkml:annotationXML>
      <inkml:traceGroup>
        <inkml:annotationXML>
          <emma:emma xmlns:emma="http://www.w3.org/2003/04/emma" version="1.0">
            <emma:interpretation id="{07679246-2492-4ED0-A565-C59F4EA3A23A}" emma:medium="tactile" emma:mode="ink">
              <msink:context xmlns:msink="http://schemas.microsoft.com/ink/2010/main" type="line" rotatedBoundingBox="14117,6757 16405,6836 16369,7860 14081,7781"/>
            </emma:interpretation>
          </emma:emma>
        </inkml:annotationXML>
        <inkml:traceGroup>
          <inkml:annotationXML>
            <emma:emma xmlns:emma="http://www.w3.org/2003/04/emma" version="1.0">
              <emma:interpretation id="{281F0F6D-D132-45D6-ADA9-94262017F970}" emma:medium="tactile" emma:mode="ink">
                <msink:context xmlns:msink="http://schemas.microsoft.com/ink/2010/main" type="inkWord" rotatedBoundingBox="14117,6757 16405,6836 16369,7860 14081,7781"/>
              </emma:interpretation>
              <emma:one-of disjunction-type="recognition" id="oneOf0">
                <emma:interpretation id="interp0" emma:lang="en-US" emma:confidence="0.5">
                  <emma:literal>From:</emma:literal>
                </emma:interpretation>
                <emma:interpretation id="interp1" emma:lang="en-US" emma:confidence="0.5">
                  <emma:literal>Fro m:</emma:literal>
                </emma:interpretation>
                <emma:interpretation id="interp2" emma:lang="en-US" emma:confidence="0.5">
                  <emma:literal>From .</emma:literal>
                </emma:interpretation>
                <emma:interpretation id="interp3" emma:lang="en-US" emma:confidence="0">
                  <emma:literal>From. .</emma:literal>
                </emma:interpretation>
                <emma:interpretation id="interp4" emma:lang="en-US" emma:confidence="0.5">
                  <emma:literal>From :</emma:literal>
                </emma:interpretation>
              </emma:one-of>
            </emma:emma>
          </inkml:annotationXML>
          <inkml:trace contextRef="#ctx0" brushRef="#br0">0 250 59 0,'0'0'111'15,"0"0"6"-15,0 0 1 16,33 0-83-16,-33 0-1 15,54-23-1-15,-20 0-1 16,18 9-2-16,-5-13-3 16,16 10-5-16,-1-10-4 15,11 6-5-15,-5 0-2 16,3 5-2-16,-5-1-4 16,-1 7-1-16,-9-1-3 15,-6 3 0-15,-13 4-1 16,-8 0 0-16,-8 2-2 0,-21 2-1 15,21-5-5 1,-21 5-13-16,0 0-36 16,0 0-82-16,0 0-1 0,0 0-2 15,0 0-1-15</inkml:trace>
          <inkml:trace contextRef="#ctx0" brushRef="#br0" timeOffset="1005.1251">-52 574 25 0,'0'0'111'0,"0"0"-2"16,0 0 7-16,-16-21-74 15,16 21-6-15,29-10-6 16,-4 8-6-16,0-9-4 16,12 9-2-16,-2-6-3 15,5 4-3-15,-3-3-5 16,-2 3-3-16,-5 2-3 0,-6 0-1 15,-5 2-3-15,-19 0-7 16,27 6-18-16,-27-6-69 16,0 0-26-16,0 0-6 15,0 0 5-15</inkml:trace>
          <inkml:trace contextRef="#ctx0" brushRef="#br0" timeOffset="591.8217">148 173 30 0,'0'0'105'0,"0"0"2"16,0 0 3-16,0 0-72 16,-19 27-8-16,23 2-1 0,-10 4-6 15,8 17 2-15,-8 0-1 16,6 16 1-16,-9-1-1 15,7 14-9 1,-4-9 1-16,2 3-3 0,0-10-2 16,2-3-3-16,0-12-2 15,2-9-1-15,0-8-5 0,0-10 4 16,0-21-4-16,2 21-1 16,-2-21-3-16,0 0-11 0,0 0-17 15,0 0-47 1,10-21-52-1,-10 21 0-15,13-33-3 16,-9 12 14-16</inkml:trace>
          <inkml:trace contextRef="#ctx0" brushRef="#br0" timeOffset="1359.3986">426 482 43 0,'0'0'107'0,"19"-4"1"16,-19 4 6-16,0 0-81 15,4 42-3-15,-4-19-5 16,8 12-2-16,-6 2 6 16,7 11-1-16,-7-10-4 15,2 5-5-15,-2-12-4 16,2 1-6-16,-4-10 1 15,0-22 1-15,2 23-4 16,-2-23 1-16,0 0 0 16,-2-18-4-16,-2-3 4 0,6-2-3 15,-4-10-2-15,6-3-1 16,2-3-5-16,7-3-1 16,3 5-2-16,3-2 5 15,4 5-8-15,0 5 1 16,6 13-9-16,-10-5-19 15,14 21-29-15,-33 0-70 16,35-4 1 0,-35 4-4-16,31 10 22 0</inkml:trace>
          <inkml:trace contextRef="#ctx0" brushRef="#br0" timeOffset="1703.1227">829 485 1 0,'29'-7'85'0,"-29"7"34"16,21-10 2-16,-21 10-47 15,0 0-22-15,0 0-6 16,0 0-14-16,-15 31-5 16,-5-14-7-16,3 12-6 15,-8 2-3-15,4 6-12 16,1 9 5-16,3 2-2 16,7-7 2-16,7-1-1 15,14-7 1-15,10-10-1 0,12-6-2 16,8-17 4-16,9-7-2 15,4-9 0-15,0-7 0 16,-4-2-3-16,-8-6-2 16,-11 2 2-16,-14-5-2 15,-15 7 1-15,-13-8-2 16,-12 6-1-16,-6 0 0 16,-4 0 1-16,2 6-3 15,-4-6-12-15,16 16-29 16,-6-7-83-16,25 20-2 15,-13-27-3-15,13 27 2 16</inkml:trace>
          <inkml:trace contextRef="#ctx0" brushRef="#br0" timeOffset="2253.3311">1222 383 40 0,'0'0'120'15,"19"33"0"-15,-17-6 4 16,-4 2-74-16,6 15-16 15,-13-3-2-15,11 9-12 16,-10-2 0-16,8 4-4 16,-6-13-2-16,4-3-4 15,-2-9 0-15,2-7-2 16,2-20-1-16,0 0 3 16,0 0-10-16,8-37 2 0,2-2-2 15,9-7 2-15,4-12-2 16,6-3-1-16,4-1-5 15,5 12 2-15,1 9 4 16,-4 12-1-16,-1 20 3 16,-5 18 0-16,-9 18 0 15,-3 14 2-15,-9 11 4 16,-1 8-5-16,-7 1 6 0,0-3-2 16,-2-10 0-16,-3-9-2 15,1-12 2-15,2-6-1 16,2-21-1-16,0 0 3 15,6-27-8-15,3-6 1 16,1-11 0-16,7-4 0 16,-1-10-2-16,11 2-1 15,0 4-2-15,0 8-1 16,-2 11 4-16,0 10 0 16,-4 15 1-16,0 12 0 15,-21-4 0-15,25 42 2 16,-17-11 0-16,0 4 1 15,-4 5-2-15,1-1-9 0,3 13-47 16,-8-17-84-16,2-6-6 16,-2-29 1-16,0 0-4 15</inkml:trace>
          <inkml:trace contextRef="#ctx0" brushRef="#br0" timeOffset="2722.0304">2153 794 262 0,'0'0'156'0,"0"0"-8"0,0 0 6 16,0 0-136-16,0 0-2 16,0 0-10-16,0 0-2 15,0 0-9-15,0 0-6 16,0 0-23-16,0 0-119 15,0 0 6-15,0 0-12 16,0 0 5-16</inkml:trace>
          <inkml:trace contextRef="#ctx0" brushRef="#br0" timeOffset="2597.0429">2227 431 35 0,'0'0'136'16,"-22"14"5"-16,22-14 7 16,0 0-65-16,0 0-28 15,0 0-3-15,0 0-9 16,0 0-14-16,0 0-8 15,0 0-10-15,-19 19-5 16,19-19-9-16,0 0-12 16,0 0-39-16,0 0-99 15,6 23 2-15,-6-23-7 16,2 25 4-16</inkml:trace>
        </inkml:traceGroup>
      </inkml:traceGroup>
    </inkml:traceGroup>
  </inkml:traceGroup>
</inkml:ink>
</file>

<file path=ppt/ink/ink1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5:54.386"/>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53BC36B8-EC83-4631-8312-88ED0A5414F3}" emma:medium="tactile" emma:mode="ink">
          <msink:context xmlns:msink="http://schemas.microsoft.com/ink/2010/main" type="inkDrawing" rotatedBoundingBox="15091,9225 30102,9125 30103,9293 15092,9393" shapeName="Other"/>
        </emma:interpretation>
      </emma:emma>
    </inkml:annotationXML>
    <inkml:trace contextRef="#ctx0" brushRef="#br0">-16 160 141 0,'0'0'104'0,"0"0"3"0,-16 18 2 15,16-18-65-15,0 0-9 16,0 0-3-16,18 11-6 15,-18-11-4-15,25 6-3 16,-4-2-3-16,2-2-4 0,8 2-1 16,0-4-2-16,9 5-1 15,-3-5 1-15,9 6 0 16,0-8 0-16,6 6-1 0,2-4 2 16,2 2-1-16,0-4 0 15,8 4-3 1,3-4 0-16,3 2-1 15,3-4-1-15,8 0 0 0,6-1-2 16,13 3 2-16,12-6-1 16,7 0 2-16,10-5 0 15,12 7-2-15,8-4-1 16,7 1-1-16,6-1 0 16,2 2-2-16,1-1 0 15,-5 5-1-15,0 2-1 16,-7 0 1-16,-5 0 0 0,-5 2 1 15,-10 0-1-15,-6 2 1 16,-9 0-1 0,-3 0 0-16,-9 0 1 15,-7-2 0-15,-5 2 0 0,-9 0 0 16,-2 0 0-16,-10-2-1 31,-5 0 2-31,-3 3-1 16,-3-3 0-16,-2 4-1 15,-1-4 2-15,3 2-2 0,-4 0 2 16,4 0 0-16,7 2-1 16,4-2 0-16,1 2 1 15,7-4-1-15,5 0 1 16,1 2-1-16,6-2 0 16,-1 2 0-16,-1-2 1 15,1 3-1-15,1 1 1 16,1-2-1-16,1 2-1 0,5 0 1 15,0 0 1-15,4 0-1 16,4-2 1-16,2 1-1 16,2-3 0-16,0 2 1 15,0-2 0-15,1 4 0 0,-3-2 0 16,2-2 0-16,0 4 0 31,-2 0 0-31,0 0-1 16,0 0 1-16,1-1-1 0,-1-1 0 15,0 0 1-15,-2-2-1 16,4 0 1-16,2 0-1 0,1-2 1 16,-3 0-1-1,2 2 1-15,2 2-1 0,1-4 1 16,-5 2-1-16,-2-3 0 16,-2 3 1-16,-2-2-1 15,4 0 1 1,0 0 0-16,-2-2 0 0,2 2 0 15,-2 0 1-15,3 2-2 16,-1-2 1-16,-4 2-1 16,-2 0 1-16,-5-2-1 0,-1 0 0 15,-7 4 0-15,3-4 1 16,-3 4-1-16,-1 0 1 16,1-2 0-16,-2 0-1 15,5 2 0-15,-1-2 1 0,3 0 0 16,0 2 0-16,-3-4 0 15,5 0 0-15,-3 0 0 16,3 2 1 0,-3-2 0-1,1 0-1-15,0 0 1 16,-1-1 0-16,1 1 0 16,-5 0-1-16,1-4 1 15,-3 4 0-15,-2 0 1 0,-4-2 0 16,-2 0 0-16,-2 2 0 0,-6-1 1 15,2 1-1 1,-5 2 1-16,1-2-1 16,-2 0-1-16,1 0 0 0,1 0 1 15,0-2-1-15,-1 0 0 16,1-5-1-16,-3 5 0 16,-3-2 1-16,-11 2 0 0,-4 0-1 31,-11 2-1-31,-8-2 1 15,-8 1 1-15,-23 3-1 16,23 0 0-16,-23 0 0 16,0 0 0-16,0 0 0 0,23-4 0 15,-23 4 0-15,23-2 0 16,-4 2 1-16,1-4-1 16,7 2 0-1,4 0 1-15,7-2 0 0,3 0-1 16,7-1 0-16,8-3 1 15,2 2-1-15,7 0 1 16,1 2-1-16,1-5 1 0,1 5-1 16,-1 0 1-16,-1 2 0 15,-7 0 0-15,-5 0-1 16,-5 0 1-16,-5 2 0 16,-4-3 0-16,-5 3-1 15,-2 3 1-15,-8-6-1 16,-2 3 0-16,0 3 1 15,-5-1-1-15,-18-2 0 16,34 2 0-16,-34-2 0 16,27 0 0-16,-27 0 0 15,21 2 0-15,-21-2 0 0,0 0 0 16,18-2 0-16,-18 2 0 0,0 0 0 16,0 0 0-16,0 0 0 15,0 0 0-15,0 0 0 16,0 0 0-16,0 0-1 15,0 0 2-15,0 0-2 16,0 0 1-16,0 0 0 16,0 0 1-16,0 0-2 15,0 0 1-15,0 0 0 16,0 0 0-16,0 0 0 0,0 0 0 16,0 0 1-1,0 0-1-15,0 0 1 16,0 0-1-1,0 0 0-15,0 0 0 16,0 0 0-16,0 0 1 16,0 0-1-16,0 0 0 15,0 0 0-15,0 0 0 16,0 0 0-16,0 0 0 0,0 0-5 16,0 0-10-16,0 0-128 15,0 0-8-15,-33-13-6 16,8 1-7-16</inkml:trace>
  </inkml:traceGroup>
</inkml:ink>
</file>

<file path=ppt/ink/ink1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6:03.324"/>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0A771E14-DD18-4199-B641-032F16A6E5DC}" emma:medium="tactile" emma:mode="ink">
          <msink:context xmlns:msink="http://schemas.microsoft.com/ink/2010/main" type="inkDrawing" rotatedBoundingBox="21828,10611 30661,10312 30673,10676 21840,10975" shapeName="Other"/>
        </emma:interpretation>
      </emma:emma>
    </inkml:annotationXML>
    <inkml:trace contextRef="#ctx0" brushRef="#br0">0 216 119 0,'0'0'115'16,"25"-19"2"-16,-25 19 3 0,23-19-93 15,-3 19 3-15,-20 0-2 16,40-4-5-16,-19 2-2 16,8 6-2-16,-2-2-4 15,12 7-1-15,-4-3 0 16,15 4-2-16,4 1-2 15,11 1 0-15,1 1-3 16,11 1 0-16,4 1-1 16,9-1-1-16,3-3-1 15,5 1-1-15,1-1 0 0,5-1 1 16,2-4-1-16,6 2 1 16,3 1-1-16,-1-3 0 15,-2 0-1-15,2 1 0 16,-3-1 0-16,-5 0-1 15,-3 2-1-15,-3-4 1 16,2 1 0-16,0 1 0 16,6-2-1-16,2 0 1 0,4-2 0 15,7 0 0-15,3-2-1 16,3 2 0-16,0-2 0 31,0-2 0-31,-3 2-1 16,1 0 1-16,-2-2-1 0,-3-2 0 15,-2 0 1-15,3-2-1 16,-5-1 1-16,-1-1-1 16,-3 0 1-16,-2 0-2 15,-4-5 3-15,-4 5-1 0,-3-5 0 16,-3 3-1-16,-3-3 1 16,-1 1 0-16,-3-1 0 15,-2-1-1-15,-1 1 2 16,-3-1-2-16,0-1 0 15,-4 3 1-15,2-1 0 16,-2-1 0-16,2 4-1 16,-2-3 1-16,-2 3 0 0,2 1 0 15,0-1 1-15,0 0-1 32,0-1 0-32,-1 3 1 15,1-3-1-15,5 1 0 0,-1-2 1 16,0-1-1-16,0 1 1 15,2 3-1-15,0-1 0 16,-4 0 0-16,2 1 1 16,-2 3-1-16,0 2 1 0,-2 0-1 15,2 4 0-15,-2-2 0 16,-2 2 2-16,2 2-2 16,-2-2 1-16,-2 4 1 15,-2 0-2-15,-1-2 1 16,-3 2 0-16,-1 3 0 15,-1-3-1-15,-1 0 1 16,1 2-1-16,-3-2 0 0,1 2 0 31,-3 1 0-31,-4-3 0 16,-8 0 0-16,-6 0 0 16,-9-2 0-16,-10-2 1 15,-6 2-1-15,-19-2 0 0,0 0 0 16,18 0 1-16,-18 0-1 15,0 0 1-15,0 0-2 16,0 0-1-16,0 0-5 0,0 0-20 16,-31 4-117-16,31-4-4 15,-54-16-4 1,13-1-6-16</inkml:trace>
  </inkml:traceGroup>
</inkml:ink>
</file>

<file path=ppt/ink/ink1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6:04.791"/>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182A8DB4-695E-4603-9F6D-3D3F76D81192}" emma:medium="tactile" emma:mode="ink">
          <msink:context xmlns:msink="http://schemas.microsoft.com/ink/2010/main" type="inkDrawing" rotatedBoundingBox="5179,11794 12600,11514 12605,11638 5184,11919" shapeName="Other"/>
        </emma:interpretation>
      </emma:emma>
    </inkml:annotationXML>
    <inkml:trace contextRef="#ctx0" brushRef="#br0">0 307 211 0,'0'0'135'0,"40"-10"1"0,3 10 1 16,1-15-104-16,31 9-7 16,10-6-3-16,27 5-7 15,17-1-2-15,20 6-2 16,16-2-5-16,15 2-2 0,14 0 0 15,11 4 0-15,7-2-1 32,4 0 2-32,-2-2 1 15,2 0-1-15,-2-3-1 16,-2 5 0-16,-8-4 0 0,-9 4 1 16,-10 0-2-16,-4 0-1 15,-7-2 0-15,-3 4-1 16,-9-2 1-16,-6-2-1 15,-5 0 0-15,-3-2 0 16,-3-4 0-16,-3-1 1 0,-5-1-1 16,-2-2 0-16,-4-1 0 15,0-1 1-15,-3 1-1 16,-1-1 1-16,-2-1 0 16,-3 0 0-16,-5 3-1 15,-3-1 2-15,-6 1-1 16,-6 2 0-16,-5-3-1 15,-3 5 0-15,-7 2 0 0,-6 1 1 16,-8 1-1-16,-11 0-1 16,-10 2 0-1,-8 0-1-15,-13 2 1 16,-8 0-1-16,-23 0 1 0,21 2-1 16,-21-2 0-16,0 0 0 15,0 0-1-15,0 0 2 16,0 0-1-16,0 0 0 15,0 0-1-15,0 0 0 16,0 0 1-16,0 0-1 16,0 0 0-16,0 0 1 15,20 0 0-15,-20 0-1 16,25 2 1-16,-6 2 0 0,4 0 1 16,4 1-1-1,4-1 0-15,4-4 0 16,5 6 1-16,1-4-1 15,1 2 1-15,0 0-1 0,-1-6 1 16,-1 4-1-16,-5 0 1 16,-6 1 0-16,-4-3-2 15,-4 2 2-15,-21-2-2 16,25 0 1-16,-25 0 0 16,0 0 0-16,0 0 1 15,0 0-2-15,0 0 0 16,0 0-4-16,0 0-13 15,0 0-82-15,0 0-45 16,-19 18-6-16,-2-7-5 0,-12-9-5 16</inkml:trace>
  </inkml:traceGroup>
</inkml:ink>
</file>

<file path=ppt/ink/ink1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6:15.385"/>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8203DEF1-9707-4250-80D8-6D797AD2E734}" emma:medium="tactile" emma:mode="ink">
          <msink:context xmlns:msink="http://schemas.microsoft.com/ink/2010/main" type="writingRegion" rotatedBoundingBox="20061,10558 21396,10611 21355,11633 20020,11580"/>
        </emma:interpretation>
      </emma:emma>
    </inkml:annotationXML>
    <inkml:traceGroup>
      <inkml:annotationXML>
        <emma:emma xmlns:emma="http://www.w3.org/2003/04/emma" version="1.0">
          <emma:interpretation id="{92649D3A-BCCE-422D-97D7-3F8DC46451A5}" emma:medium="tactile" emma:mode="ink">
            <msink:context xmlns:msink="http://schemas.microsoft.com/ink/2010/main" type="paragraph" rotatedBoundingBox="20061,10558 21396,10611 21355,11633 20020,11580" alignmentLevel="1"/>
          </emma:interpretation>
        </emma:emma>
      </inkml:annotationXML>
      <inkml:traceGroup>
        <inkml:annotationXML>
          <emma:emma xmlns:emma="http://www.w3.org/2003/04/emma" version="1.0">
            <emma:interpretation id="{8FA3A9E9-4CE2-446D-8A68-68AAE483065A}" emma:medium="tactile" emma:mode="ink">
              <msink:context xmlns:msink="http://schemas.microsoft.com/ink/2010/main" type="line" rotatedBoundingBox="20061,10558 21396,10611 21355,11633 20020,11580"/>
            </emma:interpretation>
          </emma:emma>
        </inkml:annotationXML>
        <inkml:traceGroup>
          <inkml:annotationXML>
            <emma:emma xmlns:emma="http://www.w3.org/2003/04/emma" version="1.0">
              <emma:interpretation id="{68107720-5955-4EE5-B762-61B5F35AF3CC}" emma:medium="tactile" emma:mode="ink">
                <msink:context xmlns:msink="http://schemas.microsoft.com/ink/2010/main" type="inkWord" rotatedBoundingBox="20061,10558 21396,10611 21355,11633 20020,11580"/>
              </emma:interpretation>
              <emma:one-of disjunction-type="recognition" id="oneOf0">
                <emma:interpretation id="interp0" emma:lang="en-US" emma:confidence="0.5">
                  <emma:literal>To:</emma:literal>
                </emma:interpretation>
                <emma:interpretation id="interp1" emma:lang="en-US" emma:confidence="0">
                  <emma:literal>to:</emma:literal>
                </emma:interpretation>
                <emma:interpretation id="interp2" emma:lang="en-US" emma:confidence="0">
                  <emma:literal>Ton:</emma:literal>
                </emma:interpretation>
                <emma:interpretation id="interp3" emma:lang="en-US" emma:confidence="0">
                  <emma:literal>Too:</emma:literal>
                </emma:interpretation>
                <emma:interpretation id="interp4" emma:lang="en-US" emma:confidence="0">
                  <emma:literal>Tor:</emma:literal>
                </emma:interpretation>
              </emma:one-of>
            </emma:emma>
          </inkml:annotationXML>
          <inkml:trace contextRef="#ctx0" brushRef="#br0">8 167 201 0,'0'0'129'0,"-23"0"-3"0,23 0 4 0,0 0-93 16,0 0-9-16,0 0-4 15,0 0-4-15,36-6-4 0,-1 4 1 16,7-7-1 0,14 1-1-16,4-5-3 15,15 1-2 1,-1-7-4-16,3 5-2 15,-4-5-1-15,-4 5-2 0,-9-1-1 16,-8 3 0-16,-11 3-1 16,-12 3 1-16,-8 2 0 15,-21 4-1-15,23-6 0 16,-23 6-2-16,0 0-6 16,0 0-16-16,0 0-63 15,0 0-57-15,-12 22 0 16,-11-13-2-1,4 9 1-15</inkml:trace>
          <inkml:trace contextRef="#ctx0" brushRef="#br0" timeOffset="647.4175">268 163 144 0,'2'-23'120'0,"-2"23"6"16,0 0-2-16,0 0-72 0,0 0-14 15,0 0-4-15,0 0-9 16,4 31-4-16,-4-4-6 16,2 21-1-16,-2 6-4 15,4 14-1-15,-6 9-3 16,2 8-2-16,-4 3-2 16,0-5-1-16,-2-4 1 15,2-11-1-15,-1-14 0 16,3-10 1-16,-2-11-2 15,4-12-1-15,0-21-5 16,0 0-7-16,0 0-39 16,0 0-86-16,9-25-2 0,-9-6-3 15,8 6-1-15</inkml:trace>
          <inkml:trace contextRef="#ctx0" brushRef="#br0" timeOffset="881.7659">810 285 184 0,'0'0'136'15,"4"-25"-4"-15,-4 25 6 0,0 0-87 16,0 0-20-1,-33-12-7-15,33 12-9 0,-37 25-3 16,14-4-6 0,-6 12-1-16,0 8-4 0,2 7 1 15,2 10-2-15,4 1 1 16,11 1-1-16,10-4 0 16,10-2 0-16,13-13 2 15,12-7 0-15,7-16 0 16,12-7 1-16,0-15 1 15,6-11-1-15,-4-8 0 16,-4-8 0-16,-10-6 1 0,-11-7-2 16,-15-6 1-16,-14-4 1 15,-10 0-2 1,-13-2 0-16,-6 4-1 16,-4 2-1-16,-2 9-4 0,2 1-2 15,8 17-11-15,0-6-36 16,23 29-87-16,-19-18-5 15,19 18 3-15,0 0-4 16</inkml:trace>
          <inkml:trace contextRef="#ctx0" brushRef="#br0" timeOffset="1194.2326">1313 289 295 0,'0'0'150'0,"0"0"-4"16,0 0 0-16,0 0-120 15,0 0-11-15,-19 15-9 0,19-15-6 16,0 0-10 0,0 0-27-16,0 0-103 15,0 0-6-15,19 19-6 16,-19-19 4-16</inkml:trace>
          <inkml:trace contextRef="#ctx0" brushRef="#br0" timeOffset="1381.7102">1305 605 329 0,'0'0'155'15,"-23"7"0"-15,23-7-5 16,0 0-132-16,0 0-6 16,0 0-6-16,0 0-6 15,0 0-8-15,-23 4-35 16,23-4-109-16,0 0-2 15,4 20-6-15,-4-20-2 0</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37:34.089"/>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35EAACF7-7D66-40CE-A3D6-8923F3A3AA3A}" emma:medium="tactile" emma:mode="ink">
          <msink:context xmlns:msink="http://schemas.microsoft.com/ink/2010/main" type="inkDrawing" rotatedBoundingBox="26796,8435 30753,9063 30396,11313 26438,10685" hotPoints="30761,10220 28490,11034 26307,10008 28578,9194" semanticType="enclosure" shapeName="Ellipse"/>
        </emma:interpretation>
      </emma:emma>
    </inkml:annotationXML>
    <inkml:trace contextRef="#ctx0" brushRef="#br0">1299 0 1 0,'0'0'0'0,"0"0"0"15,0 0 22-15,0 0-17 0,0 0 4 16,0 0 2-16,0 0 1 16,0 0 1-16,0 0 1 15,0 0-1-15,-31 12 2 16,31-12 1-16,-37 15-1 16,37-15-2-16,-56 19 0 15,22-3-1-15,-6-1 1 16,-4-3 0-16,1 4-2 15,-7 3-2-15,-2-1-2 16,-1 4 0-16,-3 0 0 16,3-4 0-16,-3 1 1 15,13 2 1-15,-7-2-1 16,13 0 0-16,0-1 0 0,6 10 0 16,0-6-1-16,3 9 0 15,0-6-1-15,0 12 1 16,0-6 1-16,0 12 1 15,1-5 0-15,2 5 0 16,-3 0-1-16,3 10 2 16,0 3 1-16,-3 9-4 15,0 0 2-15,4 3-3 16,-4-2 2-16,6 2-2 16,0-3 4-16,7 3-3 15,-4-9 0-15,16 6 2 16,-3-6-1-16,15 6 1 0,7 0-2 15,8 4 0-15,7 2-3 16,10-3 2-16,5 0-4 16,4-3 0-1,6-3-1-15,0-3 2 0,2-6-2 16,1-6 2-16,3-10-1 16,4 0 1-16,8-12 0 15,10 0-1-15,-1-10 1 16,14 1-1-16,-1-7 0 15,9-3-1-15,7-3 0 16,6 0 0-16,-1 0 0 16,1-3 0-16,9-3-1 15,1 0 0-15,2 0 1 0,0-3-1 16,3-3 0-16,1-4 0 16,-7-2 0-16,3-4-1 15,-9 1 2 1,0-7-2-16,-6-3 2 0,-4-3-1 15,-11 0 1-15,-4 0 0 16,-3-3 0-16,-3 0-1 16,-7-1 1-16,-2 1 0 15,-10-3 0-15,-5 6-1 16,-4 0 0-16,-10 0 1 16,-8-3 0-16,-10 0 0 15,-6-3 2-15,-10-4-3 0,-5 1 3 16,-4-6-2-16,-6-10 2 15,-3 0-1-15,-9-3 0 16,-4 0-1 0,-5-6 2-16,-7 3-2 0,-3 0-2 15,-9-3 2-15,-13 3-2 16,-6 3 2-16,-12 0-3 16,-3 9 4-16,-19 1-5 15,-9 5 3-15,-13 1 1 16,-6 12-1-16,-12 3-1 15,-3 3 0-15,-1 3 1 16,-5 4-2-16,2-1 2 16,1 1-1-16,6 2 0 15,-1-3 0-15,10-2 1 16,4-1-2-16,5 3 0 16,7 4-3-16,8 3-7 15,1-10-21-15,22 13-93 0,-1 5-6 16,1-5 0-16,12 0 15 15</inkml:trace>
  </inkml:traceGroup>
</inkml:ink>
</file>

<file path=ppt/ink/ink20.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0" timeString="2023-01-28T03:53:01.396"/>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E29D6C48-17C8-4CBE-AFCC-47D0941DE003}" emma:medium="tactile" emma:mode="ink">
          <msink:context xmlns:msink="http://schemas.microsoft.com/ink/2010/main" type="inkDrawing"/>
        </emma:interpretation>
      </emma:emma>
    </inkml:annotationXML>
    <inkml:trace contextRef="#ctx0" brushRef="#br0">0 0 0,'0'0'16,"0"0"-16,0 0 15</inkml:trace>
  </inkml:traceGroup>
</inkml:ink>
</file>

<file path=ppt/ink/ink2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7:59.400"/>
    </inkml:context>
    <inkml:brush xml:id="br0">
      <inkml:brushProperty name="width" value="0.1" units="cm"/>
      <inkml:brushProperty name="height" value="0.1" units="cm"/>
      <inkml:brushProperty name="color" value="#3165BB"/>
      <inkml:brushProperty name="fitToCurve" value="1"/>
    </inkml:brush>
  </inkml:definitions>
  <inkml:trace contextRef="#ctx0" brushRef="#br0">2-16 91 0,'-20'13'124'0,"20"-13"0"0,0 0-5 16,0 0-103-16,0 0-6 15,0 0-22-15,0 0-96 16,0 0-13-16,0 0-2 15,20 15 4-15</inkml:trace>
</inkml:ink>
</file>

<file path=ppt/ink/ink2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7:58.311"/>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3AF97E12-98BC-4691-B1E3-092831370090}" emma:medium="tactile" emma:mode="ink">
          <msink:context xmlns:msink="http://schemas.microsoft.com/ink/2010/main" type="writingRegion" rotatedBoundingBox="22181,4501 23856,4501 23856,5274 22181,5274"/>
        </emma:interpretation>
      </emma:emma>
    </inkml:annotationXML>
    <inkml:traceGroup>
      <inkml:annotationXML>
        <emma:emma xmlns:emma="http://www.w3.org/2003/04/emma" version="1.0">
          <emma:interpretation id="{5FE95ACC-E86A-4FB1-B44B-EF8C9157919A}" emma:medium="tactile" emma:mode="ink">
            <msink:context xmlns:msink="http://schemas.microsoft.com/ink/2010/main" type="paragraph" rotatedBoundingBox="22181,4501 23856,4501 23856,5274 22181,5274" alignmentLevel="1"/>
          </emma:interpretation>
        </emma:emma>
      </inkml:annotationXML>
      <inkml:traceGroup>
        <inkml:annotationXML>
          <emma:emma xmlns:emma="http://www.w3.org/2003/04/emma" version="1.0">
            <emma:interpretation id="{51BD49FF-B0B9-440C-AA4A-2E6BA8BA7868}" emma:medium="tactile" emma:mode="ink">
              <msink:context xmlns:msink="http://schemas.microsoft.com/ink/2010/main" type="line" rotatedBoundingBox="22181,4501 23856,4501 23856,5274 22181,5274"/>
            </emma:interpretation>
          </emma:emma>
        </inkml:annotationXML>
        <inkml:traceGroup>
          <inkml:annotationXML>
            <emma:emma xmlns:emma="http://www.w3.org/2003/04/emma" version="1.0">
              <emma:interpretation id="{3D93F6E1-F605-486C-9F72-6A3B6B6D7AE2}" emma:medium="tactile" emma:mode="ink">
                <msink:context xmlns:msink="http://schemas.microsoft.com/ink/2010/main" type="inkWord" rotatedBoundingBox="22181,4501 23856,4501 23856,5274 22181,5274"/>
              </emma:interpretation>
              <emma:one-of disjunction-type="recognition" id="oneOf0">
                <emma:interpretation id="interp0" emma:lang="en-US" emma:confidence="0.5">
                  <emma:literal>To.</emma:literal>
                </emma:interpretation>
                <emma:interpretation id="interp1" emma:lang="en-US" emma:confidence="0">
                  <emma:literal>Tor.</emma:literal>
                </emma:interpretation>
                <emma:interpretation id="interp2" emma:lang="en-US" emma:confidence="0">
                  <emma:literal>Ton.</emma:literal>
                </emma:interpretation>
                <emma:interpretation id="interp3" emma:lang="en-US" emma:confidence="0">
                  <emma:literal>Too.</emma:literal>
                </emma:interpretation>
                <emma:interpretation id="interp4" emma:lang="en-US" emma:confidence="0">
                  <emma:literal>Toc.</emma:literal>
                </emma:interpretation>
              </emma:one-of>
            </emma:emma>
          </inkml:annotationXML>
          <inkml:trace contextRef="#ctx0" brushRef="#br0">14 181 1 0,'-24'4'95'0,"24"-4"14"0,0 0-1 16,0 0-69-16,37-8-4 15,-11-5-4-15,17 8-5 16,5-10 1-16,17 4-2 15,2-8-6-15,13 4 5 0,0-2-13 16,2 1 7-16,-4 1-14 16,-2 2 8-16,-11 2-12 0,-7 3 8 15,-12 1-7-15,-10 1-1 32,-7 4-1-32,-29 2 1 15,30-3-2-15,-30 3 0 16,0 0-2-16,0 0-2 15,0 0-7-15,0 0-15 16,19 7-28-16,-19-7-73 16,0 0 5-16,0 0-7 15,-26 15 35-15</inkml:trace>
          <inkml:trace contextRef="#ctx0" brushRef="#br0" timeOffset="438.5316">533 125 1 0,'0'0'72'0,"0"0"27"15,0 0 3-15,0 26-76 16,0-26 0-16,-6 45-11 0,-3-10 2 15,3 10 2-15,-7 7-2 0,2 7 1 16,-9 3-4-16,5 1 0 16,-4-2-4-16,4-5-1 15,-1-8-6-15,3-9-4 16,7-11-8-16,6-28-14 16,-2 30-51-1,2-30-43-15,0 0 0 16,24-30-1-16</inkml:trace>
          <inkml:trace contextRef="#ctx0" brushRef="#br0" timeOffset="856.3155">999 242 19 0,'0'0'113'0,"0"0"-2"0,-22 2 0 16,22-2-81-16,-35 19-6 15,16-1-11-15,-9 8-4 16,4 6 0-16,-9 3-2 16,10 6 0-16,1 0 0 15,7 2 0-15,8-4 0 16,12 0 1-16,8-13 0 15,10-4 1-15,14-14-2 16,11-5 1-16,2-16-2 0,8-5-1 16,-6-8 1-16,-2-2-1 15,-9-9 0-15,-6 1-1 16,-16-3 0-16,-10 4-1 16,-11 0 1-16,-9-1-2 15,-4-1 1-15,-5 2-2 16,1 5-2-16,-3 4-7 15,22 26-18-15,-39-37-80 16,39 37-23-16,0 0-1 0,0 0-4 16</inkml:trace>
          <inkml:trace contextRef="#ctx0" brushRef="#br0" timeOffset="1261.0057">1665 436 140 0,'-17'20'137'15,"17"-20"0"-15,-20 6-3 0,20-6-115 16,0 0-11-16,0 0-55 16,0 0-83-16,0 0-7 15,0 0-1 1,0 0 16-16</inkml:trace>
        </inkml:traceGroup>
      </inkml:traceGroup>
    </inkml:traceGroup>
  </inkml:traceGroup>
</inkml:ink>
</file>

<file path=ppt/ink/ink2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8:00.719"/>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3E7602EA-3927-4655-A232-1C66E9E82976}" emma:medium="tactile" emma:mode="ink">
          <msink:context xmlns:msink="http://schemas.microsoft.com/ink/2010/main" type="inkDrawing" rotatedBoundingBox="23191,6117 27836,6203 27833,6362 23188,6277" shapeName="Other"/>
        </emma:interpretation>
      </emma:emma>
    </inkml:annotationXML>
    <inkml:trace contextRef="#ctx0" brushRef="#br0">0 41 1 0,'0'0'77'0,"0"0"37"16,0 0 2-16,0 0-72 16,34-2-13-16,-34 2-6 15,46-17-8-15,-25 6-2 16,12 9-4-16,-7-3-3 15,2 1-3-15,2 4-1 0,5 2-1 16,4 0 1-16,2 3 0 16,9-3 1-16,10 0 1 15,3-2 1-15,8 2 0 32,3-2 0-32,8 2-1 15,-4-4-1-15,11 0-1 0,-3 2-1 16,1 2-2-16,0-2 0 15,-1-2-1-15,3 0 0 16,-2 2 0-16,-3 0 1 16,-2 2-1-16,-2-2 0 0,-2 2 0 15,0-2 1-15,-4 2-1 16,-3 5 1-16,-2-1 0 16,-2 5-2-16,3 0 1 15,-3 2 1-15,-2 0-1 16,-3 0 0-16,3 4 1 15,2-6-1-15,3 0 0 16,1-3 1-16,3-3 0 16,4-1 0-16,2-2 1 15,0-2 0-15,2-4 0 16,0 2 1-16,1-3 0 16,-1-1 0-16,0 2 1 15,-2-5 0-15,0 2 0 0,-2 1 0 16,0 4-1-16,-2-3 0 15,0 3 0-15,-9 0 0 16,-2 2-2-16,-3-4 0 16,-1 4 0-16,-3-7 1 15,-1-1-2-15,1 1 2 16,-2 1-2-16,1-3 2 16,-3 0-1-16,-5 3 0 15,-3 2 0-15,-7-3 1 16,-7 5-2-16,-8 0 2 15,-24 2-1-15,28-2 0 16,-28 2 0-16,0 0 0 0,0 0 0 16,0 0-4-16,0 0-8 15,0 0-40-15,0 0-84 16,0 0-3-16,0 0-3 16,0 0 18-16</inkml:trace>
  </inkml:traceGroup>
</inkml:ink>
</file>

<file path=ppt/ink/ink2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8:27.509"/>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87E4D6A6-7F7A-40D1-8166-84EF761C6CF7}" emma:medium="tactile" emma:mode="ink">
          <msink:context xmlns:msink="http://schemas.microsoft.com/ink/2010/main" type="inkDrawing" rotatedBoundingBox="7498,17166 12651,16970 12654,17027 7500,17223" shapeName="Other"/>
        </emma:interpretation>
      </emma:emma>
    </inkml:annotationXML>
    <inkml:trace contextRef="#ctx0" brushRef="#br0">37 194 106 0,'-19'-5'109'16,"19"5"4"-16,0 0 0 15,0 0-80-15,-19-13-2 16,19 13 0-16,0 0-3 31,0 0-6-31,19 2-4 0,-19-2-4 16,28 3-1-16,-8 1-2 15,1-4-1-15,10 2-2 0,1-4 0 16,11 2-1-16,1-4-1 16,8 1 1-1,4-3-2-15,4 2 0 0,1-1-2 16,2 1 0-16,-3 0 0 16,-1 4-1-16,-3 0 0 0,-4 2 0 15,-4 2-1-15,-3 3 1 16,-2-5 1-16,5 2-1 15,2-4 0-15,2 0 0 32,4-4 1-32,5-3-1 15,4-1 1-15,4-3 0 0,4 0 0 16,1 5 0-16,0-3 0 16,1 0-1-16,1 5 1 15,0 2-1-15,-3-3-1 0,-3 3 1 16,-3 2 0-16,0 0 0 15,-4 0-1 1,-3 0-1-16,1-2 1 16,-3 0-1-16,3 0 0 0,-1 0 1 15,1-3-1-15,4-1 0 16,-2 1 2-16,-1-1-1 16,-1 2 0-16,0 1 0 0,-1 1 0 15,-1 0 0-15,-1 0 0 16,-2 2-1-16,-1-4 1 15,-1 1-1-15,0 1 1 16,-4 0-1-16,-5-2 0 0,3-1-1 16,-5 3 0-16,-4 0-1 15,0 0 2-15,-2 0-1 32,-1 4 0-32,3-2-1 15,0 0 1-15,-2 0 2 0,4 4-2 16,5-4 2-16,1 5-1 15,3-3 1-15,4 2-1 16,0-2 0-16,3 0 1 16,1 1-1-16,3-6 1 15,-1 3 0-15,3-4-2 0,-5 0 2 16,3-3-1-16,-3 1 0 16,-4-1 1-16,-2 3-1 15,-4 0 0-15,-3 1 0 16,-6-1 1-16,-4 2-1 15,-5 0 0-15,-4 2 0 16,-4 0 1 0,-3 0 0-16,1 2-1 15,-20-2 0-15,30 0 0 16,-30 0 1-16,33 0-1 16,-33 0 1-16,30 4-1 0,-30-4 0 15,32 0 0-15,-32 0 0 16,31 0 0-16,-31 0 0 15,30 0 0-15,-30 0 0 16,33 2 0-16,-33-2 0 0,34 5 0 16,-34-5 0-16,30 2 0 15,-30-2 0-15,29 2 0 16,-29-2 0-16,28-2 0 16,-28 2-2-16,24 2-6 15,-24-2-18-15,30 0-113 0,-30 0-4 16,0 0-6-16,0 0-4 15</inkml:trace>
  </inkml:traceGroup>
</inkml:ink>
</file>

<file path=ppt/ink/ink2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8:28.394"/>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04195252-4FE1-4678-9AA4-B4E1D0C3DE0E}" emma:medium="tactile" emma:mode="ink">
          <msink:context xmlns:msink="http://schemas.microsoft.com/ink/2010/main" type="inkDrawing" rotatedBoundingBox="3647,16355 4379,16094 4389,16121 3656,16382" semanticType="callout" shapeName="Other">
            <msink:sourceLink direction="with" ref="{F63DEE53-862A-46CB-9C79-BEEE48E68D66}"/>
          </msink:context>
        </emma:interpretation>
      </emma:emma>
    </inkml:annotationXML>
    <inkml:trace contextRef="#ctx0" brushRef="#br0">0 255 77 0,'0'0'114'0,"0"0"7"16,22-21-2-16,1 21-66 0,-23 0-10 15,44-24-8-15,-16 4-8 16,13 7-5-16,0-8-4 16,9 3-6-16,2-3-3 15,8 1-3-15,-1-1-2 16,1 1-2-16,-3 1 0 16,-3 1-3-16,-7 8-2 15,-12-6-10-15,0 19-29 16,-35-3-86-16,23-5-1 0,-23 5-4 15,-23 9-2-15</inkml:trace>
  </inkml:traceGroup>
</inkml:ink>
</file>

<file path=ppt/ink/ink2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8:28.741"/>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52C296E7-DE33-4155-9BDE-DC369052AAA0}" emma:medium="tactile" emma:mode="ink">
          <msink:context xmlns:msink="http://schemas.microsoft.com/ink/2010/main" type="inkDrawing" rotatedBoundingBox="3989,16934 4005,16287 4013,16288 3997,16935" semanticType="callout" shapeName="Other">
            <msink:sourceLink direction="with" ref="{F63DEE53-862A-46CB-9C79-BEEE48E68D66}"/>
          </msink:context>
        </emma:interpretation>
      </emma:emma>
    </inkml:annotationXML>
    <inkml:trace contextRef="#ctx0" brushRef="#br0">20 0 128 0,'0'0'117'0,"-4"28"-2"15,6 0 4-15,-7 1-99 16,10 14 3-16,-10 0-1 15,8 16-7-15,-6-3 0 16,3 4-8-16,-2-1 1 0,0-3-7 16,0-4 0-16,-2-6-8 15,4-10-2-15,-5-12-11 16,12 4-25-16,-7-28-73 16,0 0-7-16,0 0 1 15,0 0-2-15</inkml:trace>
  </inkml:traceGroup>
</inkml:ink>
</file>

<file path=ppt/ink/ink2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8:29.054"/>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F63DEE53-862A-46CB-9C79-BEEE48E68D66}" emma:medium="tactile" emma:mode="ink">
          <msink:context xmlns:msink="http://schemas.microsoft.com/ink/2010/main" type="inkDrawing" rotatedBoundingBox="4341,16369 4982,16452 4925,16896 4284,16813" hotPoints="4304,16599 4428,16387 4810,16644 4375,16825" semanticType="enclosure" shapeName="Quadrilateral">
            <msink:destinationLink direction="with" ref="{04195252-4FE1-4678-9AA4-B4E1D0C3DE0E}"/>
            <msink:destinationLink direction="with" ref="{52C296E7-DE33-4155-9BDE-DC369052AAA0}"/>
          </msink:context>
        </emma:interpretation>
      </emma:emma>
    </inkml:annotationXML>
    <inkml:trace contextRef="#ctx0" brushRef="#br0">144 0 152 0,'0'0'119'0,"0"0"-1"15,0 0 2-15,-37 39-99 16,15 7 3-16,-8-3-4 15,8 13-6-15,-1-2 2 16,14 3-7-16,5-8 2 16,19-3-7-16,9-14 3 15,14-12-8-15,8-18 4 16,10-13-1-16,0-13-1 0,-1-10 3 16,-8-7-4-16,-10 0 4 15,-15-3-6-15,-18 3 3 16,-15 6-8-16,-17 3-2 15,-4 15-22-15,-25-9-50 16,14 21-44-16,-9-5-7 16,15 12 4-16,5-9-5 15</inkml:trace>
    <inkml:trace contextRef="#ctx0" brushRef="#br0" timeOffset="453.0824">626 338 248 0,'0'0'141'16,"0"0"-7"-16,0 0-4 0,0 0-134 15,0 0-40-15,0 0-83 16,18 22-9-16,-18-22-2 16,0 0-9-16</inkml:trace>
  </inkml:traceGroup>
</inkml:ink>
</file>

<file path=ppt/ink/ink2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8:29.257"/>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5EC8B995-E77C-4330-AA7E-61B8A36E5444}" emma:medium="tactile" emma:mode="ink">
          <msink:context xmlns:msink="http://schemas.microsoft.com/ink/2010/main" type="inkDrawing" rotatedBoundingBox="4741,16511 4775,16475 4797,16496 4762,16532" shapeName="Other"/>
        </emma:interpretation>
      </emma:emma>
    </inkml:annotationXML>
    <inkml:trace contextRef="#ctx0" brushRef="#br0">25-4 218 0,'-20'13'125'0,"20"-13"0"0,-24 13-8 16,24-13-119-16,0 0-20 16,0 0-96-16,0 0 1 15,0 0-8-15,26 17 2 16</inkml:trace>
  </inkml:traceGroup>
</inkml:ink>
</file>

<file path=ppt/ink/ink2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8:38.696"/>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9273907E-0E94-4388-930C-9A25E906A190}" emma:medium="tactile" emma:mode="ink">
          <msink:context xmlns:msink="http://schemas.microsoft.com/ink/2010/main" type="inkDrawing" rotatedBoundingBox="15205,7540 25183,7241 25192,7526 15214,7825" shapeName="Other"/>
        </emma:interpretation>
      </emma:emma>
    </inkml:annotationXML>
    <inkml:trace contextRef="#ctx0" brushRef="#br0">0 126 1 0,'0'0'75'0,"0"0"26"15,0 0-1-15,23 17-76 0,-23-17-5 16,0 0 5-16,26 13 2 16,-4 3 2-16,-22-16 1 15,48 19 0-15,-20-15 0 16,15 14-2-16,-2-14-4 16,15 11-3-16,-4-11-3 15,15 5-4-15,1-5-3 16,9 3-2-16,-1-3-2 15,6 1-2-15,5-3-1 16,2 0 0-16,2 0-1 0,2 2 2 16,2 1-2-16,0-1 1 15,0-4-1-15,3 4 0 16,1-4-2-16,1 3 0 31,-3-3 0-31,1 0 0 16,-3-3 0-16,0 6 0 15,-2-3-1-15,2 2 1 0,-2-2 0 16,1 0 1-16,-4 0-1 16,1 2 1-16,-2-2-1 15,0 0-1-15,-3-2 0 16,-3 2 0-16,-3-2 1 0,-5-1-1 16,1 1 0-16,-2 0-1 15,-3 0 1-15,1 0 1 16,-7 2 0-16,-1 0 0 0,1 0 0 15,-2 2 0-15,0 0 0 16,-5 0 0-16,1-2 0 16,-3 0 0-16,3 0 0 15,-3 0 0-15,2-2-1 16,3 2 1-16,-3-2-1 16,3 0 0-16,2 2 0 15,-1-2 0 1,3 2 0-16,2-3 0 15,-2-1 1-15,0 2 0 16,5 2-1-16,-1 0 1 16,2-4 1-16,1 4-1 15,3-3 0-15,-1 1 0 0,4-2 0 16,4 2 0-16,3-3-1 16,-1-1 1-16,3 2-1 15,-1-3 1-15,3 3-1 0,2-5 1 16,0 5 0-16,0-3 0 15,-3 1 0-15,3-1 0 16,-2 1 0-16,0-1-1 16,-1 3 2-16,1 0-2 0,-2-3 1 15,-3 1-1-15,-2 1 1 16,-2-1 0-16,0 2 0 16,3-1 0-16,-8-1 0 15,3 1 0-15,2-1 0 31,-2-1 1-31,0 1-1 16,-2-3 0-16,0 5-1 0,-7-3 1 16,2 1 1-16,-3 2-1 15,-1 1 0-15,-2 1 0 16,-3 2 0-16,1 0 1 16,0-2-1-16,-3 2 0 0,3-2 0 15,-2 0 0-15,-3 0 0 16,-1-3 0-16,1 3 0 15,-4-2 0-15,2-3 0 16,-2 3 0-16,3 0 1 0,-5-3 0 16,2 3 0-16,2 0 0 15,5-1 0-15,1 3 0 32,-1 2 0-32,2-4-1 15,0 2 0-15,-1 2 1 0,1-3 0 16,-2 3-1-16,-5-4 1 15,0 4 0-15,3-2 0 16,-3 2 0-16,-2 0 1 0,2-2 0 16,-4 2-1-16,0-2 0 15,-4 2 0-15,-5-3 0 16,-4 3 0-16,-4 0 0 16,-5 0-1-16,-6 0 0 15,-24 0 0-15,32 3 0 16,-32-3 0-16,22 2 0 15,-22-2 0-15,0 0-1 16,0 0 0-16,0 0-1 0,19 6-6 16,-19-6-22-16,0 0-110 15,0 0-2-15,-30-15-4 16,-9 6-3-16</inkml:trace>
  </inkml:traceGroup>
</inkml:ink>
</file>

<file path=ppt/ink/ink3.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0" timeString="2023-01-28T00:37:36.323"/>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6A7C4174-B3AF-4C0E-97E5-BD605938EFC4}" emma:medium="tactile" emma:mode="ink">
          <msink:context xmlns:msink="http://schemas.microsoft.com/ink/2010/main" type="inkDrawing" rotatedBoundingBox="21880,6024 21895,6024 21895,6039 21880,6039" shapeName="Other"/>
        </emma:interpretation>
      </emma:emma>
    </inkml:annotationXML>
    <inkml:trace contextRef="#ctx0" brushRef="#br0">0 0 0,'0'0'0,"0"0"16,0 0-1</inkml:trace>
  </inkml:traceGroup>
</inkml:ink>
</file>

<file path=ppt/ink/ink3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8:42.538"/>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5A072F3E-2484-4B9F-9EA8-F38BAA474D23}" emma:medium="tactile" emma:mode="ink">
          <msink:context xmlns:msink="http://schemas.microsoft.com/ink/2010/main" type="writingRegion" rotatedBoundingBox="14890,7971 18685,8192 18625,9229 14829,9008"/>
        </emma:interpretation>
      </emma:emma>
    </inkml:annotationXML>
    <inkml:traceGroup>
      <inkml:annotationXML>
        <emma:emma xmlns:emma="http://www.w3.org/2003/04/emma" version="1.0">
          <emma:interpretation id="{97458393-3566-4AF0-9DC4-D24A341E5C89}" emma:medium="tactile" emma:mode="ink">
            <msink:context xmlns:msink="http://schemas.microsoft.com/ink/2010/main" type="paragraph" rotatedBoundingBox="14890,7971 18685,8192 18625,9229 14829,9008" alignmentLevel="1"/>
          </emma:interpretation>
        </emma:emma>
      </inkml:annotationXML>
      <inkml:traceGroup>
        <inkml:annotationXML>
          <emma:emma xmlns:emma="http://www.w3.org/2003/04/emma" version="1.0">
            <emma:interpretation id="{FB857032-BA1A-4CA7-9505-B6CE12BE8385}" emma:medium="tactile" emma:mode="ink">
              <msink:context xmlns:msink="http://schemas.microsoft.com/ink/2010/main" type="line" rotatedBoundingBox="14890,7971 18685,8192 18625,9229 14829,9008"/>
            </emma:interpretation>
          </emma:emma>
        </inkml:annotationXML>
        <inkml:traceGroup>
          <inkml:annotationXML>
            <emma:emma xmlns:emma="http://www.w3.org/2003/04/emma" version="1.0">
              <emma:interpretation id="{5910044B-823C-45AF-A6E1-4AA0BA5C4C4A}" emma:medium="tactile" emma:mode="ink">
                <msink:context xmlns:msink="http://schemas.microsoft.com/ink/2010/main" type="inkWord" rotatedBoundingBox="14890,7971 18685,8192 18625,9229 14829,9008"/>
              </emma:interpretation>
              <emma:one-of disjunction-type="recognition" id="oneOf0">
                <emma:interpretation id="interp0" emma:lang="en-US" emma:confidence="0.5">
                  <emma:literal>FROM:</emma:literal>
                </emma:interpretation>
                <emma:interpretation id="interp1" emma:lang="en-US" emma:confidence="0.5">
                  <emma:literal>FRO M:</emma:literal>
                </emma:interpretation>
                <emma:interpretation id="interp2" emma:lang="en-US" emma:confidence="0">
                  <emma:literal>From:</emma:literal>
                </emma:interpretation>
                <emma:interpretation id="interp3" emma:lang="en-US" emma:confidence="0">
                  <emma:literal>FROM M:</emma:literal>
                </emma:interpretation>
                <emma:interpretation id="interp4" emma:lang="en-US" emma:confidence="0">
                  <emma:literal>FROR M:</emma:literal>
                </emma:interpretation>
              </emma:one-of>
            </emma:emma>
          </inkml:annotationXML>
          <inkml:trace contextRef="#ctx0" brushRef="#br0">0 75 124 0,'0'0'125'0,"13"-20"3"15,8 12 4-15,14 3-103 16,4-10-7-16,13 8-1 16,2-3-3-16,9 7-3 0,-1-1-13 15,-5 2-21-15,5 8-86 16,-16-1-28-16,-9-1-3 15,-9 3 1 1</inkml:trace>
          <inkml:trace contextRef="#ctx0" brushRef="#br0" timeOffset="-609.2549">136-425 65 0,'0'0'119'0,"0"0"0"15,0 0 6-15,0 0-77 16,0 0-14-16,35-10-4 0,-35 10-3 15,52-9-4-15,-20-4-1 16,18 11-8-16,0-7 0 16,12 5-5-16,-1-7-1 15,8 2-4-15,-4-2-4 16,2 3 2-16,-6-1-5 16,-7 2 7-16,-6 1-8 15,-7 2 4-15,-7-1-6 16,-8 3 3-16,-6 0-4 15,-20 2-5-15,28 2-13 16,-28-2-27-16,0 0-59 16,0 0-28-16,0 0 3 15,-20 17-1-15</inkml:trace>
          <inkml:trace contextRef="#ctx0" brushRef="#br0" timeOffset="-46.8773">212-296 98 0,'0'0'122'0,"0"0"0"0,0 0 4 15,19 19-95-15,-19-19-5 16,7 48-1-16,-5-11-7 16,6 15-1-16,-1 6-2 15,2 16-2-15,-5-2-4 16,5 6 0-16,-5-4-7 15,-2-5-3-15,2-6-14 16,-8-19-31-16,11-7-83 16,-10-11-5-16,3-26 1 0,0 0-3 15</inkml:trace>
          <inkml:trace contextRef="#ctx0" brushRef="#br0" timeOffset="624.9304">844-149 129 0,'-9'-35'130'0,"3"14"4"16,6 21-2-1,-3-39-94-15,23 30-10 16,6-8-7-16,13 10-9 15,2-6-5-15,13 7-1 0,0 1-2 16,2 3-2-16,-4 4 0 16,-6 9-1-16,-14 2 2 15,-12 9 0-15,-14 8-1 16,-12 5 0-16,-14 4 0 16,-10 2 1-16,-11 0 1 15,-2-1 0-15,-5-6-2 16,7-5 1-16,4-8-1 15,7-3 0-15,8-1 0 16,22-17 0-16,-13 35-2 16,28-14 0-16,7 5-2 15,8 5 2-15,5 6 0 16,8 0 0-16,5-5 1 0,4 3 0 16,4-5-2-16,-4-4 2 15,-5-6-4-15,-8-9-13 16,5 6-54-16,-20-13-70 15,-24-4-1-15,0 0-2 16,0 0-1-16</inkml:trace>
          <inkml:trace contextRef="#ctx0" brushRef="#br0" timeOffset="234.3447">854-168 127 0,'0'0'125'0,"0"0"5"16,20 30-1-16,-20-4-102 16,9 17-6-16,-7 3-1 0,9 17-4 15,-7-2-3-15,5 10-1 16,-5-8-8 0,5-6-6-16,-1-5-24 0,-12-26-42 15,8-6-63-15,-4-20-3 16,0 0 1-16,0-42 4 15</inkml:trace>
          <inkml:trace contextRef="#ctx0" brushRef="#br0" timeOffset="1015.5148">1902-276 153 0,'0'0'134'16,"-32"-2"-2"-16,6 11 2 16,-3 8-113-16,-12-2-1 15,2 18-7-15,-6 10-5 16,6 9-3-16,0 9-2 15,13 4 2-15,7 4-3 16,16-2 2-16,19-6-3 16,16-9 3-16,16-18-2 15,10-12 0-15,9-22 1 0,5-13 0 16,-1-15-1-16,-6-9 0 16,-15-9 1-16,-14-6-1 15,-16-4 0-15,-18 0-1 16,-17 0-1-16,-17 4-3 15,-7 8-5-15,-16-1-21 16,16 13-96-16,-15 8-15 16,13 4-2-16,4 9 2 15</inkml:trace>
          <inkml:trace contextRef="#ctx0" brushRef="#br0" timeOffset="1343.6101">2348-328 110 0,'-22'39'134'16,"16"-6"1"-16,-3 8 3 15,9 17-102-15,-6 1-9 16,10 21 0-16,-8-4-8 15,8 10-3-15,-6-8-8 16,4-4-7-16,0-7-20 16,-11-28-63-16,12-7-55 0,-3-32-4 15,0 0-1-15</inkml:trace>
          <inkml:trace contextRef="#ctx0" brushRef="#br0" timeOffset="1702.9479">2395-399 174 0,'0'0'143'0,"0"0"-1"15,13 41 1-15,7 15-114 16,-7 3-14-16,13 21-2 16,0 7-5-16,6 3 0 0,3-3-3 15,2-3 0-15,-3-14-3 16,-5-16-1-16,-6-11-1 15,-3-15 2 1,-20-28-1-16,0 0 0 0,0 0 0 16,6-39 0-16,-17-6-1 15,1-18 0-15,3-17 0 16,3-11-2-16,6-6 2 16,7-1-3-16,6 10 3 15,9 10-7-15,4 19 8 16,9 27 0-16,1 30 0 15,4 30 1-15,-3 24 0 16,0 21 3-16,-1 18-2 0,1 11 6 16,-2 2-6-1,-2 0 0-15,-3-11-3 16,-4-13-4-16,3-9-24 16,-18-32-68-16,8-9-49 0,-21-30-3 15,22 11 0-15</inkml:trace>
          <inkml:trace contextRef="#ctx0" brushRef="#br0" timeOffset="2140.4034">3579-226 244 0,'28'11'153'0,"-28"-11"-5"0,0 0-1 16,24 7-149-16,-24-7-37 16,0 0-105-16,0 21-6 15,0-21 1-15,-2 22-3 16</inkml:trace>
          <inkml:trace contextRef="#ctx0" brushRef="#br0" timeOffset="2141.4034">3789 222 263 0,'9'26'162'0,"-9"-26"-3"15,-4 26-4-15,4-26-141 16,-22-2-52-16,22 2-113 0,0 0-6 16,-28 4-3-16,6-2-2 15</inkml:trace>
        </inkml:traceGroup>
      </inkml:traceGroup>
    </inkml:traceGroup>
  </inkml:traceGroup>
</inkml:ink>
</file>

<file path=ppt/ink/ink3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07.950"/>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502D1D17-1088-414A-BD18-C60494B0A169}" emma:medium="tactile" emma:mode="ink">
          <msink:context xmlns:msink="http://schemas.microsoft.com/ink/2010/main" type="inkDrawing" rotatedBoundingBox="7115,15926 26895,15736 26898,16016 7118,16206" shapeName="Other"/>
        </emma:interpretation>
      </emma:emma>
    </inkml:annotationXML>
    <inkml:trace contextRef="#ctx0" brushRef="#br0">0 329 197 0,'0'0'113'0,"0"0"-4"16,19-13 0-16,-19 13-96 16,22 2-2-16,-22-2 1 15,30 4 2-15,-10 3-1 16,-20-7 0-16,41 6-1 16,-41-6 0-16,41 7-1 15,-22-7-1-15,7 4-1 0,-4-2-1 16,2 2 0-16,-1-4-1 15,1 7 0-15,2-5 0 16,2 2 0-16,3-4-1 0,-3 5 0 16,0-5 0-16,7 2-1 15,-3-4-1-15,3 2 0 16,1-2 0-16,3-1-1 16,-2 3 0-16,4-4 0 15,0 0-1-15,3 2 1 16,3-3-1-16,3 1 1 15,2 0-1-15,2-1 0 16,2-1 0 0,3 2 0-16,2-3 0 15,-1 1 0-15,-1-3 0 16,5 5 2-16,-1-5-3 16,-2 2 3-16,2 1-5 15,-3-1 5-15,1 3-6 0,2-2 6 16,-1 1-5-16,-5 1 1 15,1 0 0-15,3 1 1 16,1-1 0-16,1 0 0 0,2-1-1 16,-2 1 1-16,0 0 0 15,-1-1 0-15,-1 1-2 16,-5-2 1-16,1 3 1 16,-1-1 0-16,-2 2-3 15,0 0 3-15,0-3-2 0,0 3 2 16,2 0-1-16,3 0 0 15,2 0-1-15,-3 0 2 32,5-3 0-32,2 3-4 15,2 0 4-15,2 0-3 16,5 2 2-16,-3-2-2 0,3-3 2 16,6 3-2-16,-2 0 2 15,0 0 1-15,-1-2-1 16,3-1 0-16,-2 3-1 15,0-2 2-15,0-1-2 0,-4 1 2 16,-1 0-1-16,1-1 0 16,0 1 1-16,-1 0-1 15,-1-3 1-15,-1 1-1 16,-2 1 1-16,1-1-1 0,-3 2 2 16,-2-5-2-16,-1 5 1 15,-3-3-1-15,0 3 1 16,-3-3 0-16,1 3 0 15,1 0-1-15,1 1 1 16,-1 1 0 0,5 0 0-16,2 2 0 15,5-2-1-15,1 2 1 16,3 0 0-16,-2 0-1 16,1 0 1-16,1 0 0 15,2 0 0-15,-2 2-1 16,0-2 1-16,2 2 0 15,-1 0 0-15,6-2 0 0,1 5 0 16,3-1 0-16,1 0-1 16,5 1 1-16,1-1 0 15,1 3 0-15,0-1-1 0,-4-2 1 16,2 1-1-16,-6-3 0 16,-3 2-1-16,-2 1 2 15,-4-3-1-15,0 2 0 16,-4-2 0-16,1 0 0 0,-1 3 0 15,2-3 2-15,-3 0-2 32,3 0 1-32,-5-2-1 0,1 0 0 0,-5 0 1 15,0-2 0-15,-4 2 0 32,4-2-1-32,-2-2 0 15,0-1 0-15,0 3 0 16,0 0-1-16,4-2 1 0,2 1 0 15,1 1-1-15,1 0 1 16,3 0 1-16,4 0-1 16,0-3 1-16,7 1 0 15,-3 0-1-15,1 2 1 0,-1-1-1 16,3-1-1-16,-1 0 0 16,-4 2 0-16,-2-1 1 15,3 1-1-15,1 0 0 0,-2 2-1 16,3-4 2-16,-3 2 1 15,-2 2-1-15,2 0 0 32,-2 2-1-32,-2-2 1 15,-4 2 0-15,-1 0 0 0,1 2-1 16,-3 3 0-16,1-3 1 16,-1 3-1-16,1-1 0 15,1 1-1-15,1-1 1 16,0 1 0-16,-3-3 2 15,0 3-1-15,1-1-1 16,-1-2 1-16,1 1 1 16,-3 3 0-16,2-1-5 0,-1 2 5 15,-1-3-5-15,2 3 2 16,3-1-1-16,-3 3 2 16,3-4-2-16,-1-1 2 15,3 1 1-15,4 3 0 0,-2-5 0 16,0-3 0-16,2 0 0 15,2 5 0-15,-2-7 0 32,3 4 1-32,-1-4-2 15,-2-2 1-15,7 2 0 0,-5 2-1 16,0-4 1-16,-2-5-1 16,5 5 1-16,-3 0-1 15,0 2 1-15,0-7 0 16,-2 7 0-16,0-2 0 0,3 0 0 15,-3 2 0-15,0 0 0 16,-2-4 0-16,0 4 0 16,2 4-1-16,0-4 1 15,-2 2 0-15,0 0 0 16,2-4-1-16,0 2 2 0,2-2-2 16,0 4 2-16,3-4-1 15,1 2-1-15,5-4 1 16,-2 2 0-16,2-1 0 15,-2 1 0-15,4 0-1 16,-2-2 2-16,-3-5-2 0,-6 5 2 16,1-1-1-16,-3 3 0 31,-2-2 0-31,0 0 1 16,-5-1-1-16,-1 3 0 15,1-2-1-15,-1 0 1 0,-3-3-1 16,0 3 1-16,-2-3-2 15,-4 3 2-15,-5-3-2 16,1 3 3-16,-3 0-1 16,0 2-1-16,-1-1 2 15,-1 1-1-15,-2 0 0 0,4 0 0 16,2 0 1-16,3-3-2 16,-3 3 1-16,5-2 1 0,0 0-1 15,4 1 0-15,0-1 0 16,0-2 0-16,2 1 0 31,-2 1 0-31,1 0 1 16,-1 1-1-16,2-3 0 15,0 2 1-15,0-3 0 16,1 3-1-16,-1-3 1 0,0 1-1 16,-2 2 1-16,0-3-1 15,-2 1 0-15,-4-1 0 16,-5 5 0-16,-6 0 0 15,-2-3 1-15,-7 3-1 0,-2-2 0 16,-11 2 1-16,-2 4-2 16,-26-2 2-16,37-2-1 15,-37 2 1-15,26 0-1 16,-26 0 0-16,19 2 1 0,-19-2-1 16,0 0 2-16,20 0-2 15,-20 0 1-15,0 0 0 16,0 0 0-16,23 2-1 15,-23-2 0 1,20 2 1-16,-20-2 0 16,30 5-1-16,-10-3 0 15,1 0 0-15,3-2 1 16,2 2-1-16,2 0 1 16,0-2-2-16,3 2 3 15,-1 1-2-15,0-3 0 0,0 2 0 16,7 0 0-1,-2 0 1-15,0 0-2 0,-3-2 1 16,0 2-1-16,-3 1 2 16,-6-3 0-16,-1 2-1 15,-22-2-1-15,22 0 1 0,-22 0 0 16,0 0 0-16,0 0 0 16,0 0 0-16,0 0-1 15,0 0 2-15,0 0-2 16,0 0 1-16,0 0 0 0,0 0 0 15,0 0-1-15,0 0-1 32,0 0-2-32,0 0-8 15,0 0-7-15,17 28-126 16,-36-15-4-16,-3 11-9 0,-19-11 1 16</inkml:trace>
  </inkml:traceGroup>
</inkml:ink>
</file>

<file path=ppt/ink/ink3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09.762"/>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D422DED5-8D02-4668-A9A2-97F263E982DF}" emma:medium="tactile" emma:mode="ink">
          <msink:context xmlns:msink="http://schemas.microsoft.com/ink/2010/main" type="writingRegion" rotatedBoundingBox="3141,15361 5407,14305 5849,15251 3582,16308"/>
        </emma:interpretation>
      </emma:emma>
    </inkml:annotationXML>
    <inkml:traceGroup>
      <inkml:annotationXML>
        <emma:emma xmlns:emma="http://www.w3.org/2003/04/emma" version="1.0">
          <emma:interpretation id="{55D18214-0885-4ECA-80D1-D5138495AB77}" emma:medium="tactile" emma:mode="ink">
            <msink:context xmlns:msink="http://schemas.microsoft.com/ink/2010/main" type="paragraph" rotatedBoundingBox="3141,15361 5407,14305 5849,15251 3582,16308" alignmentLevel="1"/>
          </emma:interpretation>
        </emma:emma>
      </inkml:annotationXML>
      <inkml:traceGroup>
        <inkml:annotationXML>
          <emma:emma xmlns:emma="http://www.w3.org/2003/04/emma" version="1.0">
            <emma:interpretation id="{78B04C50-BC4C-48E9-A226-29955D7ACC9D}" emma:medium="tactile" emma:mode="ink">
              <msink:context xmlns:msink="http://schemas.microsoft.com/ink/2010/main" type="line" rotatedBoundingBox="3141,15361 5407,14305 5849,15251 3583,16308"/>
            </emma:interpretation>
          </emma:emma>
        </inkml:annotationXML>
        <inkml:traceGroup>
          <inkml:annotationXML>
            <emma:emma xmlns:emma="http://www.w3.org/2003/04/emma" version="1.0">
              <emma:interpretation id="{61FE040D-E276-473A-A49F-3BC73D36060B}" emma:medium="tactile" emma:mode="ink">
                <msink:context xmlns:msink="http://schemas.microsoft.com/ink/2010/main" type="inkWord" rotatedBoundingBox="3141,15361 5407,14305 5849,15251 3583,16308"/>
              </emma:interpretation>
              <emma:one-of disjunction-type="recognition" id="oneOf0">
                <emma:interpretation id="interp0" emma:lang="en-US" emma:confidence="0.5">
                  <emma:literal>From:</emma:literal>
                </emma:interpretation>
                <emma:interpretation id="interp1" emma:lang="en-US" emma:confidence="0.5">
                  <emma:literal>From :</emma:literal>
                </emma:interpretation>
                <emma:interpretation id="interp2" emma:lang="en-US" emma:confidence="0.5">
                  <emma:literal>From. .</emma:literal>
                </emma:interpretation>
                <emma:interpretation id="interp3" emma:lang="en-US" emma:confidence="0">
                  <emma:literal>From. -</emma:literal>
                </emma:interpretation>
                <emma:interpretation id="interp4" emma:lang="en-US" emma:confidence="0">
                  <emma:literal>From. _</emma:literal>
                </emma:interpretation>
              </emma:one-of>
            </emma:emma>
          </inkml:annotationXML>
          <inkml:trace contextRef="#ctx0" brushRef="#br0">15 43 45 0,'0'0'105'0,"-15"-24"1"16,15 24 1-16,-2-21-67 16,2 21-13-16,0 0 4 15,0 0-5-15,19 21-2 0,-2 16 1 16,-6 4-5-16,13 18 1 15,-7 6-1-15,12 15-3 16,-6 0-7-16,3 6-1 16,-4-6-2-16,0-6-1 15,-5-11-1-15,0-9-3 16,-6-13-2-16,-2-11-6 16,-1-8-9-16,-8-22-13 15,0 0-42-15,0 0-56 16,0 0-4-16,9-28 1 15,-9 28-3-15</inkml:trace>
          <inkml:trace contextRef="#ctx0" brushRef="#br0" timeOffset="874.8764">586 30 165 0,'9'-26'125'0,"-9"26"0"16,0 0-1-16,9 20-99 15,-7-1-4-15,13 16-8 16,-2 6-5-16,4 9 0 16,1 6 0-16,3 2 1 15,-1-1-4-15,-1-3 2 16,-4-9-4-16,-4-4 0 16,-2-17 2-16,-3-2 0 15,-6-22 0-15,0 0-1 16,0 0-1-16,0 0-1 15,-11-28 1-15,3-7 0 0,-3-10 0 16,2-14-5-16,-1-10 3 16,3-5-4-16,5 1 4 15,6-3-2 1,3 7 1-16,4 6-1 0,1 15 0 16,4 12-6-16,5 18-14 15,-10-3-46-15,15 21-64 16,-26 0-1-16,41 6-3 15,-41-6 0-15</inkml:trace>
          <inkml:trace contextRef="#ctx0" brushRef="#br0" timeOffset="484.2859">149 387 111 0,'0'0'119'0,"0"0"5"15,9-30-4-15,-9 30-73 16,28-24-26-16,0 11-2 0,-4-8-4 16,11 3-4-16,-5-1-2 15,4-1-4-15,-1 3-2 16,-7 2-5-16,0 6-13 16,-26 9-23-16,32-13-83 15,-32 13-5-15,0 0 1 16,0 0-5-16</inkml:trace>
          <inkml:trace contextRef="#ctx0" brushRef="#br0" timeOffset="-345.897">2-80 1 0,'0'0'6'16,"-37"13"83"-16,37-13 5 16,-24 15-45-16,24-15 5 15,0 0 1-15,-32-2-3 16,32 2-7-16,0 0-6 0,0 0-5 15,0 0-5-15,0 0-6 16,28-24-5-16,2 13-2 16,1-15-1-16,14 2-2 0,3-12-1 15,10 1-2-15,1-6-3 16,1 0-3-16,-1 4-1 16,-5 2-1-16,-11 9-2 15,-8 7 1-15,-9 8-2 0,-26 11-2 16,28 11-10-16,-28-11-23 31,-2 41-94-31,-16-15-2 16,5 13-3-16,-15-7-2 15</inkml:trace>
          <inkml:trace contextRef="#ctx0" brushRef="#br0" timeOffset="1163.8895">1037-251 162 0,'4'-26'130'0,"-4"26"-2"16,-20-4 0-16,10 25-86 15,-14-8-19 1,6 20-10-16,1 3-9 0,6 14 0 15,5 4-5-15,6 0 2 16,8-4-2-16,10-11 1 16,12-11 0-16,11-15 0 15,7-17 1-15,2-16-1 0,-1-10 0 16,-1-9 0-16,-9-6 1 16,-11-3 0-16,-17-2 0 15,-13 3-1-15,-18 3-1 0,-14 3-3 16,-10 5-3-1,-5-1-14-15,5 17-27 16,-10-8-77-16,22 11-4 16,4-5 0-16,28 22-1 0</inkml:trace>
          <inkml:trace contextRef="#ctx0" brushRef="#br0" timeOffset="1663.839">1292-615 214 0,'35'22'132'15,"-33"-3"2"-15,6 25-4 16,-8-8-106-16,9 19-5 16,0-6-10-16,6 5-2 0,0-6-3 15,0-5 0-15,-2-10-3 16,-2-9 0 0,-11-24 1-16,0 0 0 15,0 0 0-15,13-29-1 0,-20-12 1 16,3-11-2-16,0-10 2 15,4-10 0-15,4 1-4 16,3 4 3-16,6 15-3 16,2 13 2-16,6 24 0 15,3 19 0-15,4 24 2 16,0 20-2-16,1 15 4 16,-6 6-1-16,1 2 1 15,-4-4 0-15,-5-15-2 16,-2-6 2-16,-5-14-2 15,-8-32 0-15,0 0 0 16,0 0-2-16,5-39 1 0,-7-6-1 16,-1-14 1-16,6-8-2 15,1-2 0-15,2 6 1 16,3 11-2-16,4 11 0 16,2 17 3-16,-15 24 0 15,37 13 0-15,-20 18 0 16,3 5 0-16,-5 8-7 15,7 5-23-15,-12-14-102 16,12 2-8-16,-22-37-2 16,33 15-4-16</inkml:trace>
          <inkml:trace contextRef="#ctx0" brushRef="#br0" timeOffset="1866.9475">2238-745 303 0,'-15'31'149'0,"-5"-25"-5"16,20-6-3-16,0 0-134 15,0 0 0-15,0 0-4 16,0 0-5-16,0 0-8 16,0 0-20-16,33 20-110 15,-33-20 0-15,21 4-7 16,-21-4 1-16</inkml:trace>
          <inkml:trace contextRef="#ctx0" brushRef="#br0" timeOffset="2070.0493">2404-509 313 0,'0'0'151'0,"0"0"-7"15,-26 15-3-15,26-15-133 16,0 0-15-16,-21 3-129 15,21-3-10-15,0 0-4 16,-18 19-10-16</inkml:trace>
        </inkml:traceGroup>
      </inkml:traceGroup>
    </inkml:traceGroup>
  </inkml:traceGroup>
</inkml:ink>
</file>

<file path=ppt/ink/ink3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21.236"/>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4D4B0B1B-9BBA-4761-A610-CE8AD38B4154}" emma:medium="tactile" emma:mode="ink">
          <msink:context xmlns:msink="http://schemas.microsoft.com/ink/2010/main" type="inkDrawing" rotatedBoundingBox="3781,8195 31744,8082 31759,11947 3797,12061" semanticType="enclosure" shapeName="Other">
            <msink:sourceLink direction="with" ref="{3913C5CF-A7BA-4F0E-BB7B-DB9D2EAAD8E1}"/>
            <msink:sourceLink direction="with" ref="{809DE4FC-8809-4051-8304-C32A70161E9A}"/>
          </msink:context>
        </emma:interpretation>
      </emma:emma>
    </inkml:annotationXML>
    <inkml:trace contextRef="#ctx0" brushRef="#br0">3829 575 40 0,'-26'-8'14'0,"-6"1"-1"15,-5 3 1-15,-4 4-5 16,-5 2-2-16,-4 0 0 15,-6 5 1-15,-7-1 1 0,-4 1 4 16,-2-1 2-16,-7 1 1 16,1-1 2-16,-3 1 0 15,-2-1-2-15,-3 1-1 16,5 8-7-16,-8-4 1 0,6 6-6 16,-11 2 1-16,6 3-5 15,-5 2 3 1,3 2-4-16,-4 0 4 15,0 2 1-15,-2 0-1 0,2 5 2 16,0 1-2-16,0 1 2 16,3-1-1-16,3 3 0 15,3 0 0-15,4 0 2 16,0 2-1-16,5-5 2 0,-1 3-1 16,7 4 1-16,-2-2-1 31,2 2-1-31,2 0-2 0,-2 7 1 0,2 0-2 0,0-1 1 15,2 3-1-15,-4 0 1 32,6 6 5-32,-6 5 0 15,2-5 1-15,5 7 1 16,-1-3 1-16,9 3-1 0,2 2 2 16,9 4-2-16,-2-2-4 15,8 7 1-15,5 2-2 16,2 4 1-16,6 0-2 15,5 4 2-15,6-1-4 0,0-3 4 16,11 0-1-16,7 0 3 16,4-9-2-16,10 1 3 15,5-5-2-15,13-2 2 16,7-5-1 0,10 3 1-16,4-11-2 15,16-2 1-15,9-3-2 16,10-6 1-16,4-4-2 15,14-4 2-15,2-5-1 16,8-2 0-16,3-7 0 16,6 3-1-16,2-3-1 15,4 1 0-15,3-1 0 0,2-1-1 16,4-1 1-16,2 0 0 16,3-4 0-16,4 0 0 15,-3-4 1-15,3 0-2 16,-2-1 2-16,-1 3 0 0,-1-2 1 15,2 2-1-15,-3-1 0 16,-2 3 0-16,5-2 0 16,0-2 0-16,2-5-1 0,4-2 0 15,4-4 0-15,3-6 0 16,2-5 1-16,2-5 1 31,0-1 0-31,0 1 0 16,-3-1 2-16,-1 0 0 0,-7-1 0 15,0 3-2-15,-2-1 0 16,-2 3 1-16,-2-4-1 16,2 1-2-16,0 1 1 15,-1 4-2-15,3-2 1 16,3 0 0-16,-3 0-1 16,2-3 0-16,-2 1-1 15,0-7 1-15,-2 3 0 0,2-5-1 16,0-5 2-16,2 5 0 15,2-4 1-15,0 6-1 16,3 0 0-16,4 7-1 16,-3 0 1-16,7 6-1 0,-2 2 0 15,3 3-2-15,-3 2 1 32,-5 1-2-32,3 1 1 15,-2 0 0-15,-5 0-2 0,2 0 1 16,-1-3 0-16,-1 1 0 15,-2-2 1-15,0 3-1 16,-2-1 0-16,0 2 0 16,0 0 1-16,-2 2-1 15,2 0 0-15,-2 2 0 0,2 0 0 16,0-2-1-16,2 2-1 16,5-2 1-16,3-2-1 15,3 0 0-15,5-5 1 16,1 1-1-16,5 2-1 15,2-3 0-15,0 1 2 16,-2-1 0-16,2 3-1 16,-3 2 1-16,1-1 0 0,0 3-2 15,0 0 2-15,4 3-1 16,0-1 0-16,2 0 0 16,-1-2 0-16,3 2-1 0,-2-2 1 31,1 0 1-31,-3 0 0 15,-4 2 0-15,-7 0 0 16,-6 1 0-16,-1 1 1 0,-5 5 0 16,-3 1 0-16,-2 1 0 15,-4-2 0 1,1 4 0-16,3-2 0 0,0 2 1 16,-2-2-1-16,0-1 1 0,2 1 0 15,0 0 0-15,-2 2-1 16,0-2 1-16,0 2 0 15,2 0 0-15,0-2-1 16,4 2 2-16,4-3-2 16,1-1 2-16,4-2-1 15,-2-3 1 1,6-2-1-16,3 0 0 16,-5-2 0-16,4-2 0 15,1-2 0-15,1-1 0 16,-1 1 0-16,2 0 0 15,-5-3 1-15,4 3-1 16,1-3 1-16,-5 3-1 0,-1-2 0 16,-6 1 0-16,1-1 1 15,-4-1 0-15,-3 1-1 16,-6-5 0-16,0-2 1 0,-5 0-1 16,-4-4 2-16,1 2-2 15,-10-1 1-15,3-1 0 16,-3 2 0-16,-1 0-1 15,-8 0 1-15,1 2 0 0,-6 0-1 16,1-3 1 0,-4 1 0-16,-4-2 0 15,-4-7-7 1,-7 0 6-16,2-4-5 16,-6-4 4-16,-3-7-4 15,-1-2 3-15,-3-3-3 16,0-5 4-16,3 1 2 0,1-4-1 15,-4-2 2-15,3 0-2 16,-5-2 2-16,0-1-2 16,-4-1 2-16,-5 2-1 15,-6-3 3-15,-4 1-3 16,-14-3 2-16,-6-2-2 0,-6 1 2 16,-9-1-2-16,-2 0 1 15,-9-2 0-15,-7 0-1 16,-1 0 2-16,-5 5-2 0,-2-1 2 15,-7 1-2-15,-8 1 2 32,-11 1-2-32,-8-3-1 0,-18 0 1 0,-9 3-2 15,-15 0 0-15,-8-1 0 16,-11 3 0-16,-14 0 0 16,-10 6 0-1,-10 4 0-15,-8 1 1 16,-6 4-2-16,-10 2 2 15,-12 2-1-15,-8 5 0 16,-7-1-1-16,-10 1-2 16,-3-3 1-16,-4 5-1 0,-6-1 1 15,-3 1-2-15,-4 0 1 16,-6 0 0-16,-3-3 0 16,3 9 2-16,-3-2-2 15,-6-2 3-15,-2 0-2 16,-5 2 2-16,1-4-2 0,1 2 3 15,-1-3-2-15,-3 1 2 16,-4-2-1-16,2 1 2 16,0-1-2-16,2 1 2 0,-2 1-1 15,0 2 1-15,-4 0-1 32,2 4 0-32,2 2 1 15,-2 3-1-15,-2 4 1 16,-3 2-1-16,-3 0 1 0,3 6-2 15,1 5 2-15,-5 4-1 16,-4 3 1-16,2 3-1 16,-9 3 1-16,-3 6-1 15,-4 3 2-15,-5-1-1 16,-7 3 1-16,0 0-2 16,-5-1 2-16,-1 1-2 15,2 2 2-15,6-5-1 0,0 1 1 16,4-3-2-16,5 0 1 15,8-4 0-15,3-4 1 16,4 0 0-16,4-3-1 16,1-4 0-16,3-2 0 0,3 0 1 15,4-2 0-15,0 0 0 16,4 0-1-16,5 0-1 16,4 0 2-1,7-3 0-15,1 3-1 16,6 0 1-16,-1-2-1 15,0 4 0-15,2 0 1 16,-4 2 0-16,-3 0 0 16,-1 2-1-16,-3 3 1 0,1 1-1 15,-3-1 0-15,2 2 0 16,-1-3 0-16,-3 1-1 16,0-3 1-16,2 2-1 15,-2-1 0-15,2 3 1 16,1-3-1-16,-1 3 1 15,0 1 0-15,7 0-1 16,2-1 1-16,2-1-2 0,6 1 1 16,5-1-1-16,4 2 1 15,5-3-1-15,4 1 0 16,6-3 1 0,3 2-2-16,6 3 1 15,4 0 1-15,5-1-2 16,6 1 1-16,6 2 0 15,5 0 1-15,9 2-1 16,6-3 0-16,7 1 1 0,6 0-1 16,4 2-1-16,9-4-2 15,7 2-4-15,0-5-10 16,14 11-15-16,-14-17-44 16,15 13-65-16,-1-2 0 0,3-9-1 15,2 1 67-15</inkml:trace>
  </inkml:traceGroup>
</inkml:ink>
</file>

<file path=ppt/ink/ink3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23.072"/>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33304FBA-45DC-4C32-8D94-28F22AAECF67}" emma:medium="tactile" emma:mode="ink">
          <msink:context xmlns:msink="http://schemas.microsoft.com/ink/2010/main" type="writingRegion" rotatedBoundingBox="12660,11409 23353,11608 23334,12644 12641,12445"/>
        </emma:interpretation>
      </emma:emma>
    </inkml:annotationXML>
    <inkml:traceGroup>
      <inkml:annotationXML>
        <emma:emma xmlns:emma="http://www.w3.org/2003/04/emma" version="1.0">
          <emma:interpretation id="{48845DD7-7B2B-4429-AF94-1AB84E4E599B}" emma:medium="tactile" emma:mode="ink">
            <msink:context xmlns:msink="http://schemas.microsoft.com/ink/2010/main" type="paragraph" rotatedBoundingBox="12660,11409 23353,11608 23334,12644 12641,12445" alignmentLevel="1"/>
          </emma:interpretation>
        </emma:emma>
      </inkml:annotationXML>
      <inkml:traceGroup>
        <inkml:annotationXML>
          <emma:emma xmlns:emma="http://www.w3.org/2003/04/emma" version="1.0">
            <emma:interpretation id="{7BE92AB4-7F35-438C-AD96-ADF71C6F0FA9}" emma:medium="tactile" emma:mode="ink">
              <msink:context xmlns:msink="http://schemas.microsoft.com/ink/2010/main" type="line" rotatedBoundingBox="12660,11409 23353,11608 23334,12644 12641,12445"/>
            </emma:interpretation>
          </emma:emma>
        </inkml:annotationXML>
        <inkml:traceGroup>
          <inkml:annotationXML>
            <emma:emma xmlns:emma="http://www.w3.org/2003/04/emma" version="1.0">
              <emma:interpretation id="{3913C5CF-A7BA-4F0E-BB7B-DB9D2EAAD8E1}" emma:medium="tactile" emma:mode="ink">
                <msink:context xmlns:msink="http://schemas.microsoft.com/ink/2010/main" type="inkWord" rotatedBoundingBox="12711,11533 14396,11823 14256,12637 12571,12348">
                  <msink:destinationLink direction="with" ref="{4D4B0B1B-9BBA-4761-A610-CE8AD38B4154}"/>
                </msink:context>
              </emma:interpretation>
              <emma:one-of disjunction-type="recognition" id="oneOf0">
                <emma:interpretation id="interp0" emma:lang="en-US" emma:confidence="0.5">
                  <emma:literal>To:</emma:literal>
                </emma:interpretation>
                <emma:interpretation id="interp1" emma:lang="en-US" emma:confidence="0">
                  <emma:literal>to:</emma:literal>
                </emma:interpretation>
                <emma:interpretation id="interp2" emma:lang="en-US" emma:confidence="0">
                  <emma:literal>TO:</emma:literal>
                </emma:interpretation>
                <emma:interpretation id="interp3" emma:lang="en-US" emma:confidence="0">
                  <emma:literal>To;</emma:literal>
                </emma:interpretation>
                <emma:interpretation id="interp4" emma:lang="en-US" emma:confidence="0">
                  <emma:literal>To.</emma:literal>
                </emma:interpretation>
              </emma:one-of>
            </emma:emma>
          </inkml:annotationXML>
          <inkml:trace contextRef="#ctx0" brushRef="#br0">0 213 279 0,'19'-11'131'15,"-19"11"-1"-15,37 5-24 0,-11-16-81 16,19 6 0-16,5-10-2 16,15 4-4-16,4-6-4 15,9 0-4-15,0-7-4 16,2 0-2-16,-4 3-3 15,-9-1-2-15,-8 5-3 16,-14 1-7-16,-10 10-10 0,-35 6-28 16,34 2-75-16,-34-2-14 31,-17 26-2-31,-5-15 2 16</inkml:trace>
          <inkml:trace contextRef="#ctx0" brushRef="#br0" timeOffset="265.6173">666 75 178 0,'0'0'116'15,"-21"4"1"-15,21-4 3 0,-24 6-83 16,24-6-4-16,-15 31-7 16,10-3-4-16,-7 2 0 15,5 16-1-15,-6 3-2 16,7 16-2-16,-7-4-2 15,6 6-5-15,-4-4 1 16,5 4-6-16,-1-11-1 16,3-8-6-16,4-12-1 0,-2-10-12 15,8-2-20-15,-6-24-97 16,0 0-6 0,13-26 0-16,0 0-1 15</inkml:trace>
          <inkml:trace contextRef="#ctx0" brushRef="#br0" timeOffset="656.1958">1112 191 296 0,'0'0'140'0,"0"0"-1"0,-30 26-2 16,30-26-111-1,-24 37-7-15,11-7-7 16,-4 3-5-16,0 10-1 16,-1 3-2-16,3 6 1 0,6-7-3 15,7 1 1-15,9-8-1 16,10-9 0-16,11-10-1 16,7-8 1-16,6-11-1 15,7-9 0-15,-3-6 1 16,-4-4-1-16,-6-7 2 15,-7 0-1-15,-8-7 1 16,-12-1-1-16,-14-3 0 0,-7-2-1 16,-9 0 1-1,-4 0-2-15,2 2-3 16,-2 3-3-16,5 12-12 16,-5-11-29-16,26 33-94 0,-9-32-3 15,9 32-1-15,19-15-2 16</inkml:trace>
          <inkml:trace contextRef="#ctx0" brushRef="#br0" timeOffset="859.3043">1565 284 292 0,'-9'26'140'16,"9"-26"-1"-16,0 0-1 15,0 0-110-15,0 0-17 16,0 0-20-16,-19 9-97 0,19-9-28 16,0 0-5-16,0 0 0 15</inkml:trace>
          <inkml:trace contextRef="#ctx0" brushRef="#br0" timeOffset="1046.7835">1686 492 392 0,'-35'22'152'15,"35"-22"0"-15,-23 13-8 16,23-13-139-16,0 0-10 0,0 0-32 16,0 0-108-16,0 0-6 15,0 0 1-15,0 0-6 16</inkml:trace>
        </inkml:traceGroup>
        <inkml:traceGroup>
          <inkml:annotationXML>
            <emma:emma xmlns:emma="http://www.w3.org/2003/04/emma" version="1.0">
              <emma:interpretation id="{809DE4FC-8809-4051-8304-C32A70161E9A}" emma:medium="tactile" emma:mode="ink">
                <msink:context xmlns:msink="http://schemas.microsoft.com/ink/2010/main" type="inkWord" rotatedBoundingBox="14565,11396 17289,11734 17166,12721 14443,12383">
                  <msink:destinationLink direction="with" ref="{4D4B0B1B-9BBA-4761-A610-CE8AD38B4154}"/>
                </msink:context>
              </emma:interpretation>
              <emma:one-of disjunction-type="recognition" id="oneOf1">
                <emma:interpretation id="interp5" emma:lang="en-US" emma:confidence="0.5">
                  <emma:literal>Paul,</emma:literal>
                </emma:interpretation>
                <emma:interpretation id="interp6" emma:lang="en-US" emma:confidence="0">
                  <emma:literal>Paul</emma:literal>
                </emma:interpretation>
                <emma:interpretation id="interp7" emma:lang="en-US" emma:confidence="0">
                  <emma:literal>Pau,</emma:literal>
                </emma:interpretation>
                <emma:interpretation id="interp8" emma:lang="en-US" emma:confidence="0">
                  <emma:literal>Pauly</emma:literal>
                </emma:interpretation>
                <emma:interpretation id="interp9" emma:lang="en-US" emma:confidence="0">
                  <emma:literal>Pauls</emma:literal>
                </emma:interpretation>
              </emma:one-of>
            </emma:emma>
          </inkml:annotationXML>
          <inkml:trace contextRef="#ctx0" brushRef="#br0" timeOffset="6663.6369">4548 568 263 0,'0'0'146'0,"0"0"-2"16,21 30 1-16,-21-30-105 16,-2 33-16-16,-11-5 0 15,5 9-16-15,-12 6-18 16,-17-6-125-16,9 4-5 16,-11-15-6-16,-2-11-4 0</inkml:trace>
          <inkml:trace contextRef="#ctx0" brushRef="#br0" timeOffset="1582.9875">2074 51 191 0,'0'0'123'16,"8"28"4"-16,-6 0-7 16,13 26-74-16,-12-2-12 15,12 19-8 1,-9 1-8-16,12 10-5 16,-5 3-4-16,2-10-6 15,4-8-4-15,-4-17-12 16,7-9-16-16,-22-41-52 0,22 15-44 15,-22-15-4-15,6-47-1 16,-17 4 0-16</inkml:trace>
          <inkml:trace contextRef="#ctx0" brushRef="#br0" timeOffset="1884.0022">1890 79 218 0,'0'0'122'16,"-16"-30"2"-16,16 30-8 15,26-24-85-15,13 11-6 16,2-7-11-16,18 3-5 16,4 0-1-16,12 6-3 15,3 7-3-15,-2 10 0 16,-7 9 1-16,-8 11 3 16,-11 7 1-16,-16 12 3 15,-14 3 1-15,-14 8 3 0,-21-2-2 16,-6 2 2-1,-14-6-4-15,-6-2 0 16,-7-5-3-16,3-13-4 16,-1-4-10-16,5-15-20 0,20 2-72 15,-5-17-41-15,26 4 1 16,0 0-4-16</inkml:trace>
          <inkml:trace contextRef="#ctx0" brushRef="#br0" timeOffset="5755.7246">3106 209 49 0,'0'0'94'0,"13"-20"8"16,-13 20 6-16,0 0-42 15,11-28-5-15,-11 28-8 16,0 0-9-16,0 0-7 0,-7-26-5 16,7 26-5-16,-23 0-11 15,23 0-5-15,-44 22-3 16,14-3-4-16,-5 12-1 15,-4 8-1-15,-2 4-1 16,-2 11 0-16,2 4 1 16,4 3 0-16,7-3 0 15,6-4-1-15,11-6 2 16,9-7-2-16,8-8 1 16,13-14-1-16,9-17-2 15,9-8 0-15,2-11-1 16,4-12 0-16,-2-5-3 15,-2-12 2-15,-3 1-1 0,-6-7 0 16,-4 4 2-16,-7-1-1 16,-6 1 1-16,-2 7 0 15,-5 10 2-15,1 3 0 16,-5 28 0-16,0-28 0 16,0 28 2-16,0 0-1 15,0 33 1-15,0-3-1 16,4 5 1-16,2 8 0 15,3 5-1-15,2-1 2 16,6 1-3-16,3-7-1 16,6-4-15-16,-5-16-31 15,7 1-78-15,-8-13-5 0,2-5 0 16,-22-4-4-16</inkml:trace>
          <inkml:trace contextRef="#ctx0" brushRef="#br0" timeOffset="6084.5734">3407 217 166 0,'0'0'119'0,"0"0"2"16,0 0 2-16,-6 22-69 16,3 13-27-16,-5-3-5 15,8 14-7-15,-5-3-1 16,8 4-1-16,-1-3-4 0,9-3 1 15,1-11-3-15,10-6-3 16,4-11 0-16,7-11 0 16,-1-6 0-16,3-9 1 15,-3-9-1-15,1-4-1 16,-10-6 0-16,-1-1-1 16,-9-6 0-16,-4 0-3 15,-5 3 1-15,-4-1-4 16,-2 4-4-16,-5 3-11 15,7 30-32-15,-8-35-81 16,8 35-1-16,0 0-1 16,-9-21-1-16</inkml:trace>
          <inkml:trace contextRef="#ctx0" brushRef="#br0" timeOffset="6459.5311">3942-21 187 0,'0'0'128'16,"0"0"2"-16,0 0 4 16,2 37-77-16,-9-13-21 15,12 21-9-15,-10 1-6 16,10 17 0-16,-5-1-4 16,2 8-3-16,-2-5-4 15,2-1-1-15,0-5-6 0,0-11-2 16,5-5-6-16,-7-13-16 15,11 9-41-15,-11-39-80 16,4 30 3-16,-4-30-5 16,0 0 3-16</inkml:trace>
        </inkml:traceGroup>
        <inkml:traceGroup>
          <inkml:annotationXML>
            <emma:emma xmlns:emma="http://www.w3.org/2003/04/emma" version="1.0">
              <emma:interpretation id="{6F47D39A-4E70-4555-8141-F2824EB2FBF4}" emma:medium="tactile" emma:mode="ink">
                <msink:context xmlns:msink="http://schemas.microsoft.com/ink/2010/main" type="inkWord" rotatedBoundingBox="17759,11460 19194,11685 19058,12553 17623,12328"/>
              </emma:interpretation>
              <emma:one-of disjunction-type="recognition" id="oneOf2">
                <emma:interpretation id="interp10" emma:lang="en-US" emma:confidence="0.5">
                  <emma:literal>for</emma:literal>
                </emma:interpretation>
                <emma:interpretation id="interp11" emma:lang="en-US" emma:confidence="0">
                  <emma:literal>For</emma:literal>
                </emma:interpretation>
                <emma:interpretation id="interp12" emma:lang="en-US" emma:confidence="0">
                  <emma:literal>far</emma:literal>
                </emma:interpretation>
                <emma:interpretation id="interp13" emma:lang="en-US" emma:confidence="0">
                  <emma:literal>fur</emma:literal>
                </emma:interpretation>
                <emma:interpretation id="interp14" emma:lang="en-US" emma:confidence="0">
                  <emma:literal>fort</emma:literal>
                </emma:interpretation>
              </emma:one-of>
            </emma:emma>
          </inkml:annotationXML>
          <inkml:trace contextRef="#ctx0" brushRef="#br0" timeOffset="7362.6178">5561 12 110 0,'0'0'125'0,"26"-33"4"16,-26 33 0-16,4-32-65 15,-4 32-16-15,-11-24-9 16,11 24-14-16,-26-26-9 0,26 26-6 16,-43-28-4-16,13 15-1 15,-5 2-3-15,-2 7 1 16,-2 4-1-16,-2 13 1 15,4 15-2-15,5 11 3 16,4 13-2-16,11 13 0 16,6 8 0-16,9 7 1 15,6 5-1-15,7-5 1 16,4-4-3-16,0-11-6 16,5 4-28-16,-16-15-97 15,9-9-2-15,-13-21-8 16,0-4 4-16</inkml:trace>
          <inkml:trace contextRef="#ctx0" brushRef="#br0" timeOffset="7946.2719">5000 477 239 0,'0'0'127'0,"28"15"-3"16,5 0-25-16,8-17-76 15,15 4-5-15,7-10-9 16,6-3-5-16,3-4-3 16,-3-9-3-16,0 0-2 15,-8-2-1-15,-13 2 4 0,-9 5 3 16,-14-3 6-16,-5 9 2 16,-20 13 3-16,0 0 2 15,-20-4 2-15,1 21-1 16,-7 3-3-16,2 10-2 15,0 0-6-15,7 5-1 16,8 0-3-16,9-3 0 16,18-6-3-16,10-9 0 15,11-8 0-15,8-7 0 16,1-8 0-16,0-1 0 16,-5-8 1-16,-8 0-1 15,-14-2 2-15,-21 17-3 0,9-29-3 16,-9 29-5-16,-28-23-4 15,6 5-5-15,22 18-2 16,-34-21-1-16,34 21 2 16,-11-22 3-16,11 22 5 0,19-11 7 15,1 9 9-15,6 11 8 16,0 2 5-16,8 10 2 16,-3 3 1-16,5 11 0 15,-7-3 0-15,1 3-2 16,-11-7-3-16,1 0 0 15,-20-28 1-15,24 30 0 16,-24-30-2-16,0 0-2 16,2-32 0-16,0 1-2 15,0-7-2-15,7-8-3 16,6-2-4-16,4-1-3 16,10 5 1-16,5 5-1 0,5 13-2 15,0 9-6-15,11 24-38 16,-15-7-100-16,10 10-1 15,-13-3-3-15,5 2-2 16</inkml:trace>
        </inkml:traceGroup>
        <inkml:traceGroup>
          <inkml:annotationXML>
            <emma:emma xmlns:emma="http://www.w3.org/2003/04/emma" version="1.0">
              <emma:interpretation id="{B5F81CA8-F42B-443A-B632-6FD98C78D496}" emma:medium="tactile" emma:mode="ink">
                <msink:context xmlns:msink="http://schemas.microsoft.com/ink/2010/main" type="inkWord" rotatedBoundingBox="19450,11768 23334,11741 23339,12461 19455,12488"/>
              </emma:interpretation>
              <emma:one-of disjunction-type="recognition" id="oneOf3">
                <emma:interpretation id="interp15" emma:lang="x-none" emma:confidence="0.5">
                  <emma:literal>service</emma:literal>
                </emma:interpretation>
                <emma:interpretation id="interp16" emma:lang="x-none" emma:confidence="0">
                  <emma:literal>Service</emma:literal>
                </emma:interpretation>
                <emma:interpretation id="interp17" emma:lang="x-none" emma:confidence="0">
                  <emma:literal>services</emma:literal>
                </emma:interpretation>
                <emma:interpretation id="interp18" emma:lang="x-none" emma:confidence="0">
                  <emma:literal>serviced</emma:literal>
                </emma:interpretation>
                <emma:interpretation id="interp19" emma:lang="x-none" emma:confidence="0">
                  <emma:literal>servicer</emma:literal>
                </emma:interpretation>
              </emma:one-of>
            </emma:emma>
          </inkml:annotationXML>
        </inkml:traceGroup>
      </inkml:traceGroup>
    </inkml:traceGroup>
  </inkml:traceGroup>
</inkml:ink>
</file>

<file path=ppt/ink/ink3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38.293"/>
    </inkml:context>
    <inkml:brush xml:id="br0">
      <inkml:brushProperty name="width" value="0.1" units="cm"/>
      <inkml:brushProperty name="height" value="0.1" units="cm"/>
      <inkml:brushProperty name="color" value="#3165BB"/>
      <inkml:brushProperty name="fitToCurve" value="1"/>
    </inkml:brush>
  </inkml:definitions>
  <inkml:trace contextRef="#ctx0" brushRef="#br0">461 4 25 0,'0'0'105'15,"0"0"9"-15,0 0 3 0,0 0-63 16,0 0-3-16,0 0-2 16,0 0-3-16,-26-7-4 31,26 7-5-31,-22 2-8 15,22-2-6-15,-46 11-8 0,14-2-6 16,-7 2-4-16,-6 4 0 16,-3 2-3-16,0 5 1 15,3 1-2-15,8-3 0 0,5-3 0 16,10-2-1 0,22-15 0-16,-13 22-2 15,13-22 1-15,41 9-2 0,-4-5 1 16,6 0 0-16,7 5 2 15,4 2-1-15,-2 4 0 0,0 2 1 16,-13 3 1 0,-7 6 2-16,-10 4-1 15,-9 5 3-15,-13-1-2 0,-6 1 3 16,-10-3-2-16,-5 1 2 16,-7-5-2-16,-3-2-1 15,-5-9 0-15,-1-4-1 0,-4-4-3 31,-3-5-5-31,5-2-14 16,-6-19-52-16,12 8-69 16,3-8-5-16,11 0 1 15,4-9-4-15</inkml:trace>
</inkml:ink>
</file>

<file path=ppt/ink/ink3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38.762"/>
    </inkml:context>
    <inkml:brush xml:id="br0">
      <inkml:brushProperty name="width" value="0.1" units="cm"/>
      <inkml:brushProperty name="height" value="0.1" units="cm"/>
      <inkml:brushProperty name="color" value="#3165BB"/>
      <inkml:brushProperty name="fitToCurve" value="1"/>
    </inkml:brush>
  </inkml:definitions>
  <inkml:trace contextRef="#ctx0" brushRef="#br0">29 137 182 0,'0'0'132'0,"41"4"-2"16,-8 5-18-16,-1-18-81 16,16 7-6-16,-7-11-11 15,4 2-5-15,-8-4-4 16,-4 0 1-16,-12-2 0 16,-21 17 0-16,15-35 2 15,-15 35 0-15,-30-28 2 16,2 23-1-16,-11 5-1 15,-2 7-1-15,-7 8-2 16,1 9 1-16,1 8-1 16,9 7 2-16,5 2-3 0,15 3 1 15,6-1-1-15,15 2 0 16,13-6-1-16,14-4-4 16,12-7 0-16,5-8-16 15,14 3-24-15,-16-16-105 16,14-11 3-16,-8-16-4 15,-4-1 2-15</inkml:trace>
</inkml:ink>
</file>

<file path=ppt/ink/ink3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39.143"/>
    </inkml:context>
    <inkml:brush xml:id="br0">
      <inkml:brushProperty name="width" value="0.1" units="cm"/>
      <inkml:brushProperty name="height" value="0.1" units="cm"/>
      <inkml:brushProperty name="color" value="#3165BB"/>
      <inkml:brushProperty name="fitToCurve" value="1"/>
    </inkml:brush>
  </inkml:definitions>
  <inkml:trace contextRef="#ctx0" brushRef="#br0">-3 0 93 0,'0'0'134'16,"0"0"5"-16,7 21 1 15,10 12-69-15,-13-7-17 16,18 21-2-16,-11-5-14 16,10 14-10-16,-6-4-5 15,3-2-9-15,-5-9 1 16,0-5-10-16,-5-12 5 16,-1-4-5-16,-7-20 2 15,0 0-3-15,0 0-1 16,6-20 3-16,-10-6-4 15,4-4 4-15,-2-7-6 16,4-6 1-16,0-5-1 0,5 3 0 16,1 6-2-16,5 4 0 15,-2 9 1-15,6 5-2 16,-17 21 1-16,29-24-2 16,-29 24-1-16,21-2-3 15,-21 2-8-15,26 0-15 16,0 4-110-16,-26-4-17 15,31-4 0-15,-31 4-2 0</inkml:trace>
</inkml:ink>
</file>

<file path=ppt/ink/ink3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39.745"/>
    </inkml:context>
    <inkml:brush xml:id="br0">
      <inkml:brushProperty name="width" value="0.1" units="cm"/>
      <inkml:brushProperty name="height" value="0.1" units="cm"/>
      <inkml:brushProperty name="color" value="#3165BB"/>
      <inkml:brushProperty name="fitToCurve" value="1"/>
    </inkml:brush>
  </inkml:definitions>
  <inkml:trace contextRef="#ctx0" brushRef="#br0">-4 109 176 0,'0'0'144'0,"0"0"1"15,0 0 1-15,0 28-94 0,15 7-12 16,-9-5-10-16,16 18-6 16,-5 0-5-16,9 6-5 15,0-5-2-15,2-1-6 0,-4-5 0 16,4-10-4-16,-8-7 3 16,-1-11-3-16,-19-15 5 15,24 4-3-15,-24-4-2 16,13-24 1-16,-7-4-2 15,-1-9 3-15,1-10-5 0,1-5 1 16,1-9-4-16,1-1 2 16,2-1-2-16,0 4 1 15,0 12-2-15,-5 8-6 16,5 15-10-16,-11-6-32 16,19 28-102-16,-19 2-2 15,0 0 1-15,5 19-3 0</inkml:trace>
</inkml:ink>
</file>

<file path=ppt/ink/ink3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39.964"/>
    </inkml:context>
    <inkml:brush xml:id="br0">
      <inkml:brushProperty name="width" value="0.1" units="cm"/>
      <inkml:brushProperty name="height" value="0.1" units="cm"/>
      <inkml:brushProperty name="color" value="#3165BB"/>
      <inkml:brushProperty name="fitToCurve" value="1"/>
    </inkml:brush>
  </inkml:definitions>
  <inkml:trace contextRef="#ctx0" brushRef="#br0">-1 0 227 0,'6'34'149'0,"-6"-34"1"0,2 50 2 15,-4-22-124-15,9 18-3 16,-7 1-4-16,4 5-6 16,-6-2-5-16,0-7-15 15,6 1-28-15,-15-25-82 16,11-19-35-16,0 0-8 16,7-21 4-16</inkml:trace>
</inkml:ink>
</file>

<file path=ppt/ink/ink4.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0" timeString="2023-01-28T00:37:39.118"/>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8DA0101C-D758-41E6-9224-F684D0C77A58}" emma:medium="tactile" emma:mode="ink">
          <msink:context xmlns:msink="http://schemas.microsoft.com/ink/2010/main" type="inkDrawing" rotatedBoundingBox="32918,15092 32933,15092 32933,15107 32918,15107" shapeName="Other"/>
        </emma:interpretation>
      </emma:emma>
    </inkml:annotationXML>
    <inkml:trace contextRef="#ctx0" brushRef="#br0">0 0 0,'0'0'15</inkml:trace>
  </inkml:traceGroup>
</inkml:ink>
</file>

<file path=ppt/ink/ink4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0.104"/>
    </inkml:context>
    <inkml:brush xml:id="br0">
      <inkml:brushProperty name="width" value="0.1" units="cm"/>
      <inkml:brushProperty name="height" value="0.1" units="cm"/>
      <inkml:brushProperty name="color" value="#3165BB"/>
      <inkml:brushProperty name="fitToCurve" value="1"/>
    </inkml:brush>
  </inkml:definitions>
  <inkml:trace contextRef="#ctx0" brushRef="#br0">15 0 197 0,'0'0'139'0,"0"0"-5"15,0 0-11-15,-20 0-159 16,20 0-87-16,13 26-12 16,-13-26-4-16,26 25-1 15</inkml:trace>
</inkml:ink>
</file>

<file path=ppt/ink/ink4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0.385"/>
    </inkml:context>
    <inkml:brush xml:id="br0">
      <inkml:brushProperty name="width" value="0.1" units="cm"/>
      <inkml:brushProperty name="height" value="0.1" units="cm"/>
      <inkml:brushProperty name="color" value="#3165BB"/>
      <inkml:brushProperty name="fitToCurve" value="1"/>
    </inkml:brush>
  </inkml:definitions>
  <inkml:trace contextRef="#ctx0" brushRef="#br0">287 0 230 0,'0'0'151'0,"0"0"4"16,0 0-1-1,0 0-113-15,-23 20-21 0,23-20-5 16,-37 37-2-16,9-5-2 15,-9 3-2-15,0 10-2 16,-4 3-2-16,9 10 1 16,-1-2-1-16,18-1-3 15,11-8 0-15,12-6-1 16,18-10 1-16,11-10-2 16,17-8 1-16,5-15-6 0,10-2-7 15,-9-22-33 1,8 4-111-16,-17-10-3 15,-1 1-2-15,-17-10-1 16</inkml:trace>
</inkml:ink>
</file>

<file path=ppt/ink/ink4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0.713"/>
    </inkml:context>
    <inkml:brush xml:id="br0">
      <inkml:brushProperty name="width" value="0.1" units="cm"/>
      <inkml:brushProperty name="height" value="0.1" units="cm"/>
      <inkml:brushProperty name="color" value="#3165BB"/>
      <inkml:brushProperty name="fitToCurve" value="1"/>
    </inkml:brush>
  </inkml:definitions>
  <inkml:trace contextRef="#ctx0" brushRef="#br0">0 162 196 0,'0'0'144'0,"21"13"-5"15,12-15 1-15,8-16-106 16,11 3-36-16,11-2-2 0,-5-7-3 16,0 2 1-16,-14-1 2 15,-16-1 5 1,-28 24 3-16,8-31 6 16,-8 31 5-16,-51-2 5 0,12 20 3 15,-11 1 0-15,4 18-3 16,-1 2-3-16,10 13-1 15,11-2-5-15,19 8-2 16,18-4-1-16,20-2-4 16,21-9 0-16,19-6-3 15,18-11-7-15,6-15-21 16,20-9-126-16,-18-21-8 16,-4-1 0-16,-19-17-5 15</inkml:trace>
</inkml:ink>
</file>

<file path=ppt/ink/ink4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4.129"/>
    </inkml:context>
    <inkml:brush xml:id="br0">
      <inkml:brushProperty name="width" value="0.1" units="cm"/>
      <inkml:brushProperty name="height" value="0.1" units="cm"/>
      <inkml:brushProperty name="color" value="#3165BB"/>
      <inkml:brushProperty name="fitToCurve" value="1"/>
    </inkml:brush>
  </inkml:definitions>
  <inkml:trace contextRef="#ctx0" brushRef="#br0">531 14 114 0,'0'0'129'0,"0"0"4"15,-20-15 0-15,20 15-92 0,-19-4-7 16,19 4-9-16,-37 0-7 16,13 11-3-16,-13 0-4 15,-4 6-3-15,-9 9-3 16,-2 8-1-16,-4 8-2 16,2 12 2-16,2 4-2 15,11 1-2-15,11-3 2 16,12-4-1-16,20-7 1 15,18-12 0-15,17-14 1 16,12-17-3-16,12-15 2 16,2-13-1-16,4-8-1 0,-6-10 3 15,-7-3-3-15,-11-3 1 16,-11 0-2-16,-10 1 2 31,-11 3-2-31,-5 7 3 16,-8 7 0-16,-2 3-1 15,-3 10 0-15,7 19-1 0,-13-19 0 16,13 19 0-16,0 0 0 16,-13 38 0-16,16-7 0 15,-1 1 0-15,6 7-2 16,3 7 4-16,4-1-2 0,7-4-4 16,6-2-5-16,-2-13-23 15,15-2-87-15,-10-20-28 16,3-4 7-16,-6-19-5 15</inkml:trace>
</inkml:ink>
</file>

<file path=ppt/ink/ink4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4.379"/>
    </inkml:context>
    <inkml:brush xml:id="br0">
      <inkml:brushProperty name="width" value="0.1" units="cm"/>
      <inkml:brushProperty name="height" value="0.1" units="cm"/>
      <inkml:brushProperty name="color" value="#3165BB"/>
      <inkml:brushProperty name="fitToCurve" value="1"/>
    </inkml:brush>
  </inkml:definitions>
  <inkml:trace contextRef="#ctx0" brushRef="#br0">52 0 151 0,'0'0'135'0,"0"0"2"0,-24 32 1 15,24 20-99-15,-15 5-10 16,13 16-5-16,-9 3-6 16,11 11 0-16,2-5-5 15,5 0-5-15,6-11-3 16,4-8-6-16,11-13-5 16,-2-18-11-16,17-8-23 15,-19-26-107-15,15-11 2 0,-13-17-1 16,0-3 2-16</inkml:trace>
</inkml:ink>
</file>

<file path=ppt/ink/ink4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4.566"/>
    </inkml:context>
    <inkml:brush xml:id="br0">
      <inkml:brushProperty name="width" value="0.1" units="cm"/>
      <inkml:brushProperty name="height" value="0.1" units="cm"/>
      <inkml:brushProperty name="color" value="#3165BB"/>
      <inkml:brushProperty name="fitToCurve" value="1"/>
    </inkml:brush>
  </inkml:definitions>
  <inkml:trace contextRef="#ctx0" brushRef="#br0">-4 111 154 0,'-24'13'140'15,"24"-13"1"-15,0 0 2 16,0 0-97-16,43 19-13 15,5-28-14-15,23-1-11 16,18 5-61-16,0-14-85 16,4-7-5-16,-9-9-8 0,-6-4-3 15</inkml:trace>
</inkml:ink>
</file>

<file path=ppt/ink/ink4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5.630"/>
    </inkml:context>
    <inkml:brush xml:id="br0">
      <inkml:brushProperty name="width" value="0.1" units="cm"/>
      <inkml:brushProperty name="height" value="0.1" units="cm"/>
      <inkml:brushProperty name="color" value="#3165BB"/>
      <inkml:brushProperty name="fitToCurve" value="1"/>
    </inkml:brush>
  </inkml:definitions>
  <inkml:trace contextRef="#ctx0" brushRef="#br0">787 218 16 0,'9'-19'123'0,"-2"-5"5"0,-3 5 3 16,-8-16-57-16,4 35-16 16,-16-45-10-16,16 45-10 15,-30-42-8-15,9 29-4 16,-16-2-5-16,-2 13-5 15,-13 6-4-15,-7 16-1 16,-8 10-4-16,-4 18 0 16,-3 10-4-16,1 18 1 15,1 11-2-15,7 10 1 16,11 7 0-16,15-2-1 16,13-3 0-16,18-8 0 0,16-9 0 15,23-12-1-15,16-14 0 16,16-17 0-16,17-20-2 15,11-8-2-15,9-13-6 16,-3-13-7-16,7-7-9 16,-13-19-11-16,0 11-8 0,-20-20-4 15,7 9 2-15,-22-15 5 16,0 12 11-16,-12-8 13 16,-7 7 13-16,-3 10 16 15,-10-8 14-15,2 19 8 0,-22-6 3 16,-4 30-2-16,0-33-3 15,0 33-6-15,-34-6-4 16,6 17-4-16,-14 6-6 16,1 9-4-16,-2 9-3 15,0 10-1-15,6 7-2 0,9 4-2 32,17-4 0-32,13-4-2 15,24-9 2-15,13-9-3 16,17-13 3-16,7-14-4 15,6-19 2-15,-4-5 3 0,-6-10-2 16,-14-5 2-16,-17-3-1 16,-17 2 1-16,-17-2-2 15,-16 2 0-15,-10 11-4 0,-10 2-5 16,6 9-9-16,-10-6-17 16,25 18-25-16,-12-14-40 15,33 17-40-15,0 0 0 16,30-11 5-16</inkml:trace>
</inkml:ink>
</file>

<file path=ppt/ink/ink4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5.927"/>
    </inkml:context>
    <inkml:brush xml:id="br0">
      <inkml:brushProperty name="width" value="0.1" units="cm"/>
      <inkml:brushProperty name="height" value="0.1" units="cm"/>
      <inkml:brushProperty name="color" value="#3165BB"/>
      <inkml:brushProperty name="fitToCurve" value="1"/>
    </inkml:brush>
  </inkml:definitions>
  <inkml:trace contextRef="#ctx0" brushRef="#br0">0 72 72 0,'46'10'130'15,"-12"3"1"-15,-1 11 4 0,-33-24-68 16,34 59-11-16,-31-31-19 16,10 15-13-16,-9-6-6 15,4-2-5-15,-5-9-1 16,3-3 1-16,-6-23 1 15,0 0-1-15,0 0-3 16,0 0 1-16,2-32-2 16,-4-1 0-16,0-8-3 0,4 2-3 15,5-2-3-15,6-4-2 16,4 4 0 0,7 6-2-16,2 9-1 15,0 9-5-15,8 10-8 0,-12-6-17 16,17 26-74-16,-20 9-25 15,7-13-44 1,-2-7 5-16,2 2 61 16,-2-4 112-16</inkml:trace>
</inkml:ink>
</file>

<file path=ppt/ink/ink4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6.052"/>
    </inkml:context>
    <inkml:brush xml:id="br0">
      <inkml:brushProperty name="width" value="0.1" units="cm"/>
      <inkml:brushProperty name="height" value="0.1" units="cm"/>
      <inkml:brushProperty name="color" value="#3165BB"/>
      <inkml:brushProperty name="fitToCurve" value="1"/>
    </inkml:brush>
  </inkml:definitions>
  <inkml:trace contextRef="#ctx0" brushRef="#br0">26 0 1 0,'0'0'106'0,"7"33"25"16,-10-5-6-16,6 11-104 15,-10 2-6-15,7 11-10 16,-4 2-17-16,-5-11-44 16,-2 0-70-16,11-6-2 0,0-37 47 15</inkml:trace>
</inkml:ink>
</file>

<file path=ppt/ink/ink4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6.647"/>
    </inkml:context>
    <inkml:brush xml:id="br0">
      <inkml:brushProperty name="width" value="0.1" units="cm"/>
      <inkml:brushProperty name="height" value="0.1" units="cm"/>
      <inkml:brushProperty name="color" value="#3165BB"/>
      <inkml:brushProperty name="fitToCurve" value="1"/>
    </inkml:brush>
  </inkml:definitions>
  <inkml:trace contextRef="#ctx0" brushRef="#br0">1 0 35 0,'-2'46'130'0,"2"-12"3"0,2-1-40 16,5 19-72-16,-5 4 0 15,6 11-5-15,-5-6-2 16,1 4-3-16,-4-15 0 15,2-5-4-15,-4-15 0 16,0-4 0-16,2-26-3 16,0 0 1-16,-9-24-1 15,7-8 1-15,0-9-1 16,4-7-1-16,0-4-2 16,7-4-1-16,1 0-1 0,10 2 0 15,4 13 2-15,6 4-1 16,5 11 1-16,4 11 0 15,0 2 0-15,2 10 1 16,0 12 0-16,-4 2 0 16,-7 8 1-16,-4 10-2 15,-7 5 1-15,-8 5 1 16,-9 11-1-16,-2 4 1 16,-8 0-2-16,1-2-1 0,-4-2-3 15,1-11-10-15,7 2-31 16,-10-17-98-16,13-24-7 15,0 0-3-15,9-37 101 0</inkml:trace>
</inkml:ink>
</file>

<file path=ppt/ink/ink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45:00.822"/>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59 180 6 0,'0'0'91'16,"0"0"3"-16,0 0 1 15,0 0-75-15,0 0 4 16,0 0 4-16,0 0 1 16,21 24 1-16,-21-24 0 0,0 0-2 15,31 13-4-15,-31-13-4 16,42 21-4-16,-13-5-2 15,3-3-2-15,5 8-1 16,5-8-1-16,2 11 1 16,4-8-2-16,10 5 0 15,-3-8 0-15,11 2-1 16,2-4 0-16,8 2-1 0,1-5-1 16,7-3-1-1,0 3 0-15,5-5-1 16,1 2 0-16,7-2 0 15,-2-3-2-15,5-3 0 0,2 3-1 16,-2-3 1-16,0-4-1 16,-3 4 0-16,-2 3-1 15,-8-3 1-15,-6 3 0 16,-10 0 0-16,0 3 1 16,-5-3 0-16,-5 5-1 15,-6-2 0-15,-5-1 1 16,-3 1-1-16,1 0 0 15,-6 2 0-15,-3 0-1 16,-2-2 0-16,0 2 0 16,-1 0 1-16,1 1 0 15,0-4 0-15,3 6-1 16,-1-5 1-16,3 2 0 0,0 0 0 16,6 1-1-16,2-4 1 15,2 6-1-15,1-5 0 16,-1 2 1-16,4 0 0 15,1 0-1-15,1 1 1 16,3-4 1-16,-3 4-1 16,-1-4 0-16,4 4 1 15,5-4-1-15,-3 1 1 16,3-3-1-16,2 2 2 16,0-4-2-16,3 2 2 15,0-5-2-15,3 2 2 16,-3 3-2-16,-3-5 1 0,1 2 0 15,-3-2-1-15,-3 5 0 16,2-6 0-16,-4 4 1 16,2-1-1-16,-3-5 0 15,1 6 0-15,-1-4 0 16,1 1 1-16,-3 0-1 16,0 0 0-16,-6 2 1 15,1-2-1-15,-6 2 0 16,1 1 1-16,-4-1-1 15,1 6 0-15,0-3 0 16,-1 2 0-16,-2-2 0 16,1 0 0-16,1 0-1 15,-2 0 1-15,3 0-1 0,0-2 2 16,-1-1-1-16,4-2-1 16,-1-1 1-16,1 1-1 15,1 0 2 1,4 0-1-16,0-3 0 0,2 2 0 15,-2 4 0-15,2-3 0 16,-3-1 1-16,1 4 0 16,2-1 0-16,-2-2 0 15,-1 5 0-15,4-5-1 16,-1-1 1-16,5 6 0 16,-2-2-1-16,3-1 1 15,-1 3 0-15,3-3-1 0,-2 1-1 16,5-1 1-16,-1 3 0 15,-2-3 0-15,6-4 1 16,-1 7-2 0,3-3 1-16,0-2 1 0,3 2-1 15,-3-2 1-15,2-3 0 16,-2 5 0-16,3 1 0 16,-3-4-1-16,3 4 1 15,-3-1-1-15,5 1 0 16,3-1 1-16,-3 3-1 15,6-5-1-15,-6 5 0 16,0-3 0-16,1 0 1 16,-1-2 0-16,-3 0 1 0,4 2-1 15,-4-5 1-15,4 6 0 16,2-4 0-16,2 1 1 16,-2 3-2-16,3-1 0 0,-6-2 1 15,3 2-1-15,-3-2-1 16,3 2 0-16,0 0 0 15,-6 3-1-15,1-2 1 16,-3-1 0-16,3 6 0 16,-1-1 1-16,-2 1-1 15,3 0 1-15,-3 2 1 16,5-5-1-16,3 3 0 16,3 2 0-16,-1 0-1 15,3-2 0-15,1 2 1 16,-4 0-1-16,3-5 0 15,0 8-1-15,-5-5 0 16,0 2 0-16,0-2 0 0,-3 2 0 16,1 0 1-16,2-2-2 15,-1 0 1-15,1-1 0 16,0 3 1-16,5 1 0 16,-2-4 0-16,2 1-1 15,0 0 1-15,-2-1 1 16,2 1-1-16,-5-6 1 15,0 6 0-15,-3-6-1 16,-2 6 0-16,2-3 0 16,-2 2-1-16,-1-2 0 15,1 0-1-15,-1 6 1 16,1-6 0-16,2 2-1 0,1-2 1 16,-4 3 1-16,1-3 0 15,0-3 0-15,-1 6 0 16,1-6-1-1,0 6 0-15,-3-6 1 0,0 9 0 16,0-6-1-16,2 2 0 16,-2 1 1-16,3 2-1 15,2-5 0-15,-2 3 0 16,2-1 0-16,0-2-1 16,1 0 2-16,-1 3-1 15,3 0-1-15,0-3 2 16,2 2 0-16,1-2-1 15,4 0 1-15,4 0 0 0,-1 0-1 16,3-5 1-16,3 5 0 16,-3 0 0-1,5 0 0 1,-2-5-1-16,-3 2 1 0,0 3-1 16,0 0 0-16,-2 3 1 15,2-3-1-15,0-3 0 16,0 0-1-16,0 9 2 15,5-6-1-15,0 0 1 16,1-3-1-16,-1 0 1 16,0 3-1-16,-2-2 1 15,2 4 0-15,1-4 0 16,-4 2-1-16,1-3 0 16,0 3 0-16,2 0 0 15,6-2 1-15,-3-1-1 16,0 0 0-16,-1 1-1 15,4-1 1-15,-3 0 1 0,3 1 0 16,-4-1-1-16,1 3 0 16,3 0 0-16,-8 0 0 15,-3 3 1-15,0-1-1 16,-5 1 0-16,-3 0 0 16,-3-3 0-16,-7 0 0 15,-3 2 0-15,-3 1 1 16,-2-6-1-16,-3 9 1 15,-2-6-1-15,-3 0 1 16,-1 2 0-16,-4 3 0 16,0-5-1-16,-1 0 0 15,3 3 1-15,-2 0-1 0,5-1 1 16,2 4 0-16,1-1-1 16,7-2 1-16,3-1 0 15,0 3 1-15,6 1-2 16,-1-1 1-16,3-2 0 15,2-1 0-15,3 1-1 16,-5 2 1-16,0 0-1 16,3 1 1-16,-1-1-1 15,3-3 1-15,-2 1 0 16,-1 2-1-16,1 1 1 16,-3-6 0-16,0 0 0 15,0 0-2-15,-3 2 2 16,-5-4-2-16,-5 2 1 0,-3 0 2 15,-5-3-2-15,-3 3 0 16,-2-3 2-16,-6 1-1 16,-2-4 0-1,2 4 0-15,0-1 0 0,1-2 0 16,-1 2 1-16,0-2-2 16,1 5 1-16,2 0-1 15,-3 0 2-15,0 0-1 16,-2-3 0-16,-3 3-1 15,0-2 2-15,0-1-1 16,0 1-1-16,0-4 1 16,-2 4 0-16,-1-1 0 0,1 0 0 15,-3-4 0-15,-1 1 0 16,-1 1 0 0,-4 0 0-16,-5-1-1 15,-2 1 2-15,-24 5-2 0,34-8 1 16,-34 8 1-16,0 0-1 15,24 0 0-15,-24 0 1 16,0 0-1-16,0 0 0 16,0 0 0-16,0 0 0 15,0 0 0-15,0 0 0 16,39-13-1-16,-15 11 0 16,5-6 0-16,3 5 0 15,2-5 0-15,-3 3 1 0,1 2 0 16,-8 1 0-1,-24 2-1-15,23-6 2 16,-23 6-1-16,0 0 0 16,0 0 1-16,0 0-2 0,0 0 2 15,0 0-2-15,0 0 2 16,0 0-1-16,0 0 0 16,0 0 0-16,0 0 1 15,0 0-1-15,0 0 0 16,0 0 1-16,0 0-1 15,0 0 0-15,0 0-1 16,0 0 1-16,0 0 0 0,0 0 0 16,0 0-1-1,0 0 0-15,0 0 1 16,0 0 0-16,0 0 0 16,0 0 0-16,0 0 0 0,0 0 0 15,0 0 0-15,24-8 0 16,-24 8 1-16,0 0-1 15,31-7 0-15,-31 7 0 16,43 2 1-16,-20 1-2 16,6-3 2-16,-3 5-2 15,3-5 2-15,-2 3-2 16,-4-1 1-16,1-4 0 16,-24 2-1-16,47 0 1 15,-20 2 0-15,2-7 1 16,2 10-1-16,3-10 1 15,6 2-1-15,-1 1 0 16,-5 2 1-16,-5 0-1 0,-2-5 0 16,-27 5-2-16,31-3 3 15,-31 3-1-15,0 0 0 16,0 0 0-16,0 0 0 16,-23 8 0-16,-1-8 0 15,-10-5 1-15,-11 5-2 16,-10-6 1-16,-8 4 0 15,-6-6 0-15,-7-3-1 16,0 3 2-16,-1 0-1 16,6 1 0-16,8-1 0 15,3 2 0-15,2-1 0 16,3 7-1-16,-1-3 2 0,4 0 0 16,-1 3 0-16,1 3-1 15,-4 0 0-15,-4-3 1 16,-3 7-1-16,-6-7 2 15,-4 8-2-15,-6 0 0 16,-8 0 0-16,-5 0 1 16,-8 0-1-16,-5 0 0 15,-8-3 2-15,-6 6-2 16,-7-4 1-16,0 1-1 16,-5-2 2-16,-4 2-2 15,6-8 1-15,-5 10 0 16,11-13-1-16,2 11 1 15,5-5 1-15,8 0-1 0,8-1 0 16,3 1 0-16,5-1 0 16,8 1 0-16,2 0 1 15,6-1-1-15,0-4-1 16,2 4 1-16,3 1 0 16,0-6 0-16,3 6 0 15,-1-3 0-15,1 0-1 16,-3 0 2-16,0 5-1 15,2-10 0-15,-2 2-1 16,0 3 1-16,3 3 0 16,-3-3 0-16,3 0 0 15,-6 0-1-15,6-3 1 0,-6 6-1 16,6-6 1-16,-6 6 0 16,3-11-1-16,-3 5 1 15,1 1 0-15,-1-1 0 16,-2 1 1-16,-3-4-1 15,-3 4-1-15,-2 2 0 16,-3 0 1-16,1 0 0 16,1-3 0-16,1 0-1 15,5 3 1-15,1 0-1 16,-1 3 1-16,5-8 0 16,0 7 0-16,3-4 0 15,0 2 0-15,3 0 0 16,0-3 0-16,2 1 0 0,3-4 0 15,2 4 0-15,3-6-1 16,0 0 1-16,6 3-2 16,2-6 2-1,-3 8 0-15,6-7-1 0,5 5 1 16,-3-3-1-16,3 0-1 16,0 3 1-16,0-3 1 15,0 5-2-15,0-7 1 16,-3 4 0-16,0 1 0 15,1 2 0-15,-1 1 1 16,-2-3 0-16,-1-1-1 16,-2 4 1-16,-2 2 0 0,-6 0-1 15,3-3 2-15,-6 3-1 16,-2-3 0 0,0 6 0-16,-3 0 0 15,0-3 0-15,-2 0-1 0,-3 0 1 16,0 0-1-16,-5 0 1 15,2 2 0-15,-5-2 1 16,0 3-2-16,3-3 2 16,-3 0-1-16,5 0 0 15,-2 0-1-15,-3 3 1 16,0-6 0-16,3 3 0 16,0-3 0-16,-3 3 0 15,0 0 1-15,0-2-1 0,0 2 1 16,0-3-1-1,0 0-1-15,1 1 1 16,-4-1-1-16,3-2 1 16,-2 2-1-16,2 1 0 0,-3 2 0 15,3-3 0-15,0 3 1 16,-2 0 0-16,-1 0 1 16,1 0-1-16,2 0 1 15,0 0-1-15,3 3 2 16,-1-3-2-16,4 2 1 15,2-4-1-15,2 2 0 16,4 0 0-16,-1 2 0 0,3-2-1 16,2-2 0-1,1-1 1-15,-1 0-2 16,6 1 2-16,0 2-1 16,0 0 1-16,2-6-2 0,-2 6 1 15,0 0 0-15,2 3-1 16,0 0 2-16,3-1-1 15,0 1 0-15,0 2 1 16,6-2 1-16,-1-1-1 16,3-2 1-16,2 0-1 15,1 0 1-15,2 0-1 16,0-2 0-16,1-1-1 16,-1 3-1-16,-3 0 2 15,1 0-2-15,-6 0 2 16,3-2-1-16,-5 4-1 15,-3-2 1-15,0 0 1 16,-5 0-1-16,-3-2 0 0,-3-1 0 16,-2 6-1-16,-5-3 1 15,-1-3 0-15,-4 3 0 16,2-3 0-16,-6 6 0 16,-2-6 1-16,1 3-1 15,-4-2 1-15,1 2-1 16,-1 0 1-16,-2 2 0 15,-3 1 0-15,3-3-1 16,0 5 0-16,0 0-1 16,2-2 2-16,6 0-1 15,-1-1 0-15,4 1 0 16,4-3-1-16,4 0 1 0,7-3-1 16,3 1 1-16,2-1-1 15,0 0 0-15,3 1 1 16,3-1 0-16,-5-2 1 15,-1 2-1-15,0 1 1 16,-2 2 0-16,5 0 0 16,3-3 1-16,-1 6-2 15,6-6 0-15,3 3 0 16,2-3 0-16,0 1-1 16,-2 2 1-16,-1-3 0 15,1 1 0-15,-3-6 0 16,-3 5 0-16,-2-2-1 15,-1 2 1-15,1-2 0 0,0 2-1 16,2-2 1-16,-2 2-1 16,2 1 0-16,-2-4 0 15,2 4 1-15,-2-1-1 16,-1 1 0-16,1 2 2 16,0-6-2-16,-1 6 1 15,1-5 0-15,2 2-1 16,3-2 1-16,0 5 0 15,0-5 1-15,0 0-3 16,2 2 3-16,4 0-1 16,-4 1 0-16,1-1 0 15,-1 3-1-15,1-2 0 0,5-1 1 16,-3 3-1-16,0 3 1 16,0-3-1-16,3 2 0 15,0 1 2-15,-3-1-2 16,5-2 1-16,-2 3 0 15,0 0 0-15,2-3 0 16,-2 2 0-16,-3-2 0 16,3 0-1-16,0 3 1 15,-3 2-1-15,0-2 1 16,-2-1-1-16,0 1 1 16,-4 2-1-16,4 1 1 15,-3-1 0-15,-3-3 0 16,0-2 0-16,1 0 0 0,-1 3 0 15,3-3 0-15,0-3-1 16,2 6 0 0,-2-3 0-16,0-3 1 15,0 3 0-15,-5 0-1 0,0 0 0 16,-3-2 1-16,-3-1-2 16,-2-2 2-16,0 2 0 15,-6 1-1-15,-2-1 0 16,0 0 0-16,0 1 0 15,0-1 1-15,-3 3 0 16,0-2-1-16,-2-1 0 16,-1 0 1-16,1 1 0 0,2 4-1 15,0-4 0-15,-2 2 0 16,0-3 0 0,5 3 1-16,-1 0 0 15,4 0-1-15,-1 0 0 0,4-3 1 16,4 3-2-16,0 0 2 15,6 3 0-15,-3-3-1 16,5 0 1-16,1 0-1 16,2 5 1-16,-6-2 0 15,3 0 0-15,-4-1 0 16,-1-2-1-16,0 5 0 16,-3-5 1-16,3 3-1 15,0 0 1-15,0-1 0 0,0 1 0 16,5 0-1-1,-2-1 0-15,2 1 2 16,1 2-1-16,-1-2 0 16,-2-1 0-16,-1 1-1 0,-4 0 1 15,-4-1-1-15,1 1 0 16,-5 0 0-16,2-1 0 16,-5 3 0-16,2-2 0 15,-2 0 0-15,0 2 0 16,5 0 1-16,-5 0 0 15,3-5 0-15,-1 6 0 16,1-4-1-16,-1 4 1 16,3-4 0-16,0-2-1 15,6-2 1-15,-1 2-1 16,6 0 1-16,-1 0-1 16,9-3 2-16,0 0-2 0,2 6 1 15,0-3 0-15,5 3-1 16,-2-1 2-16,5-2-2 15,0 3 1-15,3-1 0 16,2-2-1-16,1 3 1 16,23-3-1-16,-35 0 2 15,35 0-1-15,-31 3 0 16,31-3 0-16,-26 2-1 16,26-2 1-16,-32 3 0 15,32-3 0-15,-37 5-1 16,37-5 0-16,-50 8-1 15,24-8 2-15,-8 3-1 16,-3-1 1-16,-3 1-2 0,-2 0 2 16,-5-3-1-16,-3 0 0 15,-3 0 0-15,1 2 1 16,-3 1 0-16,-1-3-1 16,1 0 1-16,0-3 0 15,5 6-1-15,3 0 1 16,7-3 0-16,3 0 0 15,8-3 0-15,6 3 0 16,23 0-1-16,-32 3 1 16,32-3 0-16,0 0 0 15,-23-8 0-15,23 8 0 16,0 0 0-16,0 0-1 0,0 0 2 16,0 0-1-16,0 0 0 15,0 0 0-15,0 0-1 16,0 0 1-16,-24 0-1 15,24 0 1-15,0 0 0 16,-24-3-1-16,24 3 1 16,-23 0 0-16,23 0 0 15,-27 0-1-15,27 0 1 16,0 0 0-16,-23-3-1 16,23 3 0-16,0 0 0 15,0 0-1-15,0 0 1 16,0 0-1-16,0 0 2 15,0 0-1-15,31-5 0 0,-31 5 1 16,32 8 1-16,-32-8 0 16,44 18-1-16,-15-7 1 15,6-3 0-15,4 8 0 16,6-3-1-16,7 0 1 16,4 3-2-16,7 2 2 15,5 1 0-15,3-4 0 16,3 6-1-16,7 0 2 15,6-2-1-15,0-1 1 16,5 1 0-16,5-6 0 16,6-3-1-16,5 3 2 15,5-2-2-15,0-1 0 0,5-4 0 16,3-1 1-16,0-5-1 16,5 3 1-16,3 2-1 15,-3-5 1-15,3-3-1 16,-3 1 2-16,3-1-1 15,0 3 0-15,3 0 0 16,-1-3 0-16,1 1-1 16,-3-1 1-16,2 0 0 15,1-2-1-15,-1 0 0 0,-2 2 1 16,0 3-1-16,-3-2 1 16,-2-4-1-16,-1 4 0 15,-2-1 1-15,-2 3-1 16,-4 3-1-16,-4-3 1 15,-3 0 1-15,-1 0-1 16,-1 2 0-16,-1-2 0 16,-3 3 0-16,1-6 1 15,0 1-1-15,4-3 1 16,-1 2-1-16,-4 0 0 16,1-2 1-16,-1 2-2 15,1 1 1-15,-6 4 0 0,1-2 0 16,-9 6 0-16,0-6 0 15,1 2-1-15,2-2 0 16,-3 0 1-16,1 0 0 16,2 0 0-16,2-5 1 15,4 2-1-15,2-2-1 16,0 0 1-16,2-3 0 16,3-3 0-16,3 4-1 15,0-4 1-15,0 3 0 16,5-2-2-16,-3 2 1 15,1-3-1-15,-3 9 1 16,7-4 1-16,-1 6-1 16,1-8-1-16,1 3 1 0,0 0 1 15,2 5 0-15,0-3 1 16,-2-2-2-16,2 0 0 16,-2 0-1-1,-3 2 1-15,0 0 0 0,-2 3 1 16,2-2-1-16,0-4-1 15,3 4 1-15,-3 4-1 16,3-2 1-16,-1 0 0 16,-2 0 0-16,-2 6 0 15,-3-9-1-15,-6 3 0 16,-2-3 1-16,-8 3-1 16,-5-2 0-16,-3 2 0 0,-8-3-1 15,-2 1 1-15,-3 2 0 16,-8-3 2-16,-5 3-2 15,0 0 1 1,-5 0 0-16,-6 0 0 0,-2 3 1 16,-1-3-2-16,-2 2 1 15,-2 1 0-15,-1-3 0 16,1 2 0-16,-1 1 0 16,3-3 0-16,3 0 0 15,-3 3 1-15,5-3 0 16,-2 0-2-16,5 5 0 15,0-5 1-15,3 3 0 16,4-3-1-16,1 2 0 0,3 1-1 16,2-3 0-1,3 2 1-15,-1 1 0 16,4-3 0-16,2 3 0 16,2-1 0-16,1 6 0 0,0-5 1 15,5 2 0-15,2-2-1 16,1 5 0-16,-1-6 0 15,1-2 1-15,-6 8 0 16,3-10-1-16,-5 7 1 16,-1-5 0-16,1 2-2 15,2-2 1-15,0 8 0 16,3-5 0-16,5 0-1 0,3 2 0 16,5-3 1-16,3 1-1 15,-3 0 1 1,0-3 1-16,0-3-1 15,0 8-1-15,-5-5 2 0,0 0-2 16,-3 3 1-16,-5 2 1 16,5-2-2-16,-5-1 1 15,0 4 0-15,0-1-1 16,-3 0 1-16,-2-5 1 0,-1 6-1 16,-2-1 0-16,0 0 0 15,3 3 1-15,-3-3-1 16,3-2 1-1,2 2 0-15,5 3-1 0,1-5 1 16,2 2-1-16,-2-3 0 16,-1 1 1-16,3-3-1 15,-2 3 0-15,2-6 0 16,-3 6 0-16,-2-3 0 16,3-3 1-16,-3 3-1 15,-3 0 0-15,6 5 0 16,-3-2 0-16,-3 0 0 0,-3-1 0 15,4 6 1-15,-1-3 0 16,3 3-1 0,2-2 1-16,-2-4-1 15,3 3 0-15,-3 3 1 0,5-2-1 16,0-4 0-16,3 1 0 16,-3 0 0-16,3-1 1 15,2 1-1-15,1-6 0 16,4 1 0-16,4-4 0 15,-4 4 0-15,9-6 0 16,2-3 0-16,3 1-1 16,2-1 2-16,1 3-1 15,2-2 0-15,-5 2 0 0,-6-3-1 16,1 1 2 0,-6 2-1-16,-7 3 0 15,-1-3-1-15,-5 3 2 16,-2-1-1-16,-3-2 2 0,-3 3-2 15,-5 0 1-15,0 0 0 16,-8-1 0-16,0 6 0 16,-8-2 0-16,1-1-1 15,-6 3 1-15,-3-3 0 16,3 3-1-16,-3-2 1 0,1-1 0 16,-1 1-1-1,3-1 1-15,5 3-2 0,3 0 2 16,2-3-1-16,4 3 1 15,1 0-1-15,6 6 0 16,0-9 1-16,6 0 0 16,-1 1 0-16,0-6 0 0,6 0-1 15,-3 3 1-15,5-3-1 16,-3 0 1-16,1 0-1 16,-3 3 1-16,-6-1-1 15,1 6 1-15,-6-2-1 16,-2 2 1-16,0-3 0 15,-6 1 1-15,-2-4-2 16,-3 4 2-16,-5-4-2 0,-5 1 2 16,-5 0-1-1,-9 0-1-15,-31 5 1 16,34-8-1-16,-34 8 2 0,0 0-2 16,0 0 2-16,0 0-2 15,0 0 0-15,0 0 0 16,0 0 1-16,0 0 0 15,24-8-2-15,-24 8 2 32,0 0-1-32,0 0 0 15,0 0 2-15,0 0-1 16,0 0 0-16,0 0 1 16,0 0-1-16,0 0-1 15,0 0 1-15,0 0 1 0,0 0-1 16,0 0 0-16,0 0-1 15,0 0 1-15,0 0 0 16,24-13 0-16,-24 13 1 0,0 0-1 16,0 0 0-1,0 0 0-15,0 0 0 16,2-27 1-16,-2 27-3 16,0 0 2-16,-13-26 0 0,13 26-1 15,-13-24 1-15,13 24 0 16,-13-31-1-16,13 31 0 15,-13-26 1-15,13 26 0 16,-13-32-1-16,13 32 1 16,0 0 0-16,-16-26 1 15,16 26-1-15,0 0 0 16,0 0 1-16,0 0-2 16,0 0 1-16,0 0 1 0,0 0-2 15,0 0 1-15,0 0 0 16,0 0 0-16,0 0 0 15,0 0 0-15,0 0 0 16,0 0 0-16,0 0 0 16,0 0 0-16,0 0 0 15,0 0 0-15,-26-21-1 16,26 21 1-16,-37-8-1 0,5 5 1 16,-5-5 0-16,-2 3 0 15,-11 0 0-15,-3-1 0 16,-2 1 1-16,0 0-1 15,0 0 1-15,-1-3-1 16,4 5 0-16,-3-2 1 16,5 2-1-16,0 1 1 15,2-1-2-15,4 3 1 16,4 0 1-16,-2 0-2 16,3 0 2-16,-1 3-1 15,1-3 0-15,-1 5 0 16,-5-2 1-16,-4 4-1 0,-7-1 1 15,-2-1-1-15,-7 5 0 16,-6-2 0-16,-8 0 1 16,-5-2-1-16,-6 1 1 15,-2-1-1-15,-3-1 1 16,-4 3-1-16,-4-3 2 16,0 0-1-16,3 1 0 15,3-4 0-15,2 1-1 16,9 2 1-16,1 0 0 0,12-5 0 31,4 3-1-31,9 0 1 16,5 2-1-16,5 0 0 15,0-2 0-15,2 2 1 16,1-2-1-16,2 2 0 0,1 0 1 16,-1 3-1-16,3-3 0 15,-3-2 1-15,1 2 0 16,1 0 0-16,-1-2 0 15,-6 2-1-15,0-2 0 16,-5 0 1-16,-1-1-1 16,-2 4 0-16,1-6 0 15,-4 0 0-15,-2 2 0 16,5 1 0-16,0-3 0 16,6 0 0-16,-1 0 0 15,3-3 1-15,0 6-1 16,11-1 0-16,-3-2 1 0,5 0 0 15,0-2-1-15,3 4 1 16,-3-2 0-16,3 3-1 16,0-6 0-16,-9 3 1 15,4 0-1-15,0 0 1 16,-4 0 0-16,-1 3-1 16,2-3 0-16,-6-3 1 15,1 3-1-15,-3 6 0 16,0-6 1-16,-5 2-1 15,-8 1 1-15,-3-3 0 16,-5 3 0-16,-3-1 0 16,-5 1 0-16,-2-3 0 15,2 0 0-15,0 0-1 0,3 2 1 16,2 1-1-16,3 0 1 16,0-3-1-16,5 5 1 15,-2-5 0-15,0 5 0 16,2 0 0-16,-2-2 0 15,2 0 0-15,-3-1 0 16,6 4 0-16,0-1-1 16,0-2 1-16,3-1 0 15,2-2-1-15,0 5 0 16,-3-5 1-16,-2 3-1 16,-3-3 1-16,1 3-1 15,-4-1 1-15,-2 4-1 0,0-4 1 16,-5-2 0-16,2 5 0 15,-2 1 1-15,0-1-2 16,2-2 2-16,-5-1 0 16,6 1-1-16,-6 0 0 15,0-3 1-15,0-3-1 16,-3 3-1-16,-2 3 1 16,0-3 1-16,-3 0-2 15,1 5 2-15,1-3-2 16,-1 1 1-16,4 0 0 15,1-1 0-15,2 1 0 16,0-3 0-16,2 0 1 0,4 0 0 16,2 0-1-16,2 3 1 15,1-3-1-15,0 0 1 16,2 0-1-16,3 2 0 16,-3-2-1-16,3 0 1 15,0 3-1-15,0-3 1 16,0 2-1-16,-3-2-1 15,3 0 2-15,0 3-1 16,-1-3 0-16,1 3 1 16,-2-6-1-16,-4 3 0 15,1-3 2-15,-1 1 0 16,-4 4-1-16,-1-4 1 16,-2-1-1-16,-3 3 1 0,0 0 0 15,-2-2 0-15,2 4-2 16,-3-4 0-16,-2-1 0 15,0 6 1-15,0-3-1 16,-1 0 1-16,4 0-1 16,2 0 0-16,0-3 1 15,8 3 0-15,3 0-1 16,7-3 0-16,9 1 0 16,7 2 0-16,11-3 1 15,10 0-2-15,24 3 1 16,-24 0 0-16,24 0-1 15,0 0 1-15,0 0-1 16,24 3 1-16,-24-3-1 0,50 0 1 16,-13 0 0-16,10 5-1 15,14-7 1-15,12 4-1 16,22-4 2-16,10 4-3 0,19-2 1 16,7 3 0-16,17-3-1 15,7-5-1-15,11 2 2 16,15-2-1-16,6 2-1 15,10-2 0-15,8 0 1 16,13-3-2-16,9 0 2 16,12 5 0-16,8-2-1 15,0 0 0-15,6-1 1 16,2 1-1-16,-3-3-1 16,-2 3 1-16,0 2 0 15,-5-2 0-15,-6 0 0 16,0 0 0-16,-2-3 1 15,-3 0-1-15,0 3 1 0,0-3 0 16,-2-3 0-16,-3 3-1 16,-3 0 1-16,-8 0 0 15,-5 6-1-15,-8-1 2 16,-2 1-1-16,-11-4 0 16,-8 6 1-16,-5-5-1 15,-8 5 1-15,-6-3-2 16,-7 3 2-16,-8-5 0 0,-13 0 0 15,-8 5 0-15,-16-3 0 16,-11 1 1-16,-15-1 0 16,-11 0 0-16,-13 1 1 15,-7-1-2-15,-14 3 1 16,-3-2-1-16,-2 2 1 16,-5 2 1-16,2 1-2 15,0-6 1-15,0 6-1 16,3 2 1-16,5-5 0 15,5 5 0-15,3-2 0 16,14 0-1-16,4-3 1 16,6 2-1-16,10 3 0 15,8-5 0-15,8-2 0 0,5 4 1 16,3-2-1-16,0-2 1 16,-6 7-1-16,1-5 1 15,-6-3 1-15,-10 3-1 31,-8 3-1-31,-6 0 2 16,-12-3-1-16,-11 5 0 16,-8-5 1-16,-8 0-1 15,-10 3 0-15,-24-3 0 0,34-3 1 16,-34 3-2-16,0 0 1 16,0 0-1-16,0 0 1 15,0 0 0-15,24-11-1 16,-24 11 0-16,26-2 1 15,-26 2-1-15,42-11 1 16,-13 6-1-16,8 0 1 16,-3 0-1-16,5-1 3 15,-7 1-2-15,-1 0 0 0,-4 2 0 16,-27 3 1-16,39-3-1 16,-39 3 0-16,24-5 0 15,-24 5-1-15,0 0 1 16,0 0 0-16,0 0-1 15,0 0 3-15,24-2-3 16,-24 2 1-16,0 0 1 16,0 0-1-16,0 0 0 15,0 0 1-15,0 0-1 16,0 0-1-16,0 0 1 16,0 0 0-16,0 0 0 15,0 0 0-15,0 0 1 0,0 0-1 16,0 0 0-16,0 0 0 15,0 0 0-15,0 0 0 16,0 0-1-16,0 0 0 16,0 0 0-16,0 0 1 0,0 0 0 15,0 0-1-15,0 0-2 16,0 0-7-16,0 0-13 16,0 0-134-16,-50-6-2 15,-6 1-4-15,-28-11-1 16</inkml:trace>
</inkml:ink>
</file>

<file path=ppt/ink/ink5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8.215"/>
    </inkml:context>
    <inkml:brush xml:id="br0">
      <inkml:brushProperty name="width" value="0.1" units="cm"/>
      <inkml:brushProperty name="height" value="0.1" units="cm"/>
      <inkml:brushProperty name="color" value="#3165BB"/>
      <inkml:brushProperty name="fitToCurve" value="1"/>
    </inkml:brush>
  </inkml:definitions>
  <inkml:trace contextRef="#ctx0" brushRef="#br0">-6 12 47 0,'15'-21'110'0,"-15"21"2"16,0 0 4-16,0 0-85 0,0 0-3 16,0 0-4-16,4 24-3 15,-4-24-1-15,0 0-5 16,0 0-2-16,0 0-2 31,0 0-1-31,0 0-1 16,0 0-2-16,22 8 0 15,-22-8-2-15,0 0-3 16,0 0-19-16,0 0-108 16,0 0-4-16,0 0-4 0,0 0-3 15</inkml:trace>
</inkml:ink>
</file>

<file path=ppt/ink/ink5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8.981"/>
    </inkml:context>
    <inkml:brush xml:id="br0">
      <inkml:brushProperty name="width" value="0.1" units="cm"/>
      <inkml:brushProperty name="height" value="0.1" units="cm"/>
      <inkml:brushProperty name="color" value="#3165BB"/>
      <inkml:brushProperty name="fitToCurve" value="1"/>
    </inkml:brush>
  </inkml:definitions>
  <inkml:trace contextRef="#ctx0" brushRef="#br0">165 74 44 0,'17'-29'121'0,"-17"29"6"15,15-21 2 1,-15 21-67-16,0 0-12 0,0-26-6 15,0 26-10-15,0 0-6 16,0 0-5-16,0 0-7 16,-15 34-4-16,0-5-4 15,-3 10-2-15,-3 4-2 16,-3 11-1-16,-2 4-3 16,0 1 2-16,2-1-2 15,7-6 2-15,6-9-1 0,11-8 0 16,9-9 0-16,-9-26 0 15,43 30 0-15,-8-23 0 32,6-5 0-32,0 0-2 15,2-4-4-15,0-2-6 0,3 4-12 16,-20-11-28-16,11 9-87 16,-37 2-7-1,30-18 2-15,-30 18-2 0</inkml:trace>
</inkml:ink>
</file>

<file path=ppt/ink/ink5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9.247"/>
    </inkml:context>
    <inkml:brush xml:id="br0">
      <inkml:brushProperty name="width" value="0.1" units="cm"/>
      <inkml:brushProperty name="height" value="0.1" units="cm"/>
      <inkml:brushProperty name="color" value="#3165BB"/>
      <inkml:brushProperty name="fitToCurve" value="1"/>
    </inkml:brush>
  </inkml:definitions>
  <inkml:trace contextRef="#ctx0" brushRef="#br0">24 128 98 0,'-31'0'121'0,"31"0"6"16,0 0-1-16,0 0-84 15,24-11-3-15,11 9-12 16,-3-7-7-16,14 3-4 16,1-3-8-16,3-8-17 15,15 8-105-15,-15-10-18 0,2 1-3 16,-9-10-4-16</inkml:trace>
</inkml:ink>
</file>

<file path=ppt/ink/ink5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20:49.669"/>
    </inkml:context>
    <inkml:brush xml:id="br0">
      <inkml:brushProperty name="width" value="0.1" units="cm"/>
      <inkml:brushProperty name="height" value="0.1" units="cm"/>
      <inkml:brushProperty name="color" value="#3165BB"/>
      <inkml:brushProperty name="fitToCurve" value="1"/>
    </inkml:brush>
  </inkml:definitions>
  <inkml:trace contextRef="#ctx0" brushRef="#br0">156 0 234 0,'-13'36'138'15,"11"6"-1"-15,-13-6-32 16,8 34-86-16,-6 3 0 0,5 18 0 16,-10 0-4-16,5 0 1 15,-6-11-6-15,4-9-1 16,2-16-4-16,2-14 0 16,2-20 0-16,9-21-1 15,0 0 1-15,0 0-2 16,9-36 1-16,2 1 0 15,2-8-1-15,4-9-2 16,5-2-1-16,6-1-1 16,4 6 1-16,5 12 0 15,2 9 0-15,4 17 1 16,1 17 0-16,3 18 1 16,-4 15-1-16,-1 11 1 0,-6 8-1 15,-1 7 2-15,-5 5-1 16,-4-8-1-16,-4-1-4 15,-7-16-17 1,15 1-129-16,-21-25 1 0,-9-21-9 16,28 5-8-16</inkml:trace>
</inkml:ink>
</file>

<file path=ppt/ink/ink5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4:15:39.569"/>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6BB31F44-BFB3-43B2-96ED-DD761F2A9617}" emma:medium="tactile" emma:mode="ink">
          <msink:context xmlns:msink="http://schemas.microsoft.com/ink/2010/main" type="inkDrawing" rotatedBoundingBox="9672,12489 15187,12229 15191,12326 9677,12585" shapeName="Other"/>
        </emma:interpretation>
      </emma:emma>
    </inkml:annotationXML>
    <inkml:trace contextRef="#ctx0" brushRef="#br0">0 240 1 0,'0'0'8'16,"0"0"67"-16,0 0-44 16,0 0-6-16,0 0 3 0,0 0 2 15,0 0 1 1,0 0-3-16,0 0 0 16,0 0-5-16,0 0-1 15,0 0-3-15,0 0-1 0,0 0-2 16,0 0 0-16,0 0-1 15,16 7-1-15,-16-7 0 16,0 0 3-16,15 0-2 16,-15 0 0-16,20 2-1 15,-20-2-2-15,26 4-1 16,-8-3-1-16,-18-1-2 16,30 2 0-16,-14 0-2 15,-1-2-2-15,1 0 1 16,2 3 0-16,-2-3-1 15,1 0 0-15,1-1 0 16,1 1-2-16,-1-2 0 0,3 4 1 16,-2-4 0-16,4 2-1 15,0-2 1-15,4 2-1 16,-3 0 1-16,1 0-1 16,1-2 1-16,-1 4-1 15,1-2 0-15,1 2-1 16,-3-2 1-16,-1 2-2 15,2-1 1-15,0 1-1 16,-1 0 1-16,3 0-1 16,-1-2 1-16,2 1 0 15,-5-1-1-15,2 2 2 16,0-2-1-16,1 2 2 16,-1-2-2-16,1 0 1 0,2 0-1 15,-1-2-1-15,4 2 2 16,-1-2-2-16,2 1 1 15,0-1-1-15,-1 0 1 16,-1 0 0-16,-2 1 0 16,2 1-1-16,-3-4 0 15,1 2 0-15,-2 1 1 16,2-1-1-16,1 0 1 16,-1 0 1-16,-2 1-1 15,1-1 2-15,-3 0-1 16,1 0-1-16,-2 2 0 0,0 0 1 15,-4-1-2-15,0 1 0 16,3 0 0-16,-1 0 0 16,2 0 0-16,-2-2 1 15,2 2-1-15,0-4 0 16,1 3 1-16,1-3-2 16,-1 2 1-16,3 0 1 15,-2-1-1-15,4 3 0 16,1-4 0-16,4 4 1 15,-1-1-1-15,3-1 0 16,4-2 0-16,1 1 0 16,1-2 0-16,0-2-1 15,0 1 2-15,1 1-2 16,1 0 2-16,-2-1-1 0,0 1 1 16,-3 2-1-16,0-1 0 15,-1 1 1-15,-1 1-1 16,4 0 0-16,-4 0 0 15,0-1 0-15,1 1 0 16,-1 0 1-16,0 0-2 16,-1 2 2-16,1-1-1 15,-4 1 0-15,2 0 1 16,1 0-2-16,-3 1 1 16,0-1-1-16,1 2 2 15,-1 0-1-15,-1 0 0 0,-2 0 0 16,-4-1 0-16,3-1 1 15,-3 2-1-15,0 2 1 16,-1-4-1-16,1 1 0 16,3-2 0-16,-1 2 0 15,2-2 0-15,-2 1 0 16,2-2 0-16,-2 2-1 16,2-2 0-16,0 2 1 15,-2 2-1-15,0-4 1 16,4 2 1-16,0 0-1 15,1 0 0-15,4 2 1 16,-2-2 0-16,2 0-1 16,0-2 0-16,0 2 1 0,0 0-2 15,-3 0 1-15,-1-2 0 16,-3 1 1-16,0-1-1 16,0 0 1-16,-2-2-1 15,2 3 0 1,0-3 0-16,0 1 0 0,0-3 1 15,1 1-2-15,-1 2 1 16,0-3 0-16,0 1-1 16,0 2 0-16,0-1 1 15,-2-1-1-15,4 3 0 16,-2 0 1-16,2-1-1 16,3-1 1-16,-2-1-1 15,1 1 2-15,1-3-1 0,0 2 1 16,4 0-1-1,-6-2 0-15,-1 3 0 16,2 1-1-16,-3 1 1 16,1-2 0-16,-2 3 0 0,0 1 0 15,-2-2 1-15,2 2-1 16,-2 0 0-16,-3-2 0 16,-1 0 1-16,-3 4-1 15,-3-2 0-15,-2 0-1 16,-16 0 1-16,25 2 1 15,-25-2-1-15,0 0 0 16,19 0 0-16,-19 0-1 16,0 0 1-16,0 0 0 0,0 0 0 15,0 0-1-15,0 0 1 16,0 0 0 0,16 3 0-16,-16-3 0 15,0 0 0-15,19-1 1 0,-19 1-2 16,23 0 1-16,-23 0 0 15,32-4 0-15,-11 1-1 16,2 1 1-16,0 0-1 16,1-1 0-16,3 1 0 15,-3-2 1-15,1-1-1 16,0 3 0-16,-6-1 1 16,0-1 0-16,-1 2 0 0,-18 2 0 15,23-3 0 1,-23 3 0-16,0 0 0 15,18-4 0-15,-18 4-1 16,0 0 1-16,0 0 0 0,0 0 1 16,0 0-2-16,0 0 1 15,0 0 1-15,0 0-2 16,0 0 0-16,0 0-9 16,0 0-32-16,0 0-87 15,0 0-1-15,-27 16-6 16,-1-16-1-16</inkml:trace>
  </inkml:traceGroup>
</inkml:ink>
</file>

<file path=ppt/ink/ink5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4:15:54.706"/>
    </inkml:context>
    <inkml:brush xml:id="br0">
      <inkml:brushProperty name="width" value="0.1" units="cm"/>
      <inkml:brushProperty name="height" value="0.1" units="cm"/>
      <inkml:brushProperty name="color" value="#ED1C24"/>
      <inkml:brushProperty name="fitToCurve" value="1"/>
    </inkml:brush>
  </inkml:definitions>
  <inkml:traceGroup>
    <inkml:annotationXML>
      <emma:emma xmlns:emma="http://www.w3.org/2003/04/emma" version="1.0">
        <emma:interpretation id="{C36AD19E-C193-4B3E-89B5-8B8DE5DAEDD2}" emma:medium="tactile" emma:mode="ink">
          <msink:context xmlns:msink="http://schemas.microsoft.com/ink/2010/main" type="writingRegion" rotatedBoundingBox="8605,10326 12199,10260 12215,11155 8621,11221"/>
        </emma:interpretation>
      </emma:emma>
    </inkml:annotationXML>
    <inkml:traceGroup>
      <inkml:annotationXML>
        <emma:emma xmlns:emma="http://www.w3.org/2003/04/emma" version="1.0">
          <emma:interpretation id="{7F6EAE17-301D-4662-88DE-D10A7C733E50}" emma:medium="tactile" emma:mode="ink">
            <msink:context xmlns:msink="http://schemas.microsoft.com/ink/2010/main" type="paragraph" rotatedBoundingBox="8605,10326 12199,10260 12215,11155 8621,11221" alignmentLevel="1"/>
          </emma:interpretation>
        </emma:emma>
      </inkml:annotationXML>
      <inkml:traceGroup>
        <inkml:annotationXML>
          <emma:emma xmlns:emma="http://www.w3.org/2003/04/emma" version="1.0">
            <emma:interpretation id="{96BBC1F5-40A7-4A84-B0CF-D60C6EA30FAB}" emma:medium="tactile" emma:mode="ink">
              <msink:context xmlns:msink="http://schemas.microsoft.com/ink/2010/main" type="line" rotatedBoundingBox="8605,10326 12199,10260 12215,11155 8621,11221"/>
            </emma:interpretation>
          </emma:emma>
        </inkml:annotationXML>
        <inkml:traceGroup>
          <inkml:annotationXML>
            <emma:emma xmlns:emma="http://www.w3.org/2003/04/emma" version="1.0">
              <emma:interpretation id="{E3951693-C4E3-452E-BC4B-A867AA413EF1}" emma:medium="tactile" emma:mode="ink">
                <msink:context xmlns:msink="http://schemas.microsoft.com/ink/2010/main" type="inkWord" rotatedBoundingBox="8605,10326 12199,10260 12215,11155 8621,11221"/>
              </emma:interpretation>
              <emma:one-of disjunction-type="recognition" id="oneOf0">
                <emma:interpretation id="interp0" emma:lang="en-US" emma:confidence="0.5">
                  <emma:literal>From:</emma:literal>
                </emma:interpretation>
                <emma:interpretation id="interp1" emma:lang="en-US" emma:confidence="0.5">
                  <emma:literal>Fro M:</emma:literal>
                </emma:interpretation>
                <emma:interpretation id="interp2" emma:lang="en-US" emma:confidence="0">
                  <emma:literal>FRO M:</emma:literal>
                </emma:interpretation>
                <emma:interpretation id="interp3" emma:lang="en-US" emma:confidence="0">
                  <emma:literal>From M:</emma:literal>
                </emma:interpretation>
                <emma:interpretation id="interp4" emma:lang="en-US" emma:confidence="0">
                  <emma:literal>FTRO M:</emma:literal>
                </emma:interpretation>
              </emma:one-of>
            </emma:emma>
          </inkml:annotationXML>
          <inkml:trace contextRef="#ctx0" brushRef="#br0">13 162 1 0,'-18'-4'51'15,"18"4"45"-15,0 0-54 16,0 0-2-16,0 0 0 15,0 0-2-15,0 0-6 16,16-5-5-16,2 7-5 16,-18-2-4-16,42 1-2 0,-15-2-3 15,13 4-1-15,4-6-2 16,9 1 3-16,3-3-3 16,8-4 2-16,1-3-1 15,3-1 0-15,-1-6 0 16,0 1-1-16,-3 1-2 15,-4 1-2-15,-9 2 0 16,-7 1-3-16,-11 5 0 16,-7 2-1-16,-8 3-1 15,-18 3 0-15,0 0-1 16,16-2-1-16,-16 2-6 16,0 0-7-16,0 0-17 15,-19 7-30-15,19-7-65 16,-30 19-2-16,9-6-1 0,-8 3 61 15</inkml:trace>
          <inkml:trace contextRef="#ctx0" brushRef="#br0" timeOffset="1336.7163">693 303 1 0,'0'0'88'0,"16"-16"25"16,-16 16-4-16,0 0-67 15,3 24-8-15,1 3-4 16,-6-1-2-16,7 11-3 16,-5-2-4-16,4 11-4 15,-1-4-3-15,2 4-5 16,1-7-4-16,1-7 0 15,0-6-2-15,-2-5-2 16,-1-5 0-16,-4-16-1 16,7 18-2-16,-7-18-3 0,0 0-7 15,0 0-22-15,0 0-52 16,0 0-36-16,1-29-5 16,-4 10 3-16</inkml:trace>
          <inkml:trace contextRef="#ctx0" brushRef="#br0" timeOffset="925.9002">-152 561 1 0,'0'0'99'15,"15"-17"10"-15,1 13 4 0,9-1-72 16,-6-6-5-16,13 6-10 16,1-5-3-16,13 3-3 15,-4-2-3-15,8 2-4 16,-6-4-2-16,3 4-3 16,-4 0-2-16,-3 0-1 15,-6 0-1-15,-6 3-2 16,-7-1 0-16,-4 3 0 0,-17 2-4 15,16-3-10-15,-16 3-15 16,0 0-60 0,0 0-39-16,-23 21 0 15,23-21-4-15</inkml:trace>
          <inkml:trace contextRef="#ctx0" brushRef="#br0" timeOffset="576.1829">43 192 1 0,'-7'-16'46'0,"7"16"45"15,0 0-44-15,0 0-4 0,0 0-1 16,-2 24-3-1,4 3-3-15,-7 3-2 16,6 16-2-16,-8 3-1 16,11 16-2-16,-8 0-7 0,8 6-3 15,-4-4-5-15,3-1-2 16,1-11-7-16,1-6 2 16,2-8-4-16,-3-11 1 15,-1-7-3-15,-3-23 2 16,7 24-1-16,-7-24-1 15,0 0 1-15,0 0-1 16,0 0-1-16,0 0 0 0,0 0-4 16,0 0-8-1,0 0-19-15,0 0-48 16,0 0-48-16,-19 2-2 16,19-2 0-16</inkml:trace>
          <inkml:trace contextRef="#ctx0" brushRef="#br0" timeOffset="2012.0431">712 232 1 0,'0'0'75'15,"0"-26"24"-15,0 26-5 16,14-20-74-16,-14 20-3 0,28-12-1 15,-10 5-1-15,7 3-1 16,-1-1-2-16,6 7-2 16,4-2-2-1,1 3-2-15,0 1 0 0,2 1 0 16,-5 2 1-16,1 2 0 16,-6-2-1-16,-3 0 1 15,-8 0 1-15,0-1 0 16,-16-6 0-16,0 0 1 15,0 0-3-15,11 19 1 16,-11-19-2-16,-25 12 1 16,5-3-3-16,-4 2-1 0,-3 1-1 15,-4 0 0-15,-1 4 3 16,0-2 1-16,4 0-1 16,2 2-4-16,6-2 3 15,20-14-3-15,-19 27 3 16,19-27-3-16,4 23 0 15,-4-23-5-15,24 21 6 16,-6-14 0-16,-2-2-1 16,1 2 3-16,1-2-1 15,-1 1 1-15,1-1 1 16,1 0 1-16,1 0 0 16,4 4 1-16,3-2 0 15,3 2 0-15,2-2 1 0,1 2-2 16,0 0 1-1,4 0-1-15,-5 1-1 0,0-1-1 16,-6 0 0 0,-3-2-2-16,-4 0 0 0,-3 0 2 15,-16-7-4-15,16 9 2 16,-16-9-1-16,0 0 0 16,0 0-1-16,0 0-3 15,0 0-6-15,0 0-20 16,0 0-95-16,-5 17-6 15,-11-17-2-15,16 0 1 16</inkml:trace>
          <inkml:trace contextRef="#ctx0" brushRef="#br0" timeOffset="2491.8453">1652 160 9 0,'-33'14'110'0,"15"0"-3"16,-3-3 6-16,-2 5-86 15,13 12-3-15,-6 0 4 16,12 11-4-16,1-4-2 0,12 5-6 16,3-4-1-16,11-1-4 15,7-7-1-15,5-5 2 16,9-13-8-16,4-6 1 16,1-9-1-16,-2-4 0 15,-6-9 1-15,-4-5-1 16,-13-3 1-16,-6-6-2 15,-16-1-2-15,-11-1 2 0,-12-3-3 16,-7 4 3 0,-7-1-5-16,-6 8 2 15,1 3-2-15,-1 6 2 0,6 4-1 16,7 4-7-16,7 8-5 16,1-5-22-16,20 6-87 15,0 0-7-15,0 0 1 16,28 18 0-16</inkml:trace>
          <inkml:trace contextRef="#ctx0" brushRef="#br0" timeOffset="2813.7074">2244 139 50 0,'-4'19'117'0,"-3"4"9"16,-3 11-2-16,5 11-89 16,-10-4-1-16,10 12-6 15,-5-6-6-15,4 6-8 16,1-7-3-16,3-6-6 15,2-8-3-15,2-6 0 16,0-3-6-16,-2-23-7 16,5 32-24-16,-5-32-75 15,0 0-18-15,0 0 1 0,0 0-5 16</inkml:trace>
          <inkml:trace contextRef="#ctx0" brushRef="#br0" timeOffset="3359.1326">2196 171 5 0,'-5'-16'110'0,"5"16"-2"16,0 0 6-16,0 0-75 15,21-4-18-15,-21 4-4 16,27 32 2-16,-11-9 4 0,8 7-8 15,-3 3 6-15,6 8-5 16,-3-6 1-16,6 4-5 16,-5-11 3-16,3 0-5 15,-10-9-2-15,-1-1 7 16,-17-18-4-16,23 9 1 16,-23-9-2-16,9-20 1 15,-9-3-2-15,2-3-2 16,0-9-5-16,1-6 0 15,1-6-5-15,1-1 2 16,2 2-2-16,-2 8 1 16,4 6-2-16,-2 7 2 0,4 10 1 15,-11 15-1-15,21-8 1 16,-21 8 0-16,33 30 0 16,-10-5 2-1,7 5 4-15,5 7-8 0,7 7 8 16,6 4-3-16,1-1 3 15,1-1-3-15,-1-4 2 16,-2-3-3-16,-4-6-1 16,-6-3 6-16,-7-10-6 15,-7-5 0-15,-8-4 0 16,-15-11-3-16,20 14-9 16,-20-14-19-16,0 0-104 15,0 0-2-15,-6-25-3 0,-4 10 0 16</inkml:trace>
          <inkml:trace contextRef="#ctx0" brushRef="#br0" timeOffset="3620.5039">3355 199 149 0,'18'-6'134'0,"-18"6"-5"16,0 0 2-1,15-19-110-15,-15 19-10 16,0 0-6-16,0 0-4 0,0 0-10 16,0 0-10-16,0 0-36 15,7 23-75-15,-7-23 2 16,-10 16-6-16,10-16 29 15</inkml:trace>
          <inkml:trace contextRef="#ctx0" brushRef="#br0" timeOffset="3815.6799">3441 433 206 0,'0'0'143'16,"0"0"-5"-16,-3-16 0 15,3 16-120-15,0 0-9 0,0 0-7 16,0 0-8-16,0 0-17 16,0 0-53-16,0 0-60 15,-9 16-6-15,-7-13 2 16,-7-8 10-16</inkml:trace>
        </inkml:traceGroup>
      </inkml:traceGroup>
    </inkml:traceGroup>
  </inkml:traceGroup>
</inkml:ink>
</file>

<file path=ppt/ink/ink5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4:16:25.429"/>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35BEAA5C-38B6-44C3-8273-14177D9EF8E4}" emma:medium="tactile" emma:mode="ink">
          <msink:context xmlns:msink="http://schemas.microsoft.com/ink/2010/main" type="inkDrawing" rotatedBoundingBox="7349,17841 14391,17924 14378,19030 7336,18946" hotPoints="13801,17888 13813,18939 8111,19002 8099,17951" semanticType="enclosure" shapeName="Rectangle"/>
        </emma:interpretation>
      </emma:emma>
    </inkml:annotationXML>
    <inkml:trace contextRef="#ctx0" brushRef="#br0">908 59 1 0,'0'0'30'0,"0"0"58"16,0-12 7-16,0 12-65 15,0 0 1-15,-5-14-1 16,5 14 3-16,-7-12 1 15,7 12-1-15,-13-8-4 0,13 8-4 16,-19-4-5-16,6 3-2 16,1 4-6-16,-4-3-2 15,1 4-2-15,-1-3-2 16,0 2 0-16,-1-1 0 16,1 1-1-16,-3 0-1 15,2-1 0-15,-3 2-1 16,0 0 0-16,-3 3-1 15,3 0 1-15,-1 1-1 16,0 1 1-16,1-1 0 16,2 1 0-16,0-1 0 15,3 0-1-15,0 0 1 0,2-1-1 16,-2 1 0-16,2 1 0 16,-1 1 0-16,-1 0-1 15,-1 2-1-15,0 3 2 16,-1-2-1-1,-1 2 0-15,0 0-1 0,-1-1 1 16,0 1 0-16,1 0-1 16,-1 0 1-16,2 1 0 15,-2 0-1-15,3 0 1 16,0 2 0-16,0-2 0 16,-1 0 0-16,3-2 1 15,1 1-1-15,1-3 1 16,12-12-1-16,-21 23 0 15,21-23 0-15,-17 20 0 0,17-20-1 16,-15 21 1 0,15-21 0-16,-15 25-1 15,7-10 0-15,2 2 1 16,-2 1-2-16,1 1 2 0,0 1-1 16,1-2 3-16,2 0 0 15,-2 1 0-15,2 0 1 16,2-2-4-16,-1-1 4 15,3-1-4-15,0 1 4 16,1 0-5-16,2-3 2 16,0-1-3-16,2 0 3 15,2 0 1-15,-7-12-1 0,13 20 2 16,-13-20-1 0,17 17 0-16,-17-17 0 15,19 15 0-15,-19-15 0 16,23 16-1-16,-11-9 1 0,1 0 0 15,0 0 0-15,1-2-2 16,-1 2 1-16,0-2 0 16,0 1 0-16,3-2 1 15,0-2-1-15,-1 2 0 16,1 2 0-16,0-1 0 16,-1-1 0-16,1 1 1 15,0-2 0-15,-3 2-1 16,0-1-1-16,-1 0 2 15,0-1-1-15,0-2 0 16,-12-1 1-16,22 4-1 16,-22-4 0-16,17 4 0 15,-17-4 0-15,16 4 0 0,-16-4-1 16,17 7 1-16,-17-7-1 16,16 4 0-16,-16-4 0 15,21 7 0-15,-9-6 1 16,2 2 0-16,-1-1-1 15,3 2 1-15,0 0-1 16,3 2 1-16,-2-2-1 16,2 2 1-16,-1 0 0 15,1 0-2-15,1 1 3 16,0-2-1-16,-1 1 0 16,1-1 0-16,0 0 0 15,-1-1 0-15,1 0 0 0,-1 0 0 16,0 0 0-16,-1-2-1 15,0 0 1-15,-2 1-1 16,-2 0 1-16,2-1 0 16,0 0 1-16,2-2-1 15,0 1 0-15,1 2 1 16,1-2-1-16,0-1 1 16,3 0-1-16,0-1 0 15,1-2 0-15,0 3-1 16,2-3 1-16,-1 1 0 15,3-2 1-15,-1 2-2 16,1 0 1-16,2 2 0 16,2 0 0-16,0-2 1 0,3 0 0 15,-1 0-1-15,1 1 0 16,1 1 0-16,-1-3 0 16,-2 2 0-16,-2-2 0 15,-3 2 0-15,-2 0-1 16,-2-1 1-16,-1 2 0 15,-2-2-1-15,2 0 0 16,-3 1 0-16,-2 0 0 16,1-2-1-16,-2 3-1 15,-1 1 3-15,0-2-2 16,-1 1 2-16,-2-1-1 0,2 2 1 16,0 2-1-16,-1-2 0 15,4-1 2-15,0 0-2 16,2 1 0-16,0-2-1 15,1 4 2 1,2-3-1-16,0 1 1 0,1 0-1 16,-2 1 0-16,2 0 0 15,0 0 1-15,-1 0 0 16,1 0-1-16,0 0 0 16,0 0 1-16,-1-1 0 15,-2 0-1-15,0 1 1 16,0-1-1-16,-2 0 0 15,0 1 1-15,-2-1-1 16,0 2 0-16,1-2 0 0,-1 0 1 16,2 1-1-16,1-1 0 15,1 0 1-15,2-1-1 16,-1 2 0 0,1-2 0-16,1 0 1 0,0 0-1 15,-2 1 1-15,1-1-2 16,0 1 2-16,-1 1-1 15,1-1 0-15,0 0 1 16,2 1 0-16,2 0-1 16,1 0 1-16,1 0 0 15,0 0 0-15,2-1 1 16,1-1-1-16,0 1 0 0,-2-1-1 16,1 0 0-16,-3 2 1 15,0-2 0-15,0 1-1 16,-1-1 1-1,-2 3 1-15,0-2-1 0,0 0 1 16,-1-1 1-16,0 0-2 16,0 0 0-16,-4 2 0 15,2-1 0-15,-2 0 0 16,1-1 0-16,-1 2 0 16,1-2 0-16,2 0 1 15,1 0 0-15,2 0 0 16,2-2 0-16,3 1 0 15,1 0 0-15,1-1 0 0,3 2-1 16,-1 2 1 0,2-4 0-16,-1 1-1 15,1 1 0-15,-2 0 1 16,4-1 0-16,-2-1 0 0,-1 1 1 16,0-2-3-16,-1 3 1 15,-2-1 0-15,-1 1 1 16,0 0-1-16,-6 1 0 15,2 1-1-15,0 0 0 16,-1 1 1-16,0 0 0 16,2-2 0-16,0 2 0 0,3-2 0 15,-1 0-1 1,1 1 2-16,0-2-1 16,0 0 0-16,0 0-1 15,-3 0 1-15,-1 0-1 16,0-2 0-16,-1 2 1 0,1 0 0 15,1 2 0-15,0-1 0 16,0-1 0-16,1 1 0 16,0-1 0-16,2 0 0 15,-1 0 0-15,-2-1-1 16,1 0 1-16,2-1 0 16,-2 1-1-16,2 0 1 15,3-1-1-15,-1 1 1 16,2 0 0-16,2-2 0 15,-2 3-2-15,0-1 2 16,0-1 0-16,0 0-1 16,-1 0 1-16,3 0 0 15,0 0-1-15,0 1 1 0,0-2-1 16,0 2 0-16,-1-3 0 16,-1 1 1-16,1 1-2 15,-4-2 2-15,2 0-1 16,-2-3 1-16,2 0-1 15,2 1 1-15,-1-4-1 16,2 0 1-16,-1 0-1 16,0 1 1-16,-1 1-1 15,0-1-1-15,-1 2 2 16,-5 2-1-16,1 2 0 16,-2-1-1-16,-1 1 1 15,0 2-2-15,0-2 2 0,0 3-1 16,1 0 0-16,1-2 1 15,0-1-2-15,1 3 3 16,1-4-1-16,0 0 0 16,-1-1 0-16,2-1 0 15,-1-2 0-15,1 0 0 16,0-1 1-16,-1-2-1 16,-1 1 1-16,0-2-2 15,-1 0 2-15,0 1-1 16,-2-1 0-16,-3 0 0 15,0 0 1-15,-1 0-2 16,-1 0 1-16,-2 0 1 16,-1-1-2-16,-1-2 1 0,-2 1 1 15,0-1 0-15,-2-1-1 16,-3 0 6-16,0 0-5 16,-1 1 6-16,-2 1-3 15,-2 0 3-15,-1 1-4 16,-2-2 2-16,0 1-1 15,-1-1-6-15,-2-2 5 16,-1-3-5-16,0 0 3 16,-1-5-3-16,-3-2 3 15,0-1 0-15,-3 0-1 16,-2-1 1-16,0-2 1 0,-5 0-2 16,-2 5 1-16,-2 0-1 15,-5 2 0-15,-2 3 0 16,-5 1 0-16,0 2-1 15,-5 2 2-15,-2 1-2 16,-2 0 1-16,-2 1 1 16,1 3-1-16,-3-1-1 15,-1 3 1-15,-1 1 0 16,-1 0-1-16,-2 2 1 16,-3 2 0-16,0 0-1 15,-3 0 2-15,-2 2-3 16,-1 0 3-16,-3 1-2 15,-3 0 1-15,-1 1-2 16,-1 0 1-16,-3 0 0 0,1 1 0 16,-1 2 1-16,0-2-1 15,-1 2 0-15,0-1 0 16,0 1 0 0,-2 0 0-16,-1-1 1 0,-1 2-1 15,0-2 1-15,1 0-2 16,0 1 2-16,-1-2-1 15,1 2 0-15,1-2 0 16,0 2-2-16,1-2 2 16,1 1 0-16,-3-1 0 15,2-1-1-15,1 0 2 16,3-3-2-16,2 2 2 0,1-2-1 16,2-1 0-16,2-1 0 15,2 1 0 1,1-1 0-16,-1 1 0 15,-1-2 0-15,-1 2 0 0,-4 0-1 16,2 0 2-16,-2 2-1 16,-1-1 0-16,0-1 0 15,-1 1-1-15,0 2 1 16,-1-3 0-16,1 1-1 16,-3 2 0-16,0-2 0 15,-1 3 0-15,-2-1 0 16,1 0 2-16,-1-1-1 0,1 1 0 15,0 1 0-15,1 0 0 16,1-1 0 0,0-3 1-16,2 0-1 15,-1 2-1-15,1-3 0 16,-1 1 1-16,2-1 0 0,-1-1 1 16,2 1-2-16,1 2 2 15,-1 1-1-15,0 0 1 16,0 2-1-16,-3 2 0 15,1-1 0-15,-1 2 0 16,0-1 0-16,2 0 0 16,3-1 0-16,3 0 0 15,3-1 0-15,3 2-1 0,1 0 1 16,3 1 0 0,1 2 0-16,0 2-1 15,1 0 0-15,0 1 1 16,2 4 1-16,2-3-1 0,5 0 0 15,1 1 1-15,7-2-1 16,5-2 1-16,6 1-1 16,6-3-2-16,13-4-3 15,-15 5-4-15,15-5-8 16,-1 22-54-16,1-22-85 16,-5 24-4-16,5-24-3 15,-16 22-4-15</inkml:trace>
  </inkml:traceGroup>
</inkml:ink>
</file>

<file path=ppt/ink/ink5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4:16:28.135"/>
    </inkml:context>
    <inkml:brush xml:id="br0">
      <inkml:brushProperty name="width" value="0.1" units="cm"/>
      <inkml:brushProperty name="height" value="0.1" units="cm"/>
      <inkml:brushProperty name="color" value="#3165BB"/>
      <inkml:brushProperty name="fitToCurve" value="1"/>
    </inkml:brush>
  </inkml:definitions>
  <inkml:trace contextRef="#ctx0" brushRef="#br0">-7-4 259 0,'0'0'125'0,"12"-9"-5"0,-12 9 0 15,0 0-106 1,0 0-8-16,0 0-27 16,0 0-91-16,1 14-5 0,-1-14-5 15,-5 15-2-15</inkml:trace>
</inkml:ink>
</file>

<file path=ppt/ink/ink5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4:16:27.054"/>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7AF2C211-5B19-40FF-B5B3-F958F122D273}" emma:medium="tactile" emma:mode="ink">
          <msink:context xmlns:msink="http://schemas.microsoft.com/ink/2010/main" type="writingRegion" rotatedBoundingBox="14746,17694 32385,17495 32399,18668 14759,18868"/>
        </emma:interpretation>
      </emma:emma>
    </inkml:annotationXML>
    <inkml:traceGroup>
      <inkml:annotationXML>
        <emma:emma xmlns:emma="http://www.w3.org/2003/04/emma" version="1.0">
          <emma:interpretation id="{992DC6D0-220F-4CB6-A4A3-E83E115F6EAE}" emma:medium="tactile" emma:mode="ink">
            <msink:context xmlns:msink="http://schemas.microsoft.com/ink/2010/main" type="paragraph" rotatedBoundingBox="14746,17694 32385,17495 32399,18668 14759,18868" alignmentLevel="1"/>
          </emma:interpretation>
        </emma:emma>
      </inkml:annotationXML>
      <inkml:traceGroup>
        <inkml:annotationXML>
          <emma:emma xmlns:emma="http://www.w3.org/2003/04/emma" version="1.0">
            <emma:interpretation id="{62D01F93-87F6-4276-9404-CE5649C0B334}" emma:medium="tactile" emma:mode="ink">
              <msink:context xmlns:msink="http://schemas.microsoft.com/ink/2010/main" type="line" rotatedBoundingBox="14746,17694 32385,17495 32399,18668 14759,18868"/>
            </emma:interpretation>
          </emma:emma>
        </inkml:annotationXML>
        <inkml:traceGroup>
          <inkml:annotationXML>
            <emma:emma xmlns:emma="http://www.w3.org/2003/04/emma" version="1.0">
              <emma:interpretation id="{75BE124E-5336-49B2-B9D6-60E76168445B}" emma:medium="tactile" emma:mode="ink">
                <msink:context xmlns:msink="http://schemas.microsoft.com/ink/2010/main" type="inkWord" rotatedBoundingBox="14933,17765 16018,18395 15609,19099 14524,18469"/>
              </emma:interpretation>
              <emma:one-of disjunction-type="recognition" id="oneOf0">
                <emma:interpretation id="interp0" emma:lang="en-US" emma:confidence="0.5">
                  <emma:literal>To.</emma:literal>
                </emma:interpretation>
                <emma:interpretation id="interp1" emma:lang="en-US" emma:confidence="0">
                  <emma:literal>to.</emma:literal>
                </emma:interpretation>
                <emma:interpretation id="interp2" emma:lang="en-US" emma:confidence="0">
                  <emma:literal>To</emma:literal>
                </emma:interpretation>
                <emma:interpretation id="interp3" emma:lang="en-US" emma:confidence="0">
                  <emma:literal>TO.</emma:literal>
                </emma:interpretation>
                <emma:interpretation id="interp4" emma:lang="en-US" emma:confidence="0">
                  <emma:literal>to</emma:literal>
                </emma:interpretation>
              </emma:one-of>
            </emma:emma>
          </inkml:annotationXML>
          <inkml:trace contextRef="#ctx0" brushRef="#br0">13 122 180 0,'0'0'118'0,"-18"-5"1"15,18 5 2-15,0 0-62 16,0 0-31-16,12-12-2 15,6 9-1-15,-1-5-4 16,10 1-1-16,-1-3-1 16,9 2-3-16,0-2-2 15,2 2-2-15,0 0-2 16,-1 2-2-16,-1 0 0 16,-3 2-2-16,-2 0-1 15,-2 2 0-15,-2-2-1 0,-4 0-1 16,-2 0-1-1,-4 0 1-15,-2 1-2 0,-14 3 1 16,17-4-2-16,-17 4 0 16,0 0-2-16,0 0-4 15,0 0-4-15,0 0-12 16,0 20-33-16,-13-9-80 16,7 9-2-16,-10-4-2 15,4 8 1-15</inkml:trace>
          <inkml:trace contextRef="#ctx0" brushRef="#br0" timeOffset="343.9728">194 195 190 0,'-1'-15'107'16,"3"3"1"-16,1-1-1 15,-3 13-81-15,8-12 2 16,-8 12-1-16,0 0-1 15,12 24-4-15,-13-5-2 16,2 10 0-16,-2 4-2 16,2 7-1-16,-1 7-3 15,3 5 2-15,-3-1-8 0,4 0-1 16,-2-1-2 0,2-4-2-16,0-2 0 15,2-5-2-15,-2-4-1 16,0-7-3-16,-2-8 3 0,2-4 1 15,-2-5-1-15,-2-11-4 16,4 14-9-16,-4-14-27 16,0 0-51-16,0 0-42 15,16-11-3-15,-10-3-1 16,11 2-4-16</inkml:trace>
          <inkml:trace contextRef="#ctx0" brushRef="#br0" timeOffset="847.0377">757 379 209 0,'0'0'124'0,"8"-24"-3"15,-8 24 6-15,2-20-79 16,-2 20-17-16,0 0-4 15,0 0-6-15,-14-1-5 16,14 1-5-16,-22 16-2 16,4-3-3-16,-2 4-1 15,0 5-2-15,-1 3-2 16,1 6 3-16,0-1-4 16,5 5 0-16,6-3-1 15,7-2 0-15,4 0 0 16,9-4 1-16,6-4 0 0,8-8-2 15,6-3 3-15,2-7 2 16,5-5-1-16,-1-6-1 16,-1-6 0-16,-3-7-1 15,-6-6 5-15,-6-3-1 16,-5-7 0-16,-7-1-1 16,-6-2 0-16,-7 2 3 15,-4 1-3-15,-5 7 2 16,-4 3-5-16,-3 6-1 15,-3 7 2-15,2 5-1 16,1 4-2-16,1 1-1 0,6 5-8 16,-1-6-21-16,14 4-99 15,0 0-5-15,0 0-3 16,0 0-6-16</inkml:trace>
          <inkml:trace contextRef="#ctx0" brushRef="#br0" timeOffset="1296.1144">1217 511 318 0,'0'0'144'0,"-15"5"-4"0,15-5-3 16,-17-4-127 0,17 4 0-16,0 0-4 0,0 0-3 15,0 0-2-15,0 0-8 16,0 0-12-16,0 0-111 15,0 0-1-15,0 0-10 16,0 0 0-16</inkml:trace>
        </inkml:traceGroup>
        <inkml:traceGroup>
          <inkml:annotationXML>
            <emma:emma xmlns:emma="http://www.w3.org/2003/04/emma" version="1.0">
              <emma:interpretation id="{46BFC510-7047-4E54-B29A-755D6F011E2A}" emma:medium="tactile" emma:mode="ink">
                <msink:context xmlns:msink="http://schemas.microsoft.com/ink/2010/main" type="inkWord" rotatedBoundingBox="16314,17579 18588,17964 18412,19005 16138,18620"/>
              </emma:interpretation>
              <emma:one-of disjunction-type="recognition" id="oneOf1">
                <emma:interpretation id="interp5" emma:lang="en-US" emma:confidence="0.5">
                  <emma:literal>Paul,</emma:literal>
                </emma:interpretation>
                <emma:interpretation id="interp6" emma:lang="en-US" emma:confidence="0">
                  <emma:literal>Paul</emma:literal>
                </emma:interpretation>
                <emma:interpretation id="interp7" emma:lang="en-US" emma:confidence="0">
                  <emma:literal>Pauls</emma:literal>
                </emma:interpretation>
                <emma:interpretation id="interp8" emma:lang="en-US" emma:confidence="0">
                  <emma:literal>Pauly</emma:literal>
                </emma:interpretation>
                <emma:interpretation id="interp9" emma:lang="en-US" emma:confidence="0">
                  <emma:literal>Paus,</emma:literal>
                </emma:interpretation>
              </emma:one-of>
            </emma:emma>
          </inkml:annotationXML>
          <inkml:trace contextRef="#ctx0" brushRef="#br0" timeOffset="2124.0478">1827 29 170 0,'0'0'106'15,"0"0"5"-15,0 0 1 0,0 0-72 16,-4 17-6-16,0 7-6 16,5 16-1-16,-4 5-2 15,5 14 1-15,-5 3-7 16,4 10 3-16,-1-1-11 15,4-2-2-15,-1-8-4 16,1-6-3-16,0-11-1 16,1-9-4-16,-1-9 5 15,2-10-8-15,-1-4-3 16,-5-12-36-16,0 0-85 16,-1-24-2-16,-5 6-6 15,-12-16-5-15</inkml:trace>
          <inkml:trace contextRef="#ctx0" brushRef="#br0" timeOffset="2534.9972">1494-2 194 0,'9'-21'103'0,"4"1"-4"16,6 0-3-16,6 4-92 16,7 0 3-16,8 4 1 0,4 2 2 15,4 6 2-15,2 4 1 16,4 8 1-16,-2 6 0 16,3 11 1-16,-5 4 0 15,-2 9 1-15,-8 3-1 16,-5 6 4-16,-13-3-3 15,-4 2 2-15,-16-5-3 16,-6-1 0-16,-16-8-3 16,-6-4-1-16,-13-8-4 15,-3-5-2-15,-8-6-1 16,-2-5-1-16,2-5-1 16,0-3-2-16,11 0-7 15,3-4-9-15,16 11-29 0,2-6-82 16,18 3-3-16,24 13-6 15,8 6 2-15</inkml:trace>
          <inkml:trace contextRef="#ctx0" brushRef="#br0" timeOffset="3186.8564">2474 416 109 0,'12'-24'106'0,"0"3"4"0,-7-2 2 16,7 9-68-16,-17-6 5 15,5 20 0 1,-9-20-2-16,9 20-8 16,-26-6-7-16,8 13-10 0,-6 1-8 15,0 7-3-15,-1 5-6 16,1 4 0-16,0 2-1 15,5 4-1-15,3-2-4 16,4 3 3-16,7-1-3 16,3-4-3-16,6-4 2 15,4-4-2-15,2-4 2 16,3-5-3-16,0-4 5 16,3-9-4-16,-1-5 3 15,0-4 7-15,-1-5-4 16,-2-2 2-16,1-2-2 15,-1-1 2-15,0-1-2 0,-2 6 1 16,-2 2 0-16,-2 1-5 16,-6 15 2-16,11-17-1 15,-11 17 2-15,0 0-2 16,0 0 2-16,0 0-1 16,8-12 1-16,-8 12 0 15,0 0 0-15,0 0-1 16,0 0 0-16,0 0 1 15,0 0-2-15,0 0 2 0,0 0-2 16,0 0 1 0,-1 12 0-16,1-12 2 15,0 21-1-15,4-5 0 16,0 3-4-16,2 6 5 0,4 1-4 16,0 2-3-16,5-2 3 15,1-2-3-15,4-6 1 16,0-2-4-16,4-2-5 15,-4-13-37-15,7 6-82 16,-10-11 0-16,0 2-6 16,-17 2 0-16</inkml:trace>
          <inkml:trace contextRef="#ctx0" brushRef="#br0" timeOffset="3635.9194">2799 220 251 0,'-11'15'121'0,"3"8"1"0,-5-3-4 15,8 12-99 1,-1-4 0-16,8 6 0 16,0-6-4-16,8 3-3 0,2-6-5 15,8 3 3-15,2-9-7 16,8-2 3-16,0-6-5 16,4-6 3-16,0-5-1 15,0-4 0-15,-3-5 2 16,-1-10-4-16,-6-2 4 15,-4-10-5-15,-6-1 5 16,-3-2-5-16,-6-2 0 16,-5 0-1-16,-2 4 0 15,-5 2-3-15,-2 10-2 16,-5 6-6-16,14 14-16 16,-25-10-56-16,25 10-44 15,-12 10-4-15,12-10 0 16,0 0-1-16</inkml:trace>
          <inkml:trace contextRef="#ctx0" brushRef="#br0" timeOffset="3908.3266">3300-73 207 0,'12'-14'128'0,"-12"14"2"15,6 26 3-15,-2 9-82 16,-6 8-23-16,4 13 3 16,-4 6-6-16,6 9 0 0,-3-2-12 15,3 3-1-15,0-8-7 16,3-7-5-16,-1-10-1 16,2-7-4-16,0-10-8 15,-5-11-48-15,5 2-78 16,-8-21-7-16,0 0-5 15,0 0-3-15</inkml:trace>
          <inkml:trace contextRef="#ctx0" brushRef="#br0" timeOffset="46126.7717">3717 683 6 0,'-11'-18'79'15,"11"18"3"-15,-5-18 6 16,5 18-48-16,-3-20 4 0,3 20-4 16,4-16 1-16,-4 16-2 15,4-12-2-15,-4 12-6 16,0 0-2-16,0 0-4 15,0 0-4-15,0 0-1 16,0 0-3-16,0 17-2 16,-9-1-4-16,-1 8-1 15,-7 4-4-15,-1 5-2 16,-6 6-16-16,-7-9-51 16,6 6-60-16,-5-12-4 15,6-6-6-15,2-16-5 16</inkml:trace>
        </inkml:traceGroup>
        <inkml:traceGroup>
          <inkml:annotationXML>
            <emma:emma xmlns:emma="http://www.w3.org/2003/04/emma" version="1.0">
              <emma:interpretation id="{CD42BC1D-3176-40EE-9C04-73A283AB2FEA}" emma:medium="tactile" emma:mode="ink">
                <msink:context xmlns:msink="http://schemas.microsoft.com/ink/2010/main" type="inkWord" rotatedBoundingBox="20233,17759 23910,17717 23922,18749 20244,18790"/>
              </emma:interpretation>
              <emma:one-of disjunction-type="recognition" id="oneOf2">
                <emma:interpretation id="interp10" emma:lang="en-US" emma:confidence="0.5">
                  <emma:literal>ashesened</emma:literal>
                </emma:interpretation>
                <emma:interpretation id="interp11" emma:lang="en-US" emma:confidence="0">
                  <emma:literal>asheserved</emma:literal>
                </emma:interpretation>
                <emma:interpretation id="interp12" emma:lang="en-US" emma:confidence="0">
                  <emma:literal>asserted</emma:literal>
                </emma:interpretation>
                <emma:interpretation id="interp13" emma:lang="en-US" emma:confidence="0">
                  <emma:literal>ashamed</emma:literal>
                </emma:interpretation>
                <emma:interpretation id="interp14" emma:lang="en-US" emma:confidence="0">
                  <emma:literal>asteroid</emma:literal>
                </emma:interpretation>
              </emma:one-of>
            </emma:emma>
          </inkml:annotationXML>
          <inkml:trace contextRef="#ctx0" brushRef="#br0" timeOffset="79634.557">5535-14 29 0,'0'-19'81'0,"0"19"10"0,-3-17 1 16,-1 5-44-1,4 12-3-15,0 0-2 16,0 0-5-16,-7-13-5 16,7 13-4-16,0 0-7 0,2 17 0 15,-5-4-6-15,4 10 3 16,-3 8-3-16,3 11 6 15,-2 6-1-15,2 12 3 16,-2 1-4-16,3 7 1 16,-3 2-8-16,2 0-5 15,-3-7 1-15,2-3-4 16,-2-8 0-16,0-4-3 16,-2-7-1-16,1-6-1 15,-1-11 2-15,1-4 3 16,0-6-4-16,3-14 2 15,-4 15 1-15,4-15 1 0,0 0 0 16,0 0 0-16,0 0 0 16,0 0-1-16,-4-16 0 15,4 4-2-15,0-3-1 16,-2-1-1-16,4-5 0 16,-1-2-3-16,2-2 2 15,1 0 4-15,2-2-1 16,2 3 1-16,3 0-2 15,5 1 0-15,1 2-1 16,3 1 2-16,0 4-2 16,3-3-2-16,-3 8-1 15,0-1 1-15,-4 4 0 16,-4 2 1-16,-12 6 0 0,14-2 0 16,-14 2 1-16,7 18 1 15,-4-2-2-15,1 8 2 16,1 1-3-16,3 5-1 15,0 2 1-15,3-2 0 16,-1 0-1-16,1-5-2 16,-2-1 5-16,1-7-4 15,-2-1 4-15,-2-1-1 16,-1 1-7-16,-2-4-11 16,5 9-34-16,-8-21-82 15,9 25-6-15,-9-25-1 16,15 14-3-16</inkml:trace>
          <inkml:trace contextRef="#ctx0" brushRef="#br0" timeOffset="80050.9915">6006 575 209 0,'11'-18'111'16,"2"9"0"-16,5-6-42 16,7 6-54-16,3-7-1 0,5 1-3 15,-2-5-3-15,1 3 0 16,-7-1-1-16,-2 2 3 16,-10-2 3-16,-5 5 1 15,-12 1 4-15,4 12 2 16,-33-8 3-16,7 15 1 15,-11 1-2-15,0 12-4 16,-4 2-5-16,3 12 3 16,4 0-6-16,7 7-3 15,10-2 1-15,13 1-4 16,12-3 1-16,16-3-2 16,10-6 3-16,12-7-7 0,7-6 4 15,8-5-2-15,2 1-6 16,-5-10-14-16,4 8-115 15,-17-11-8-15,-1 4-7 16,-18-8-5-16</inkml:trace>
          <inkml:trace contextRef="#ctx0" brushRef="#br0" timeOffset="80831.5839">7000 142 112 0,'5'-21'111'15,"2"5"4"-15,-6-4 3 16,2 8-71-16,-10-6 0 0,7 18-7 16,-12-22-6-1,12 22-10-15,-26-8-8 16,7 9-4-16,-6 3-5 16,-2 7-1-16,-2 1-4 0,1 4 0 15,1 4-3-15,4 4 3 16,7 1-2-16,10 2 1 15,10 0-1-15,8 3 0 16,10 4 1-16,8 1 0 16,4 1 1-16,2 1 1 15,-1-1-2-15,-3 2 4 16,-7-3-3-16,-8 0-1 0,-7-3 2 16,-8-3-1-1,-8-3 1-15,-6-1-2 16,-8-5 2-16,-7-4-4 15,-5-3 3-15,-4-3-2 0,-5-2-8 16,-2-6-15-16,9 4-103 16,-6-13-3-16,16 3-6 15,1-9-2-15</inkml:trace>
          <inkml:trace contextRef="#ctx0" brushRef="#br0" timeOffset="81202.5914">7060 468 176 0,'6'-12'130'16,"-6"12"-7"-16,28-20-2 0,0 11-64 16,8-4-58-16,8-6 0 15,3 0 0-15,0-3 0 16,-8-1 3-16,-5 4 3 15,-14-1 3-15,-10 4 0 16,-16 4 4-16,-10 8 2 16,-14 7 1-16,-4 9 3 15,-7 7-3-15,-2 9-1 16,0 6-5-16,7 10 4 16,10 0-6-16,10 1-3 15,14-2-1-15,16-2-3 16,12-6 0-16,14-6-4 0,8-9 3 15,7-8-14-15,3-4-3 16,-4-13-27-16,0 2-60 16,-18-14-29-16,-4 1-4 15,-18-13-2-15</inkml:trace>
          <inkml:trace contextRef="#ctx0" brushRef="#br0" timeOffset="81527.5672">7590 343 197 0,'15'4'130'16,"3"13"6"-16,-7 1-4 16,5 15-63-16,-8-1-45 15,4 6-4-15,-6-3-5 0,4-3-5 16,-8-7-1-16,2-3-3 16,-4-10 3-16,0-12-4 15,0 0 4-15,0-12 4 16,2-8-2-16,0-8 0 15,1-7-4-15,2-4-1 16,3-3-4-16,2-1 1 16,0 2-2-16,2 5-3 15,2 5 1-15,-1 7-3 16,3 11 0-16,1 4-6 16,2 11-9-16,-2 1-14 15,10 16-37-15,-12-10-72 0,10 10 0 16,-8-11-1-16,6 8 3 15</inkml:trace>
          <inkml:trace contextRef="#ctx0" brushRef="#br0" timeOffset="81811.4971">7987 318 248 0,'8'-12'129'0,"-8"12"0"16,0 0 1-16,0 0-92 16,-4 16-14-16,4 2-7 15,5 10-2-15,-1 4-5 16,7 7-1-16,1-1-1 15,5 4-2-15,2-8-2 16,2-2-1-16,3-10-1 0,1-8-2 16,1-10 4-16,-1-6 0 15,-4-12-1-15,0-6 4 16,-3-8-2-16,-2-4 0 16,-6-5 0-1,-2-3-2-15,-6-1-1 0,-6 1-3 16,-3 5-6-16,-8 2-14 15,6 16-28-15,-12-3-92 16,21 20-4-16,-25-6-2 16,25 6 0-16</inkml:trace>
          <inkml:trace contextRef="#ctx0" brushRef="#br0" timeOffset="82259.5577">8401 388 204 0,'20'-6'120'0,"-5"-2"-5"16,5-2 0-16,4-3-113 15,4-3-1-15,-2-1 2 16,2-1 3-16,-8-3 5 16,-4 2 3-16,-12-1 1 0,-4 20 0 15,-13-20 2-15,-6 24 2 16,-12 4-1-16,0 14-1 15,-8 4-5-15,6 12 0 16,-1 4-4-16,9 5 3 16,8 1-3-16,13 0-3 15,14-4-1-15,13-4-5 0,14-6-1 16,11-7-8 0,9-4-15-16,-3-19-75 15,7 2-43-15,-9-12 2 16,-3-2-7-16</inkml:trace>
          <inkml:trace contextRef="#ctx0" brushRef="#br0" timeOffset="82523.4533">8892 248 223 0,'0'0'135'0,"-25"-10"-4"16,5 23 4-16,-9 3-104 15,1 16-13-15,0 3-7 0,4 9 0 16,1 1-4 0,11 0 0-16,10-5-1 15,12-4-4-15,14-7 0 0,14-7-5 16,11-9-2-16,7-12-13 16,9-2-10-16,-9-16-56 15,4 1-55-15,-15-12 1 16,-6 0 2-16,-19-11-5 15</inkml:trace>
          <inkml:trace contextRef="#ctx0" brushRef="#br0" timeOffset="82762.6486">8866-242 246 0,'-4'20'150'0,"-3"8"3"15,8 20-5-15,-5 4-100 16,10 21-29-16,4 9-1 16,9 6-6-16,2 1-6 15,7-3-1-15,3-4-5 16,1-13-2-16,0-8-7 16,-5-17-23-16,5-3-119 15,-16-18-4-15,-3-4-3 16,-13-19-7-16</inkml:trace>
          <inkml:trace contextRef="#ctx0" brushRef="#br0" timeOffset="59175.6719">4391 286 29 0,'9'-19'83'0,"-9"19"1"0,7-19 5 16,-7 7-52-16,0 12-2 15,-3-20-1-15,3 20-6 16,-8-20-1-16,8 20-5 16,-17-14-3-16,17 14-3 15,-30-8-1-15,13 6 0 16,-7 2-4-16,2 4 1 16,-5 3-4-16,0 2 0 15,-5 2 0-15,4 5 1 16,-2 1-1-16,2 5 0 15,1-1 0-15,4 7 0 16,2 0 1-16,4 4 0 16,3-1-3-16,6 5 2 0,4-2-4 15,4 2-2-15,4-3 1 16,6-2-1-16,2-4 0 16,5-6-3-16,3-4 4 15,1-5-6-15,2-5 5 16,1-7-1-16,0-3 1 15,-1-5-2-15,-1-4 0 16,0-4 1-16,-4-4 1 16,0-1 2-16,-2-3-1 15,-3-1 1-15,-3-2-3 16,0 2 4-16,-5-2-3 16,-1 5 1-16,-3-1-2 0,-1 3-2 15,-1 1 1-15,0 5-1 16,1 14 1-16,-4-20 0 15,4 20 0-15,0 0 0 16,0 0-1-16,0 0 1 16,0 0 1-16,2 12 0 15,2 2 1-15,2 5 1 16,0 1 1-16,4 5 3 16,2-1-4-16,2 6 4 15,1-8-4-15,2 2 3 16,2-4-10-16,0-4-20 15,7 0-104-15,-11-8-6 16,2 0 0-16,-17-8-7 0</inkml:trace>
          <inkml:trace contextRef="#ctx0" brushRef="#br0" timeOffset="59654.7007">4954 135 153 0,'12'-13'111'0,"-12"13"1"16,12-16 0-16,-12 16-84 15,-12-1 0-15,-1 10 3 16,-11-5-2-1,1 11-4-15,-6-3-8 0,1 6-1 16,0-3-4-16,4 3-2 16,4 0-3-16,11-2-2 15,6 1-1-15,10-2-1 16,10 1-1-16,8-3 1 16,7 3 0-16,7 1 1 15,2 3-1-15,2 2 2 16,-3-1 1-16,-3 3 1 15,-10 0-1-15,-7 5 5 0,-11-2-3 16,-8 1-3-16,-13-4 3 16,-9-2-3-1,-10-3 1-15,-10-2-4 0,-7-5 2 16,-5-6-6-16,-3-4 3 16,-1-4-2-16,5-2-7 15,1-10-22-15,19 9-108 16,1-11-4-16,21 3-5 15,4-7 1-15</inkml:trace>
        </inkml:traceGroup>
        <inkml:traceGroup>
          <inkml:annotationXML>
            <emma:emma xmlns:emma="http://www.w3.org/2003/04/emma" version="1.0">
              <emma:interpretation id="{8072FD48-0BF0-4F83-91C3-B7954AC90247}" emma:medium="tactile" emma:mode="ink">
                <msink:context xmlns:msink="http://schemas.microsoft.com/ink/2010/main" type="inkWord" rotatedBoundingBox="24796,17568 32388,17503 32397,18563 24805,18628"/>
              </emma:interpretation>
              <emma:one-of disjunction-type="recognition" id="oneOf3">
                <emma:interpretation id="interp15" emma:lang="en-US" emma:confidence="0.5">
                  <emma:literal>inthessalonica</emma:literal>
                </emma:interpretation>
                <emma:interpretation id="interp16" emma:lang="en-US" emma:confidence="0">
                  <emma:literal>inThessalonica</emma:literal>
                </emma:interpretation>
                <emma:interpretation id="interp17" emma:lang="en-US" emma:confidence="0">
                  <emma:literal>inhesion</emma:literal>
                </emma:interpretation>
                <emma:interpretation id="interp18" emma:lang="en-US" emma:confidence="0">
                  <emma:literal>intersonic</emma:literal>
                </emma:interpretation>
                <emma:interpretation id="interp19" emma:lang="en-US" emma:confidence="0">
                  <emma:literal>intensions</emma:literal>
                </emma:interpretation>
              </emma:one-of>
            </emma:emma>
          </inkml:annotationXML>
          <inkml:trace contextRef="#ctx0" brushRef="#br0" timeOffset="66463.1684">13068 17 203 0,'0'0'140'15,"-24"-3"-1"-15,0 12-3 16,-7-2-111-16,-2 14-20 15,0 3-2-15,3 4 1 0,2 3-3 16,10 0 2-16,10-2-2 16,12 4 2-16,14 0-4 15,10 2 3-15,11-2-2 16,4 1 3-16,-1-5 2 16,0 0 6-16,-13-3 0 15,-7 1 1-15,-18-3 1 16,-10-2-3-16,-17-8 2 15,-7 0-4-15,-13-5-3 16,-4-5-14-16,2 0-16 16,-10-23-66-16,18 6-57 15,5-11-3-15,17 3 0 16,10-7-2-16</inkml:trace>
          <inkml:trace contextRef="#ctx0" brushRef="#br0" timeOffset="66803.5903">13537 23 219 0,'-2'-21'146'0,"-10"12"-3"16,-16-1-1-16,3 14-119 16,-14 2-12-16,2 8-3 15,-1 2-7-15,2 3 0 16,6 5-2-16,10 3 2 0,12 2-1 15,15 0-1-15,13 6-1 16,13-1 1-16,8 5 0 16,6 0 2-16,-2-3-1 15,-2 1 5-15,-11-4 3 16,-12 1 1-16,-16-4 2 16,-16-3-2-16,-19-7 1 15,-11-2-2-15,-13-10-1 16,-5-4-11-16,0 4-51 15,-6-17-99-15,4-6 1 16,4-6-3-16,14-4-2 16</inkml:trace>
          <inkml:trace contextRef="#ctx0" brushRef="#br0" timeOffset="67527.604">14213 147 94 0,'2'-18'138'0,"-9"-4"4"0,-4 4 0 15,-13-6-60-15,-1 14-52 16,-15 0 1-16,1 11-12 16,-13 4-4-16,-1 15-3 15,-5 7-3-15,2 14-2 16,0 7-1-16,9 5-1 15,10 3-3-15,15 2 1 16,13-1 0-16,16-9-2 16,15-8 0-16,13-12-3 15,6-14 2-15,9-10-1 16,0-8 0-16,-2-12 0 16,-4-6-2-16,-5-9 2 0,-13-6-2 15,-6-3 4-15,-6-1-2 16,-9 1 0-1,-4 5 1-15,-2 3-1 16,-3 7 2-16,0 10-1 0,4 15 1 16,0 0-1-16,5 36 1 15,6-4 0-15,4 7 0 16,7 7 2-16,8 2-1 16,4-1-3-16,8-6-7 15,-3-14-31-15,15-5-110 16,-12-14-6-16,5-8 5 15,-11-17-6-15</inkml:trace>
          <inkml:trace contextRef="#ctx0" brushRef="#br0" timeOffset="67799.0053">14625-434 246 0,'8'19'152'16,"-10"13"-1"-16,5 19-2 16,-6 10-130-16,2 18 1 15,-4 8-5-15,1 8-2 16,-2 0-3-16,2-4-3 0,0-9-5 16,3-6 1-1,4-12-8-15,1-16-10 16,8-9-19-16,-7-24-48 15,16-4-69-15,-5-17-6 0,11-6 3 16,-4-17-4-16</inkml:trace>
          <inkml:trace contextRef="#ctx0" brushRef="#br0" timeOffset="68091.8279">14928 137 104 0,'11'-35'142'0,"-12"8"0"15,1 27 1-15,-26-4-58 16,9 31-51-16,-11 9-9 15,8 13-13-15,2 6-6 16,10 3 0-16,8 0-2 16,12-4 0-16,12-8-2 15,10-12 1-15,7-14-4 16,7-9 1-16,0-14 0 0,-1-8 0 16,-6-9-1-16,-9-10 1 15,-9-6-1-15,-13-11 0 16,-11-1 4-16,-11-1-3 15,-10-2 1-15,-6 2-6 16,-6 5-2-16,-3 2-15 16,9 18-31-16,-8 1-90 15,16 11-3-15,3 0 0 16,17 12-2-16</inkml:trace>
          <inkml:trace contextRef="#ctx0" brushRef="#br0" timeOffset="68475.0407">15205 63 225 0,'24'30'149'0,"-6"3"1"16,0 12 0-16,-10 3-126 15,4 9-1-15,-5-3-9 16,0 0-2-16,-5-7-5 16,1-7-1-16,-6-12-1 15,2-7 1-15,1-21-1 16,0 0-1-16,0 0-1 15,1-27 0-15,2-6-2 16,0-15 0-16,6-8 0 16,3-10-4-16,5-4 2 15,5 3-2-15,6 7 2 0,4 8-2 16,4 14 3-16,1 20-1 16,3 18 3-16,0 17-1 15,0 16 0-15,-3 14 1 16,-4 8-1-16,-3 7 1 15,-6 2-1-15,-3 0 1 16,-6-5-3-16,-5-7-5 16,-3-6-17-16,-15-22-64 15,6-3-71-15,2-21-2 16,-13-2 3-16,5-22-6 16</inkml:trace>
          <inkml:trace contextRef="#ctx0" brushRef="#br0" timeOffset="68797.6357">15958-276 213 0,'-7'-23'141'0,"7"23"-9"16,0 0-74-16,18-3-160 15,-4 17-36-15,2 0-1 16,6 10-6-16</inkml:trace>
          <inkml:trace contextRef="#ctx0" brushRef="#br0" timeOffset="68648.4126">16015 3 238 0,'12'35'151'15,"-2"18"0"-15,-12 5-5 16,8 5-126-16,-12 3-10 16,4-6-7-16,0-2-30 15,-10-11-123-15,6-17 1 16,6-30-5-16,-19 8 2 15</inkml:trace>
          <inkml:trace contextRef="#ctx0" brushRef="#br0" timeOffset="69118.9542">16592-55 179 0,'7'-19'145'15,"-7"19"-2"-15,-27-1 3 16,6 13-116-16,-19 2 0 16,0 17-5-16,-12 4-5 15,1 10-1-15,-1 2-3 16,11 6 0-16,8-1-6 15,15 2-1-15,17 0-6 16,20-6 1-16,15-10-4 0,13-3 0 16,9-10-3-1,4-6-3-15,4-3-10 16,-3-16-11-16,7 2-122 16,-19-11-9-16,-2 1 3 0,-11-10-4 15</inkml:trace>
          <inkml:trace contextRef="#ctx0" brushRef="#br0" timeOffset="69554.6413">17229 9 282 0,'-12'-16'162'0,"-6"9"-3"16,-15 6 0-16,-2 15-135 0,-7 6-16 15,-2 14 0-15,-2 8-3 16,1 8 2-16,5 3-3 16,8 1 2-16,12-3-2 15,12-4-2-15,12-6-2 16,11-10 0-16,9-13-1 16,8-8 0-16,8-12-1 15,1-7 0-15,-1-10-1 16,0-10 0-16,-3-15 1 15,-6-7-3-15,-4-1 4 16,-7 2-1-16,-6 3 2 16,-4 5-1-16,-4 8 3 15,0 13 0-15,-6 21 2 0,0 0 1 16,20 37 0-16,-6 3 1 16,6 5-3-16,7 10 2 15,5 2-2-15,8 1 5 16,5-1-6-16,-1-13-16 15,12-7-144-15,-15-10-9 16,-4-9 4-16,-13-15-7 16</inkml:trace>
          <inkml:trace contextRef="#ctx0" brushRef="#br0" timeOffset="63877.4054">10078 179 194 0,'0'0'129'16,"0"0"5"-16,-15-8-1 15,18 27-110-15,-3 2 1 16,5 12-1-16,-5 2-5 16,5 9 3-16,-6-4-8 15,2 5 0-15,-2-3-9 0,0-12-11 16,2 1-32-16,-8-19-102 16,7-12-4-16,-12-4-4 15,4-10 5 1</inkml:trace>
          <inkml:trace contextRef="#ctx0" brushRef="#br0" timeOffset="64370.7227">10280 134 184 0,'12'37'140'0,"-2"4"-2"15,3 11 3-15,-5 4-100 16,4 7-30-16,1-3-1 15,3-4-1-15,-3-8 0 16,-1-10-2-16,-6-10 2 16,2-6-3-16,-8-22 1 0,0 0 1 15,0 0-1-15,2-30-3 16,-3 0 0 0,4-8-2-16,2-6-3 15,6-3-1-15,7 0-2 0,5 3 2 16,9 11 0-16,1 11 2 15,6 13 1-15,1 14 0 16,0 15 0-16,-3 12 5 16,-6 10-4-16,-6 4 0 15,-6 2 0-15,-5-3-5 16,0 6-55-16,-12-15-86 16,2-7-6-16,-6-15-7 0,2-14-3 15</inkml:trace>
          <inkml:trace contextRef="#ctx0" brushRef="#br0" timeOffset="65091.6545">11073-166 143 0,'0'0'133'16,"0"0"-1"-16,10-20 5 15,9 16-103-15,5-5-4 16,17 5 5-16,7-8-10 0,13 9 3 16,10-7-13-16,5 6 5 15,3-3-12-15,0 4 0 16,-5-1-6-16,-8 2-3 15,-12 2 2-15,-13 1-1 16,-13 2 1-16,-12-2-16 16,-11 11-24-16,-20-7-107 15,-2 6 1-15,-13-4-2 16,-2 3-2-16</inkml:trace>
          <inkml:trace contextRef="#ctx0" brushRef="#br0" timeOffset="65360.1318">11340-121 209 0,'0'0'139'0,"6"15"5"16,2 12-2-16,-8 3-122 15,8 18 1-15,-7 6-1 16,4 11 2-16,-7 3-6 15,0 1-2-15,-3-4-7 16,-2-1 2-16,2-8-6 16,1-7-2-16,1-9-5 15,1-9-9-15,6-2-26 0,-11-14-108 16,15-3-4-16,-8-12-2 16,16-15-3-16</inkml:trace>
          <inkml:trace contextRef="#ctx0" brushRef="#br0" timeOffset="65767.1289">11749-95 233 0,'0'24'147'0,"2"18"-1"0,-6 6-1 16,1 15-126-16,-1 4-2 15,3 3 3-15,-5-5-5 16,2-1-2-16,2-13-5 16,-4-4-1-16,4-20-2 15,-4-4-2-15,6-23-1 16,0 12-1-16,0-12-1 16,8-23 1-16,-4 0-1 15,7-12-1-15,-2-1 0 16,9-4-2-16,-2 3 3 15,6 2-3-15,1 8 3 16,2 13-2-16,0 12 2 16,1 16 0-16,-1 10-1 0,-2 8 2 15,-2 4-2-15,-4 5 1 16,3 2-8 0,-5-9-15-16,8 5-40 0,-13-17-85 15,6-3-4-15,-16-19-5 16,23 4 7-16</inkml:trace>
          <inkml:trace contextRef="#ctx0" brushRef="#br0" timeOffset="66111.4198">12124 303 202 0,'22'-3'134'0,"-1"11"3"0,7-4-6 15,19 4-117-15,-2-5-4 16,9 0-2-16,0-7-5 15,0-3-1 1,-4-4-1-16,-7-3-1 0,-14-4 0 16,-10-4 0-16,-15 0 2 15,-12 1-2-15,-14 2 6 16,-8 7 2-16,-13 4 5 16,-3 10-1-16,-6 7 3 15,4 12 1-15,-2 5-2 16,10 11 2-16,4 0-4 15,14 6-3-15,11 0-5 0,11 1 1 16,15-4-4 0,14-5-2-16,10-4 1 15,9-6-9-15,9-1-17 16,-5-12-99-16,10-2-28 0,-4-14-2 16,-1-2-1-16</inkml:trace>
          <inkml:trace contextRef="#ctx0" brushRef="#br0" timeOffset="73479.7015">10071-89 90 0,'0'0'106'0,"0"0"4"15,0 0-2-15,0 0-85 16,0 0-3-16,0 0-1 0,0 0-4 16,0 0-3-16,0 0-4 15,0 0-2-15,0 0-2 16,0 0 1-16,0 0 2 16,-4-12 1-16,4 12 4 15,0 0-1-15,0 0 2 16,0 0 3-16,0 0 2 15,1-14-3-15,-1 14 0 16,0 0-4-16,0 0-3 16,0 0-4-16,0 0-9 15,0 0-71-15,0 0-58 16,0 0-6-16,0 0-4 16,0 0-5-16</inkml:trace>
        </inkml:traceGroup>
      </inkml:traceGroup>
    </inkml:traceGroup>
  </inkml:traceGroup>
</inkml:ink>
</file>

<file path=ppt/ink/ink5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4:17:54.264"/>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71DD6453-FCBF-45C8-BEE0-87D413D428EB}" emma:medium="tactile" emma:mode="ink">
          <msink:context xmlns:msink="http://schemas.microsoft.com/ink/2010/main" type="inkDrawing" rotatedBoundingBox="11524,17647 18010,17621 18011,17753 11525,17779" shapeName="Other"/>
        </emma:interpretation>
      </emma:emma>
    </inkml:annotationXML>
    <inkml:trace contextRef="#ctx0" brushRef="#br0">-10 30 1 0,'4'-12'87'0,"-4"12"8"0,0 0 4 15,14-14-69-15,-14 14-2 16,16-4-5-16,-4 5 0 16,-12-1-6-16,23 4-1 15,-10-1 0-15,3 2-2 16,2-1 0-16,3 3 0 16,-1-5-1-16,5 5-1 15,-1-2 0-15,6 1-2 16,-1-2-2-16,3 0 1 15,0 0-3-15,0 0-1 16,0 0-1-16,0 0 2 16,-2 0-2-16,0-2 0 15,-4 1 0-15,2 0 0 16,-1-2 0-16,2 2 0 0,-1-2-1 16,1-1-1-16,-1 1 2 15,3 1-1-15,0 0 0 16,2 1 0-16,-4-2 2 15,2 3-2-15,-2-1 2 16,4 1-4-16,1 0 4 16,0 0-4-16,2 0 4 15,2 0-3-15,-2-3 1 16,2 2-2-16,0-3 3 16,-1 1 0-16,-1-2 1 15,0 1-2-15,0-3 1 0,2 3-1 16,1-2 0-16,2 0 0 15,1 0-1-15,0-1 0 16,3 0-2 0,-2 1 4-16,0-1-3 0,-2 0 3 15,-1 1-5-15,-1 2 6 16,-4-2-5-16,0 2 2 16,-2-1-1-16,1 1 0 15,-2 1-1-15,1-1 1 16,-2-1 0-16,2 1-1 15,0 0 1-15,-1 0 0 16,0 0 1-16,-1 1-4 16,-2-1 5-16,0 2-5 15,1-2 4-15,-1 1-4 0,-1 0 3 16,3-1 0-16,-1 2-1 16,2-4 1-1,1 4-1-15,1-2 1 16,-1 0 0-16,2 0-1 0,-2 0 1 15,0 1-1-15,2-2 1 16,-3 1-1-16,3 0 1 16,-2-2 0-16,0 1-1 15,4-2 0-15,-1 2 2 16,2 0-1-16,-2-2 0 16,1 2 3-16,0-2-3 15,0 2 3-15,2 1-3 16,-4 0 3-16,1 0-4 0,0 0 1 15,0 1-1 1,1 0-3-16,-1 1 4 16,0-1-3-16,0 0 3 0,2-1-1 15,0 0 2-15,-1 0-2 16,0-1 1-16,2 1 3 16,0 0-2-16,-1-1-1 15,-1 1-1-15,-1 1-2 16,-1 0 3-16,-2-1 0 15,1 3-1-15,-5-2-2 16,2 2 2-16,-2 0 1 16,1-2 0-16,1 2-1 15,1-1 0-15,1 0 0 16,2-1 1-16,1 0-1 16,3 1 1-16,1-2-2 15,1 0 2-15,0 0-1 0,4-2 1 16,-1 2 0-16,2-1-1 15,-4 0 1-15,1-1 0 16,0 1 0-16,-2 1-1 16,0 0 2-16,-1-1-3 15,0-1 5-15,1 0-2 16,2-1 1-16,0 0-1 16,-1 1 2-16,-1-4-1 15,2 4 0-15,-3-2 0 16,-3 1-3-16,1-1 2 15,-4 3-1-15,0-2 1 16,-3 2-1-16,1 1 0 0,-1 0 1 16,0-2-2-16,1 2 2 15,-2 0-1-15,2-1 0 16,2 1 0-16,0-1 0 16,3-1 0-16,2 0 0 15,1-1 0-15,1 2 0 16,2-1 0-16,-3 0 0 15,1 0 0-15,1 1 0 16,-4-2 1-16,1 2-1 16,-5-2 2-16,2 2-2 15,-2-2 0-15,-2 2 1 16,-2 0 0-16,0-2-1 16,-4 3 0-16,-1-4 1 0,-1 4-3 15,-2 0 2-15,-1 3-1 16,-2-3 1-16,-1 0-1 15,1 1 0-15,-2 0 0 16,2 1-1-16,1-2 2 16,3 1-1-16,-1-1 2 15,1-1-2-15,2-1 1 16,0 0-1-16,1-1 0 16,-2 2 1-16,-2-1-1 15,0 1 0-15,-4 1 0 16,-2-1 0-16,-2 1 0 0,-14 0 0 15,20 1 0-15,-20-1-3 16,0 0-6-16,0 0-11 16,9 15-112-16,-24-9-1 15,-2 1-10-15,-10-4-4 16</inkml:trace>
  </inkml:traceGroup>
</inkml:ink>
</file>

<file path=ppt/ink/ink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5:02.416"/>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DEC0FCAA-09DE-4899-9815-F9CD026B102B}" emma:medium="tactile" emma:mode="ink">
          <msink:context xmlns:msink="http://schemas.microsoft.com/ink/2010/main" type="writingRegion" rotatedBoundingBox="8038,10946 11838,10923 11844,11818 8044,11842"/>
        </emma:interpretation>
      </emma:emma>
    </inkml:annotationXML>
    <inkml:traceGroup>
      <inkml:annotationXML>
        <emma:emma xmlns:emma="http://www.w3.org/2003/04/emma" version="1.0">
          <emma:interpretation id="{FB02112E-454A-4F76-B2AC-0B02C69F7EB7}" emma:medium="tactile" emma:mode="ink">
            <msink:context xmlns:msink="http://schemas.microsoft.com/ink/2010/main" type="paragraph" rotatedBoundingBox="8038,10946 11838,10923 11844,11818 8044,11842" alignmentLevel="1"/>
          </emma:interpretation>
        </emma:emma>
      </inkml:annotationXML>
      <inkml:traceGroup>
        <inkml:annotationXML>
          <emma:emma xmlns:emma="http://www.w3.org/2003/04/emma" version="1.0">
            <emma:interpretation id="{401B6BA8-3F8B-4C10-A42C-8772E618031B}" emma:medium="tactile" emma:mode="ink">
              <msink:context xmlns:msink="http://schemas.microsoft.com/ink/2010/main" type="line" rotatedBoundingBox="8038,10946 11838,10923 11844,11818 8044,11842"/>
            </emma:interpretation>
          </emma:emma>
        </inkml:annotationXML>
        <inkml:traceGroup>
          <inkml:annotationXML>
            <emma:emma xmlns:emma="http://www.w3.org/2003/04/emma" version="1.0">
              <emma:interpretation id="{7ADA74F9-4947-46FF-BCB6-89BD23C58C21}" emma:medium="tactile" emma:mode="ink">
                <msink:context xmlns:msink="http://schemas.microsoft.com/ink/2010/main" type="inkWord" rotatedBoundingBox="8038,10946 11838,10923 11844,11818 8044,11842"/>
              </emma:interpretation>
              <emma:one-of disjunction-type="recognition" id="oneOf0">
                <emma:interpretation id="interp0" emma:lang="en-US" emma:confidence="0.5">
                  <emma:literal>From:</emma:literal>
                </emma:interpretation>
                <emma:interpretation id="interp1" emma:lang="en-US" emma:confidence="0.5">
                  <emma:literal>From :</emma:literal>
                </emma:interpretation>
                <emma:interpretation id="interp2" emma:lang="en-US" emma:confidence="0.5">
                  <emma:literal>Fro m:</emma:literal>
                </emma:interpretation>
                <emma:interpretation id="interp3" emma:lang="en-US" emma:confidence="0">
                  <emma:literal>Fro M:</emma:literal>
                </emma:interpretation>
                <emma:interpretation id="interp4" emma:lang="en-US" emma:confidence="0.5">
                  <emma:literal>From .</emma:literal>
                </emma:interpretation>
              </emma:one-of>
            </emma:emma>
          </inkml:annotationXML>
          <inkml:trace contextRef="#ctx0" brushRef="#br0">0 207 83 0,'0'0'105'16,"23"-18"6"-16,-23 18 1 16,21-15-61-16,6 13-17 15,-4-12 0-15,22 3-4 16,3-10-4-16,14 5-2 15,5-5-6-15,8 2-2 0,-3-1-5 16,3 3-2-16,-6 2-3 31,-9 7 0-31,-8 2-3 0,-11 2-2 0,-9 4-2 32,-7 0 1-32,-25 0-1 15,27 2 1-15,-27-2-2 16,0 0-4-16,0 0-11 15,0 0-14-15,25 2-75 0,-25-2-20 16,0 0-4-16,0 0 0 0</inkml:trace>
          <inkml:trace contextRef="#ctx0" brushRef="#br0" timeOffset="940.4343">172 210 98 0,'0'0'109'0,"0"0"-2"16,0 0 3-16,0 0-74 15,0 0-4-15,-6 41-4 16,4-12-5-16,8 15-2 16,-4 2-2-16,5 18 1 0,-5 0-4 0,6 5 1 15,-4-3-6-15,5-1-1 16,-3-9-4-1,4-8-1-15,-4-9-4 16,1-10 1-16,-7-29-2 0,10 29 0 16,-10-29-1-16,0 0-5 15,0 0-10-15,0 0-24 16,0 0-82-16,-4-31-4 16,4 31-1-16,-13-25-3 15</inkml:trace>
          <inkml:trace contextRef="#ctx0" brushRef="#br0" timeOffset="1826.814">60 581 165 0,'0'0'120'0,"19"-8"2"0,-19 8 2 15,21-6-88-15,2 6-8 16,-1-8-2-16,18 3-3 16,-1-5-7-16,13 6-5 15,-2-9-3-15,4 5-4 16,-4 2-7-16,-4-4-38 16,0 12-86-16,-15-7-4 15,-6 8-5-15,-25-3-5 16</inkml:trace>
          <inkml:trace contextRef="#ctx0" brushRef="#br0" timeOffset="3368.9338">754 187 61 0,'0'0'73'0,"11"-21"5"16,-11 21 1-16,0 0-55 0,0 0 2 16,6 25-1-1,0 4 1-15,-4 0 0 0,9 19 1 16,-7 2-3-1,6 10-2-15,-2 2-6 0,3 3-2 16,-3-7-4-16,0 0 0 16,-3-12-3-16,1-9 3 15,-4-10 0-15,2-4 1 16,-4-23 4-16,0 0 0 16,0 0-2-16,0 0 0 15,0-39-2-15,2 1-3 16,0-10-1-16,2-8-5 0,3-6-2 15,3-2-2-15,5 1 2 16,-1 5-2-16,7 10 0 16,0 7 1-1,1 9 0-15,-1 3-1 0,4 15 2 16,-4 1-2-16,-2 7 2 0,-1 2-2 16,-18 4 1-16,29 6 0 15,-29-6-5-15,25 21-20 16,-8-2-86-16,-17-19-1 15,15 33-5 1,-15-33-1-16</inkml:trace>
          <inkml:trace contextRef="#ctx0" brushRef="#br0" timeOffset="4417.6973">1720 143 115 0,'-4'-21'87'0,"4"21"0"16,0 0-21-16,-18-16-45 15,18 16 0-15,-23 0-4 16,2 4-1-16,21-4-6 16,-44 23-2-16,15-3-5 15,-6 1 1-15,0 6-1 16,-7 4 2-16,5 7 3 15,-7-1 0-15,7 7 3 16,-1-1 0-16,11 7 1 16,4-2-2-16,11 0 1 15,6-7-2-15,14 1 0 16,9-11-1-16,14-2 0 0,10-10-1 16,13-9 1-16,9-8-1 15,3-6-1-15,5-8-1 16,-1-5-1-16,-3-4-1 15,-3-8-2-15,-6-4 1 16,-8-2 0-16,-8-9 1 16,-9 3-1-16,-10-7 2 15,-6-2-1-15,-13 0 2 16,-11-2-1-16,-9 2 3 16,-7 2 0-16,-12 9-2 15,-1 4 2-15,-1 6-3 16,-3 8 2-16,5 4-4 15,6 9 1-15,6 4-5 0,2 0-5 16,21 4-12-16,-24 4-33 16,24-4-66-16,4 25-2 31,-4-25-3-31,16 29-3 0</inkml:trace>
          <inkml:trace contextRef="#ctx0" brushRef="#br0" timeOffset="5532.2567">2281 270 105 0,'-10'-19'93'0,"10"19"1"16,0 0 3-16,0 0-64 0,-23-19-7 15,23 19-3-15,0 0-1 16,0 0-4 0,0 0-4-16,-12 34-1 15,5-11-1-15,5 10 2 0,-2 6-3 16,4 11 2-16,-2 2-3 15,6 8 1-15,-2-4-4 16,7 0 1-16,-3-8-5 16,2-6 0-16,-2-11-1 15,3-8 2-15,-9-23 1 16,8 21 2-16,-8-21 0 16,2-19-1-16,-4-6 1 15,2-8-2-15,0-9-1 16,0-8-2-16,0-8-3 15,2-8-4-15,2-1 2 16,3-1-2-16,5 1 1 16,5 7 4-16,5 6 0 0,3 8 0 15,7 9 0-15,-1 10 3 16,4 10-4-16,2 13 5 16,1 16-4-16,-5 11-3 15,-2 8 2-15,-4 11 0 16,-4 4 1-1,-2 4-1-15,-7 6 2 16,-3-4 0-16,-5-7 1 16,-4-3 1-16,-2-7-1 0,0-6 0 15,-2-8 1-15,2-21 1 16,-6 23-1-16,6-23 1 16,0 0-1-16,0 0-1 15,-2-21 1-15,6-4-3 0,4-8 1 31,5-4-2-31,1-9 1 16,7-2-2-16,6-6 0 16,2 0 3-16,8 6 0 0,3 5 1 15,4 9-1-15,1 7 2 16,3 11-3-16,0 14 3 16,-4 16-2-16,-3 15 0 0,-8 11-1 15,-4 10 0 1,-8 8 0-16,-4 10 0 0,-7 5 2 15,-4-2-1-15,-1 4-2 16,-1-9-7-16,8 9-105 16,-8-19-8-16,7-8-3 15,-3-19-9-15</inkml:trace>
          <inkml:trace contextRef="#ctx0" brushRef="#br0" timeOffset="7437.1271">3723 289 69 0,'0'0'75'15,"15"-21"6"-15,-15 21-1 16,2-21-53-16,-2 21-2 16,4-19 1-16,-4 19-1 15,0 0-3-15,10-23-1 16,-10 23-1-16,0 0-3 16,0 0 0-16,0 0-3 15,0 0-3-15,0 0-2 0,0 0-1 16,-18 25-3-16,18-25-2 15,-11 25-1-15,11-25 0 16,-4 19 0-16,4-19 2 16,0 0 1-16,0 0 0 15,27-17-1-15,-27 17 1 16,21-37-2-16,-21 37 1 0,21-37-2 16,-21 37 0-16,8-34-2 15,-8 34 1-15,0 0-1 16,0 0 1-16,-21-6-1 31,21 6 0-31,0 0-1 16,0 0-1-16,-6 27-2 15,6-27-10-15,0 0-23 16,29 0-71-16,-29 0 1 0,0 0-6 16,0 0 1-16</inkml:trace>
          <inkml:trace contextRef="#ctx0" brushRef="#br0" timeOffset="8510.1485">3742 731 108 0,'0'0'86'0,"0"0"0"16,0 0-2-16,0 0-65 0,0 0-3 16,0 0 2-16,0 0-6 15,0 0-2-15,0 0-3 16,0 0-2-16,0 0-1 15,0 0 0-15,0 0 0 16,0 0 2 0,0 0 0-16,0 0 1 15,0 0 1-15,2-21-1 16,-2 21 0-16,0 0 0 0,10-25-2 16,-10 25-2-16,0 0-1 15,-2-20-1-15,2 20 0 0,0 0 0 16,0 0 0-1,-18 8-1-15,18-8 0 16,0 0 1-16,0 0 1 0,0 0 0 16,0 0 0-16,0 0 2 15,0 0 0-15,0 0 0 16,23 2 1-16,-23-2 0 16,0 0-1-16,0 0-1 15,6-19-1-15,-6 19 0 0,0 0-1 16,0 0-1-16,0 0 0 31,0 0-2-31,-19-2 1 16,19 2 0-16,0 0 1 15,0 0 1-15,0 0 1 0,0 0 0 16,0 0 0-16,0 0 2 16,0 0-2-16,0 0 0 15,0 0-2-15,0 0-1 16,0 0-2-16,0 0-4 15,0 0-10-15,6 21-70 16,-6-21-19-16,0 0-2 16,9 21-4-16</inkml:trace>
        </inkml:traceGroup>
      </inkml:traceGroup>
    </inkml:traceGroup>
  </inkml:traceGroup>
</inkml:ink>
</file>

<file path=ppt/ink/ink6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7T23:23:51.085"/>
    </inkml:context>
    <inkml:brush xml:id="br0">
      <inkml:brushProperty name="width" value="0.1" units="cm"/>
      <inkml:brushProperty name="height" value="0.1" units="cm"/>
      <inkml:brushProperty name="fitToCurve" value="1"/>
    </inkml:brush>
  </inkml:definitions>
  <inkml:traceGroup>
    <inkml:annotationXML>
      <emma:emma xmlns:emma="http://www.w3.org/2003/04/emma" version="1.0">
        <emma:interpretation id="{293936D5-E7FF-45B2-8ADE-C24AB748A6D7}" emma:medium="tactile" emma:mode="ink">
          <msink:context xmlns:msink="http://schemas.microsoft.com/ink/2010/main" type="inkDrawing" rotatedBoundingBox="3622,7655 32231,6836 32397,12643 3788,13462" hotPoints="34661,9243 16807,12773 -1293,10875 16560,7345" semanticType="enclosure" shapeName="Ellipse"/>
        </emma:interpretation>
      </emma:emma>
    </inkml:annotationXML>
    <inkml:trace contextRef="#ctx0" brushRef="#br0">2645 420 1 0,'0'0'0'15,"-16"-28"40"-15,16 28 36 16,0 0-58-16,-33-28-3 15,33 28-4-15,-35-21-1 32,12 14 2-32,-12-2-1 0,-3 6 1 15,-18 1 1-15,0 4 2 16,-11 3 0-16,-3 2 0 16,-7 0 0-16,4 2 2 0,-2-2 0 15,3 3-2-15,4-6 0 16,8 3-1-16,-3-2-3 15,7 2-2-15,0 0-2 16,0 2 0-16,-5 3-1 16,7 0 1-16,1-1 0 15,-4 3 0-15,1-2 0 16,0 2 1-16,-2 5 4 0,4 0-2 16,5 2 0-16,-2 2-3 15,0 0 1-15,4 5-3 31,0 0 2-31,3 3-3 16,0-6-2-16,4 6-2 16,-4-1 2-16,1 3 1 0,4 4-1 15,-1 7 0-15,0 3-1 16,-2 9 2-16,-2 7-3 16,4 5 3-16,1 2-2 15,4 2 3-15,0 3-2 0,4 0 1 16,1-1-1-16,7 1 2 15,-3 0-1-15,3-1 1 16,2-1-3-16,0-1 2 16,2-2-2-16,-2 0 1 15,2-2 0-15,5 0 0 0,5-8 0 16,0 3 1-16,2 3-1 16,2 1 1-16,0 3-1 15,5 1 1-15,0 3-1 16,2-1 1-16,1 1-3 15,2-4 3 1,-1 0-1-16,3-2 1 16,0 2 1-16,3 0-5 15,-1 0 6-15,0 7-7 16,1-2 7-16,-1 2-7 16,0 2 7-16,3 1-7 15,-3-1 2-15,1 0 3 16,1 3-2-16,3 0 3 15,-2 2-3-15,4 0 2 0,-2 0-3 16,0 2 5-16,5 1-3 0,0-6 1 16,-1-4-2-16,1-2 2 15,-3-7-1-15,5-3 1 16,-2-4 0-16,2-3-3 0,-5-2 1 16,1 0 2-16,1-4-3 15,1-1 2-15,2 0-1 31,0-4 1-31,2 0-1 16,5-3 2-16,0-2-1 16,5-2 0-16,4-3 0 0,5 3 1 15,5-5-1-15,5 0 1 16,6-2-1-16,5-1 1 16,2-1-2-16,5-3 1 15,5-3-1-15,4-1 2 16,1-6-2-16,6-1 2 15,3-3-1-15,0 0 0 0,-1-5 1 16,6 3-3-16,1-1 2 16,3 1-2-16,3 0 2 15,-1 2-3-15,3 0 2 16,2-3-3-16,0 3 2 0,0 3 1 16,-2-1 0-16,0 0 0 15,-5 1-2-15,0-1 2 16,-5-2 0-16,3 0 1 0,-1 0-2 15,1-2 2-15,0-3-2 16,4 3 2-16,1-3-1 31,-1 1 0-31,3-1 0 16,-5-2 0-16,4 0 1 16,-3 0 0-16,-1-2-1 0,-5-3 2 15,-2 0-1-15,5 1 0 16,-5-3 0-16,4 0 0 15,-1-3 0-15,2 1-1 16,2-3 1-16,-3 3-1 16,1-5 0-16,0 2 0 15,-3 3-2-15,1-3 2 0,-6 1-1 16,3-3 0-16,0-3 0 16,3-4 3-16,4 0-3 15,0-2 5-15,2-5-3 16,3 2 2-16,0 1-2 0,-1 1 3 31,3 3-5-31,3 0 2 16,-1 2 2-16,1-2 1 15,1 3-1-15,1-3 1 0,4 0-1 16,1 0 1-16,-3 2-1 16,-5 0 0-16,1 1-3 15,-8 1-1-15,-4 1 1 16,-1 4-1-16,-4 3 0 15,-4 0 0-15,-3-1 0 16,-2 3 1-16,2 0-1 16,0 0 0-16,-3 3 0 15,1-3 1-15,-3 0-1 0,6 0 0 16,-1 2 1-16,-3 3-1 16,3-1 1-16,0 6-1 15,0-3 1 1,5 2-5-16,2 0 4 15,0 1 1-15,3-6 0 16,1 3-5-16,6-2-1 16,-1 0 1-16,3-3-1 15,0-2 6-15,-1 0-1 0,1 0 0 16,2 0 1-16,0-2 2 16,-5-3 2-16,3 0-2 15,-5-2 2-15,-2 3-1 0,-3-3-5 16,1 0 0-16,-6-3 1 15,-6 1-1-15,-5 2 1 16,-2 0-1-16,-7-2 1 16,-5-1-1-16,-5 1 2 15,-7 0-2-15,-2-3 2 16,-4 3-1-16,-3-5 1 16,-5 0-2-16,0 0 2 0,-2 0-1 15,-2-3 0-15,2 1 0 16,-5-3-1-16,8 1 0 15,-5-3 0-15,-1 0 0 16,3-3 0-16,-4-1-1 0,1-3 1 16,1 4 0-16,-3-4 0 31,1 0 0-31,1 0 0 16,1-2 0-16,4 4 0 15,5-2 0-15,0 5 0 0,7-3 1 16,0 5-1-16,3 0 0 15,-1 7 1-15,5 0-1 16,0 2 0-16,5 3 0 0,2 0 1 16,0 2-1-16,7 4 0 15,2-6 0-15,10 2 0 16,0 2-1-16,2-2 0 16,2-2 0-16,3 0 1 0,0 2-1 31,2-3 1-31,2 6-1 15,-4-1 2-15,2 0-1 16,0 5 0-16,-2 0 1 16,-1 3-1-16,-1-1 0 15,-6 0 1-15,3 1-2 0,-2-3 0 16,-3 0 1 0,3-3-1-16,0-1 0 0,0-3 1 15,4-3-2-15,-2 1 2 16,0 2 1-16,2-2-1 15,1-1 0-15,2 1 0 16,-1 0 0-16,1 2 0 0,2-5-1 16,7 3 0-16,-2-5 0 15,4 0 1-15,1 0-1 16,1 0 1-16,6-3-1 0,-1 1 1 16,-2 0 0-16,0-1 0 15,3 1 0-15,-1 0 0 16,-2-3-1-16,2 3 1 15,-2-1-1-15,3 3 1 16,2 0-1-16,2-2 1 16,-3 2 2-16,6 0-2 31,-1 2 2-31,-2 1-2 16,0-1 2-16,-2 0-1 0,0 5 1 15,-3 2-2-15,-2 1 0 16,-5-1 0-16,1 0 0 0,-1 3 0 15,1 2 0-15,1 0 1 16,-1 0-1-16,4 0 0 16,-3 2 0-16,4 1 2 15,-1 4-1-15,2 0-2 16,-2-3 2-16,2 4-1 0,-2-1 0 16,3-3 0-16,2 1 0 31,-1 0 0-31,6-1 0 15,-8-1 1-15,3 1-1 0,0-1 1 16,-5 1 0-16,2 1 0 16,-2 2-2-16,-2-2 2 15,-1 2-2-15,-1-3 2 16,2 1-3-16,-1-3 3 0,1-2-2 16,-5 3 2-16,0-6 0 15,-2 6 0-15,-1-6 1 16,-3 1-1-16,-4 2 0 15,1-2 0-15,2-3 4 16,0 0-3-16,0 3 1 16,5-5-2-16,4 0 3 0,5 0-2 15,3 0 1-15,1 0-2 16,3 0 1-16,5-2-2 16,0-3 2-16,4 0-1 15,3-4 0-15,-3 2 0 16,5-5 1-16,1 3-1 0,1-1-1 31,3-1 2-31,-1 1-1 16,-4 1 1-16,1 0-2 15,1-1 1-15,-2 3 0 0,-5-4 1 16,1 4-1-16,-6-3-1 16,6 1 2-16,-8-3-2 15,5-2 1-15,-4-2 1 16,-3-3-2-16,2-2 2 0,1-2-2 15,-1-7 2-15,0-3-2 16,3-4 3-16,2-1-2 16,3-1 1-16,1-6-1 15,1 1 1-15,2-1-1 16,-2 1 2-16,2 0-2 16,-5 2 1-16,-6-3-1 0,-8 1 2 15,-7-3-2-15,-6-2 0 16,-10-2 0-16,-7-5-1 15,-7-5 1-15,-2-7-1 16,-1-4 0-16,-4-5 1 31,-2-7-1-31,-3-5 2 0,1-2-1 16,-3-7 2-16,-7 2-3 16,-5 1 3-16,-9-3-5 15,-7-3-1-15,-7 3 1 0,-9 0-2 16,-7 0 2-16,-8 0-3 15,-4 0 4-15,-7-5-3 16,-7 5 4-16,-5 5 2 16,-4 7-2-16,-5 4 3 0,0 7-2 15,-9 10 0-15,-5 11 0 16,-5 7 0-16,-4 8-1 16,-5 4 1-16,-5 2-1 15,-7 7 1-15,-2 1-1 16,-5 1 0-16,-4 1 3 15,0 2-2-15,-3 0 3 32,-4 0-3-32,-1 2 2 0,-4 0-2 15,-5 3 1-15,3 2-1 16,-10 2-1-16,1 3 0 16,-6 0 0-16,-6 4 1 15,-5 0 0-15,-3 3 0 0,-1 2 0 16,-3 2 0-16,-3 1-1 15,-2-3 1-15,-4 0-1 16,2 0 0-16,-5 0 0 0,1-5 1 16,-6 3 0-16,-2-3-1 15,-6 0 1-15,-6 1 0 16,-6-3 0-16,-8 2 0 16,-1 0-1-16,-10 3 1 15,-5 0-1-15,-7 2 1 16,-7 0-1-16,-2 4 1 15,-2 3 0 1,-5 3-2-16,-5-1 1 16,-5 3 1-16,-4-1-1 15,0 1 0-15,2-3 1 16,-2 3 0-16,2-3 0 0,1-2 0 16,4 0 1-16,6-2-1 15,4 0 0-15,4 2 1 16,-1-3-1-16,1 3 1 15,-2-2-1-15,-1 7 0 16,-1-5 1-16,-8 2-1 0,0-2 1 16,-4-5 0-16,-1 1-1 15,3-6 2-15,-2-4-1 16,2-2 1-16,-1-3-1 0,4 1 1 16,-3-1 0-16,-1 5 1 31,1 0 0-31,3 5 0 15,-8 4 1-15,0 5-2 16,-7 2 1-16,-2 1 0 0,-2 6 1 16,-10 0-3-16,-5 1 1 15,-8 4 0-15,-4 0 0 16,-8-3 1-16,0 8-2 0,-8-5 2 16,5 5-1-1,-4-3 1-15,-1 0 0 0,1 1-2 16,-5 1 2-16,2 1-1 15,-2-3 1-15,-7 3-2 16,-8-3 1-16,6-2 0 16,-3 0-1-16,3-2 1 15,4-3-1-15,7-2 0 16,7 0 0-16,10-2 0 0,11-3 0 16,7 1 0-16,7-1 1 31,12 0-1-31,7-2 1 15,9 0 0-15,8 0-1 0,8-2 0 16,8 0-1-16,9-1 1 16,0-1-2-16,6-3 0 15,6-3-1-15,2-4 2 16,2 0-1-16,3 0 0 0,2-4 0 16,4 1 1-16,6 1-1 15,1 2 1-15,1 2 0 16,4 5 0-1,5 3-1-15,2 1 1 0,7 1-1 16,3 4 0-16,7-2 0 0,6 3 1 16,8-1 1-16,9 3-1 15,4-1 0-15,10 8-1 16,3 2-1-16,4 9-4 16,0 5-3-16,7 12-14 15,-17-12-77-15,13 23-52 16,-8-9 0-16,5-9-1 0</inkml:trace>
  </inkml:traceGroup>
</inkml:ink>
</file>

<file path=ppt/ink/ink6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7T23:24:01.742"/>
    </inkml:context>
    <inkml:brush xml:id="br0">
      <inkml:brushProperty name="width" value="0.1" units="cm"/>
      <inkml:brushProperty name="height" value="0.1" units="cm"/>
      <inkml:brushProperty name="fitToCurve" value="1"/>
    </inkml:brush>
    <inkml:context xml:id="ctx1">
      <inkml:inkSource xml:id="inkSrc2">
        <inkml:traceFormat>
          <inkml:channel name="X" type="integer" max="4095" units="cm"/>
          <inkml:channel name="Y" type="integer" max="4095" units="cm"/>
          <inkml:channel name="T" type="integer" max="2.14748E9" units="dev"/>
        </inkml:traceFormat>
        <inkml:channelProperties>
          <inkml:channelProperty channel="X" name="resolution" value="175" units="1/cm"/>
          <inkml:channelProperty channel="Y" name="resolution" value="310.22726" units="1/cm"/>
          <inkml:channelProperty channel="T" name="resolution" value="1" units="1/dev"/>
        </inkml:channelProperties>
      </inkml:inkSource>
      <inkml:timestamp xml:id="ts1" timeString="2023-01-27T23:23:56.580"/>
    </inkml:context>
  </inkml:definitions>
  <inkml:traceGroup>
    <inkml:annotationXML>
      <emma:emma xmlns:emma="http://www.w3.org/2003/04/emma" version="1.0">
        <emma:interpretation id="{A1439E83-E230-4491-9531-826ACF402707}" emma:medium="tactile" emma:mode="ink">
          <msink:context xmlns:msink="http://schemas.microsoft.com/ink/2010/main" type="writingRegion" rotatedBoundingBox="17710,10606 37603,11709 37351,16268 17458,15165"/>
        </emma:interpretation>
      </emma:emma>
    </inkml:annotationXML>
    <inkml:traceGroup>
      <inkml:annotationXML>
        <emma:emma xmlns:emma="http://www.w3.org/2003/04/emma" version="1.0">
          <emma:interpretation id="{CB82674E-6A0E-4905-B23A-E37B7F37A3A8}" emma:medium="tactile" emma:mode="ink">
            <msink:context xmlns:msink="http://schemas.microsoft.com/ink/2010/main" type="paragraph" rotatedBoundingBox="20152,12151 32825,11423 32975,14034 20302,14763" alignmentLevel="2"/>
          </emma:interpretation>
        </emma:emma>
      </inkml:annotationXML>
      <inkml:traceGroup>
        <inkml:annotationXML>
          <emma:emma xmlns:emma="http://www.w3.org/2003/04/emma" version="1.0">
            <emma:interpretation id="{EB2125C2-5267-47AA-893B-027A6D565B0B}" emma:medium="tactile" emma:mode="ink">
              <msink:context xmlns:msink="http://schemas.microsoft.com/ink/2010/main" type="line" rotatedBoundingBox="20152,12151 32825,11423 32975,14034 20302,14763"/>
            </emma:interpretation>
          </emma:emma>
        </inkml:annotationXML>
        <inkml:traceGroup>
          <inkml:annotationXML>
            <emma:emma xmlns:emma="http://www.w3.org/2003/04/emma" version="1.0">
              <emma:interpretation id="{C4A36EE9-73D4-4542-80C5-610F169717E0}" emma:medium="tactile" emma:mode="ink">
                <msink:context xmlns:msink="http://schemas.microsoft.com/ink/2010/main" type="inkWord" rotatedBoundingBox="20159,12276 25196,11987 25279,13422 20242,13711"/>
              </emma:interpretation>
              <emma:one-of disjunction-type="recognition" id="oneOf0">
                <emma:interpretation id="interp0" emma:lang="en-US" emma:confidence="0.5">
                  <emma:literal>oracle</emma:literal>
                </emma:interpretation>
                <emma:interpretation id="interp1" emma:lang="en-US" emma:confidence="0.5">
                  <emma:literal>emacs le</emma:literal>
                </emma:interpretation>
                <emma:interpretation id="interp2" emma:lang="en-US" emma:confidence="0.5">
                  <emma:literal>e made</emma:literal>
                </emma:interpretation>
                <emma:interpretation id="interp3" emma:lang="en-US" emma:confidence="0">
                  <emma:literal>enact le</emma:literal>
                </emma:interpretation>
                <emma:interpretation id="interp4" emma:lang="en-US" emma:confidence="0">
                  <emma:literal>e male</emma:literal>
                </emma:interpretation>
              </emma:one-of>
            </emma:emma>
          </inkml:annotationXML>
          <inkml:trace contextRef="#ctx0" brushRef="#br0">17488 5428 188 0,'0'0'127'15,"0"0"-1"-15,0 0 4 16,-23 25-113-16,18 10-5 16,0 0 1-16,5 12 0 15,0 0 0-15,5-1-2 0,-3-6-2 16,5-7-4-16,0-12 0 16,-7-21-1-16,12 28 2 15,-12-28 1 1,0 0 1-16,0 0 0 0,0 0 1 15,0 0-2-15,0-42 0 16,2 16-2-16,5-11-2 16,7-3-2-16,5-7-2 15,7-2 0-15,9-2 1 16,11 2-1-16,8 7 2 16,2 5-1-16,-2 9 1 0,2 7-2 15,-5 7 1-15,-4 7-3 16,-5 9-6-16,-14 5-7 15,-5 16-24-15,-23-23-74 16,7 35-25-16,-7-35-2 16,-11 38 3-1</inkml:trace>
          <inkml:trace contextRef="#ctx0" brushRef="#br0" timeOffset="411.9363">18046 5439 44 0,'21'-14'104'0,"2"5"1"15,3-3 6-15,-26 12-68 16,44-11-12-16,-44 11 2 16,28 28 1-16,-25-5-1 0,6 24 0 15,-16-3-4-15,9 14-2 16,-9-2-6-16,10 3-7 16,-8-13-1-16,7-6-6 15,-2-12 0-15,3-7-6 16,-3-21 3-16,0 0 2 15,0 0-1-15,9-23 2 16,-9-12-5-16,2-10 3 16,5-11-4-16,5-11 2 15,7-13-5-15,9-1-2 16,9 4 1-16,10 4 0 16,9 17 2-16,4 17-2 15,1 20 2-15,0 21 0 0,-5 24 1 16,-2 18 0-16,-10 12-1 15,-9 10 2-15,-12 1-1 16,-6 1 3-16,-8-3-5 16,-9-9-11-16,5 7-50 0,-15-30-76 15,6 0-1-15,4-33-3 16,-3 21-1-16</inkml:trace>
          <inkml:trace contextRef="#ctx0" brushRef="#br0" timeOffset="802.487">19335 5383 153 0,'18'-42'129'15,"-20"7"-4"-15,-10 12 4 16,-27 9-107-16,-1 26-2 16,-16 11 1-16,2 24-3 0,-11 11-3 15,9 14 1-15,2 5 0 16,14 10-5-16,12-13 0 15,24-6-5-15,11-14 1 16,21-14-6-16,14-22 3 16,7-11-6-16,7-18 2 15,-5-15 4-15,-9-7-6 16,-5-11 3-16,-11-5-4 16,-17-3 4-16,-11-1-2 15,-10 4 3-15,-4 9-4 16,0 10 0-16,16 30 3 15,-33-21 0-15,33 21 1 0,-12 39 1 16,22-1 1-16,4 13-1 16,11 0 0-16,10 3-3 15,10-3-1-15,4-13-23 16,21 6-75-16,-14-25-44 16,9-7-2-16,-4-24-1 15</inkml:trace>
          <inkml:trace contextRef="#ctx0" brushRef="#br0" timeOffset="1068.0635">20000 5348 185 0,'16'-46'139'0,"1"20"4"16,-17 26-4-16,0 0-90 0,-42 7-35 16,11 35 0-16,-9 7-3 15,3 14 0 1,-5 5-1-16,5 11 0 0,6-2-1 15,20-5-5-15,11-6 2 16,21-8-5-16,14-11 3 16,11-12-6-16,15-7 0 15,7-16-7-15,7-3-10 16,-12-28-32-16,11 5-95 16,-22-25-5-16,-8-8 2 15,-23-19-2-15</inkml:trace>
          <inkml:trace contextRef="#ctx0" brushRef="#br0" timeOffset="1286.7727">20432 4690 201 0,'14'63'149'16,"-17"16"0"-16,3 33-3 15,-11 0-119-15,6 26-9 16,0 2-4-16,5-2-9 16,7-5-9-16,-4-28-26 15,20-5-79-15,-14-41-34 16,12-12 0-16,-21-47-6 16</inkml:trace>
          <inkml:trace contextRef="#ctx0" brushRef="#br0" timeOffset="1599.4214">20661 5689 197 0,'35'-2'135'0,"2"6"-3"16,12 8-1-16,2-10-121 15,10 3-7-15,4-7-5 16,-4-10-1-16,2-4-5 16,-12-12 3-16,-11-5 2 15,-19-7 5-15,-21-4 3 0,-12 4 7 16,-25-4 5-1,-5 16 0-15,-23 5 2 0,2 20-1 0,-12 10 0 32,17 26-3-17,2 9-3-15,18 19 2 0,20 11-3 16,22 3-5-16,24-1 2 16,24 1-4-16,25-7 1 15,16-12-6-15,17-5-10 0,-5-30-60 16,14 7-83-16,-16-21 1 15,-3-7-7-15,-18-23-1 16</inkml:trace>
          <inkml:trace contextRef="#ctx0" brushRef="#br0" timeOffset="-433.4664">16547 5731 113 0,'-16'-23'116'16,"16"23"5"-16,0 0-2 16,0 0-80-16,37-17-25 15,-9 15-1-15,10 2-2 16,4-2-6-16,7-1 0 16,2-6-2-16,3 0 0 15,-3-5 0-15,3-5 0 16,-10-4 1-16,-2-5-2 15,-12-3 3-15,-6 1 0 0,-10-3 1 16,-7 5-1-16,-12-2 1 16,-7 7-2-16,-9 6 1 15,-9 8 0-15,-10 9-2 16,-6 9 0-16,-8 12 0 16,-2 10-1-16,-2 11 0 15,2 7 0-15,2 7 1 16,10 4 0-16,8-1 0 0,18-3-3 15,11-5 3-15,16-4-3 16,17-12 4-16,18-5-4 16,10-9 2-16,9-9-4 31,9-5-1-31,-4-9-12 0,9 9-29 16,-26-19-70-1,5 10-16-15,-18-8 0 16,-6 10-3-16</inkml:trace>
        </inkml:traceGroup>
        <inkml:traceGroup>
          <inkml:annotationXML>
            <emma:emma xmlns:emma="http://www.w3.org/2003/04/emma" version="1.0">
              <emma:interpretation id="{0BCD2F6D-3EDD-4B05-A077-80D306A840E1}" emma:medium="tactile" emma:mode="ink">
                <msink:context xmlns:msink="http://schemas.microsoft.com/ink/2010/main" type="inkWord" rotatedBoundingBox="26116,12240 31804,12339 31772,14135 26085,14036"/>
              </emma:interpretation>
              <emma:one-of disjunction-type="recognition" id="oneOf1">
                <emma:interpretation id="interp5" emma:lang="en-US" emma:confidence="0.5">
                  <emma:literal>Imagery</emma:literal>
                </emma:interpretation>
                <emma:interpretation id="interp6" emma:lang="en-US" emma:confidence="0">
                  <emma:literal>imagery</emma:literal>
                </emma:interpretation>
                <emma:interpretation id="interp7" emma:lang="en-US" emma:confidence="0">
                  <emma:literal>Imagers</emma:literal>
                </emma:interpretation>
                <emma:interpretation id="interp8" emma:lang="en-US" emma:confidence="0">
                  <emma:literal>Imager</emma:literal>
                </emma:interpretation>
                <emma:interpretation id="interp9" emma:lang="en-US" emma:confidence="0">
                  <emma:literal>Imager's</emma:literal>
                </emma:interpretation>
              </emma:one-of>
            </emma:emma>
          </inkml:annotationXML>
          <inkml:trace contextRef="#ctx0" brushRef="#br0" timeOffset="2675.9149">22449 6032 185 0,'0'0'136'0,"23"-16"-2"15,14 7 0-15,22 2-120 16,6-3-1-16,15 8-2 15,6 0-4-15,3-1-2 16,-5-1-3-16,-5-1-2 16,-7 3-4-16,-13-10-12 15,-1 14-43-15,-23-20-74 0,-2 1-5 16,-17-11 2-16,-2 0-4 16</inkml:trace>
          <inkml:trace contextRef="#ctx0" brushRef="#br0" timeOffset="2457.205">22439 5089 191 0,'33'-16'142'0,"-3"-1"-2"0,19 8-2 16,-11-12-126-16,34 7-1 15,8-2 0-15,8-3-3 16,-1 0-2-16,-6 1-3 15,-6 1-1-15,-14 6-3 0,-15 4-2 16,-18-3-3-16,-28 10-3 16,0 0-2-1,0 0-2-15,-39-2-1 16,8 7 1-16,-8-5 1 0,4 7 3 16,0-3 4-16,7 1 4 15,4 4 4-15,24-9 3 16,-28 35 4-16,17 0-1 15,6 21 3-15,-4 7-1 16,2 17-1-16,-5 6-3 16,-2 12 4-16,-2 0-4 15,2 5-4-15,-3-12 0 16,1-9-6-16,2-12-5 16,-2-19-16-16,13 3-37 15,-13-26-76-15,7-5-2 16,9-23 1-16,-35 24-1 0</inkml:trace>
          <inkml:trace contextRef="#ctx0" brushRef="#br0" timeOffset="3259.2542">23583 5372 164 0,'0'0'136'16,"0"0"2"-16,21 42-3 15,-16 7-106-15,-7-3-13 0,4 15 1 16,-4 2-2-16,2-2-4 15,-3-5-1-15,1-10-6 16,0-10 3-16,-1-11-4 16,3-25-1-16,0 0-3 15,0 0 2-15,0 0-1 16,-9-42-4-16,9-2 3 0,9-10-5 16,3-9 1-16,9-7-4 15,5-2 3-15,9 9-3 16,4 11 5-16,6 20 1 15,1 18 1-15,-4 18 2 16,-4 20 2-16,-10 15 1 0,-2 13 2 16,-10 6 2-16,-7 0 0 31,-9-2-1-31,3-9-3 16,-6-12 3-16,1-5-2 15,2-30 3-15,-2 21-4 0,2-21-2 16,0-30-1-16,2-5 0 15,5-14 3-15,5-14-4 16,4-14 2-16,7-7-4 16,8 0 1-16,6 9 3 0,3 8-2 15,2 15 2-15,0 22 0 16,-3 27 0-16,-1 27 1 16,-6 23 0-16,-6 11 0 15,-7 10 0-15,-1 9 0 16,-4-3-5-16,-4-6-1 15,1 4-32-15,-18-34-109 16,14-1 2-16,-7-37-3 0,12 26 4 16</inkml:trace>
          <inkml:trace contextRef="#ctx0" brushRef="#br0" timeOffset="3650.8013">24825 5358 76 0,'40'-47'130'0,"-14"0"2"15,-5 10 2-15,-19-3-68 16,-2 40-39-16,-30-28 2 16,-1 47-7-16,-22 9-5 15,-1 23-3-15,-4 8-5 16,2 11 1-16,4 2-2 0,17 5 4 16,14-9-2-16,26-10-2 15,18-18-2-15,17-15-5 16,11-18 0-16,10-9 0 31,2-17 0-31,-2-9-4 0,-10-14 1 16,-9-11-2-16,-14-3 1 15,-7-7 1-15,-14 4 2 16,-5 3-1 0,-6 7 0-16,-1 17 0 0,5 32 0 15,0 0 1-15,-19 23 0 0,19 26 1 16,7 9-1-1,7 12 5-15,10 10-3 16,8-8-7-16,13-2-17 0,-13-30-58 16,20-1-61-16,-10-27-9 15,2-7 7-15,-9-26-7 16</inkml:trace>
          <inkml:trace contextRef="#ctx0" brushRef="#br0" timeOffset="4067.8859">25432 5192 109 0,'12'-52'133'0,"-10"10"0"16,-2 42 2-16,0 0-77 16,-25 26-25-16,-8 28-7 15,10 18-7-15,-12-2-6 0,7 12-2 16,0-7-3-16,6-5-2 16,11-14-6-16,8-19-1 15,10-16-6-15,-7-21-2 16,33-16-4-16,-12-19-3 15,7-12-7-15,-9-23-7 16,14 7 0-16,-12-16 0 16,11 18 7-16,-11 5 12 15,0 26 10-15,-21 30 9 16,26 7 12-16,-7 49 11 16,-17 7 5-16,12 42 7 15,-14-10-5-15,9 22-9 16,-11-17-4-16,7 3-8 0,-12-14-2 31,0-10-6-31,-12-11 0 0,-7-12-8 0,-11-12 1 16,-12-11-1-16,-12-7-2 15,-9-12-4-15,0-5-13 16,-12-25-39 0,15 2-95-16,4-24-1 15,28 3-4-15,11-16 2 16</inkml:trace>
          <inkml:trace contextRef="#ctx0" brushRef="#br0" timeOffset="4682.604">25785 5530 206 0,'25'-4'138'0,"10"-13"-8"16,19 1 0-16,9-10-132 15,10-6 1-15,-3-6 1 16,0-8-1-16,-12-3 4 16,-16-3 4-16,-26 3 4 0,-13 10 2 15,-27 1 3-15,-6 31 1 16,-24 14 0 0,3 28 2-16,-10 17-3 15,10 20-4-15,9 7-4 0,21 12 3 16,19 3-4-16,20-8-5 15,20-16 0-15,15-21-12 16,15-21 0-16,-3-21-4 16,10-14 1-16,-14-26-4 15,-10-13 2-15,-11-17 3 16,-5-14 1-16,-10-5 7 16,-1 10 2-16,1 9 4 15,-6 14 3-15,4 25 1 0,1 22 1 16,4 28 2-1,-5 20 2-15,3 17 1 16,-10 7-2-16,3 5 3 16,-7-7-5-16,-1-8 2 0,-4-20-3 15,-4-7 3-15,-3-33-5 16,0 0 1-16,0 0-2 16,-17-33-2-16,6-9 3 15,6-14-5-15,3-7 2 16,9-12-5-16,7 5 3 15,14 3-3-15,11 6 3 16,6 12-4-16,6 14-2 0,3 14-6 16,4 23-18-16,-21-11-63 15,15 35-60-15,-22-12-2 16,0 14 0-16,-30-28 0 16</inkml:trace>
          <inkml:trace contextRef="#ctx0" brushRef="#br0" timeOffset="4869.0692">27363 5169 221 0,'33'7'152'0,"-5"4"-1"15,9 24-1-15,-9-4-115 16,14 20-24-16,0 5-2 16,7 7-4-16,-5 0-4 15,-2-7-4-15,-4-5-15 16,-15-23-25-16,14 3-99 15,-37-31-8-15,28 14 3 16,-28-14-4-16</inkml:trace>
          <inkml:trace contextRef="#ctx0" brushRef="#br0" timeOffset="5244.0036">28108 5052 237 0,'21'-10'151'16,"-21"10"1"-16,-3 61 3 15,-22 5-118-15,-3 36-15 16,-12 27-5-16,-4 25-2 16,-12 18-5-16,2 6-1 15,0-5-2-15,7-5-4 16,10-19-3-16,4-18-5 16,12-26-6-16,3-33-14 15,25-6-79-15,-7-66-58 16,0 0 1-16,-7-42-3 15</inkml:trace>
        </inkml:traceGroup>
        <inkml:traceGroup>
          <inkml:annotationXML>
            <emma:emma xmlns:emma="http://www.w3.org/2003/04/emma" version="1.0">
              <emma:interpretation id="{1B4D8D7E-97D1-42FE-9DE7-A6A2683C353E}" emma:medium="tactile" emma:mode="ink">
                <msink:context xmlns:msink="http://schemas.microsoft.com/ink/2010/main" type="inkWord" rotatedBoundingBox="32854,11433 32855,12857 32468,12858 32466,11434"/>
              </emma:interpretation>
              <emma:one-of disjunction-type="recognition" id="oneOf2">
                <emma:interpretation id="interp10" emma:lang="en-US" emma:confidence="0.5">
                  <emma:literal>h</emma:literal>
                </emma:interpretation>
                <emma:interpretation id="interp11" emma:lang="en-US" emma:confidence="0">
                  <emma:literal>'</emma:literal>
                </emma:interpretation>
                <emma:interpretation id="interp12" emma:lang="en-US" emma:confidence="0">
                  <emma:literal>.</emma:literal>
                </emma:interpretation>
                <emma:interpretation id="interp13" emma:lang="en-US" emma:confidence="0">
                  <emma:literal>*</emma:literal>
                </emma:interpretation>
                <emma:interpretation id="interp14" emma:lang="en-US" emma:confidence="0">
                  <emma:literal>W</emma:literal>
                </emma:interpretation>
              </emma:one-of>
            </emma:emma>
          </inkml:annotationXML>
          <inkml:trace contextRef="#ctx0" brushRef="#br0" timeOffset="5337.736">28890 4155 287 0,'18'49'161'16,"3"38"-2"-16,-25 6-4 15,11 15-144-15,-10 25-6 0,1 14-3 16,-7 2-11-16,-10-16-29 16,12 0-115-16,-23-25-5 15,4 4 1 1,-16-21 3-16</inkml:trace>
          <inkml:trace contextRef="#ctx0" brushRef="#br0" timeOffset="8621.7532">28813 4123 133 0,'0'0'118'15,"0"0"5"-15,0 25-20 16,9 24-76-16,-11 10 5 16,11 29-5-16,-9 8 1 15,12 21-5-15,-5 2-1 0,14 12-4 16,-5-10-3-16,7-7-8 16,1-20-2-16,4-17 1 0,-7-21-1 15,2-14 3-15,-23-42-2 16,30 14 2-16,-27-42 0 15,-6-14-2-15,-6-14 1 16,-3-14-3-16,1-12-1 31,-8-16-3-31,3-9-1 16,-3-8-1-16,0 8 0 16,3 4 3-16,0 14-3 0,2 12 2 15,4 19-3 1,-1 21 3-16,11 37 0 0,-21 23 0 15,16 35 1-15,3 19-2 16,4 26 2-16,3 16-2 0,4 12 3 16,5 7-1-16,2-12 0 15,3-19-2-15,0-16 0 16,-3-18 4-16,-2-27 0 0,-2-20 1 16,-12-26 0-16,16-26 0 31,-14-23 0-31,1-18 0 15,-3-22 0-15,0-21-7 16,2-21-2-16,-2-20-1 0,2-1-1 16,-4 0 1-16,0 21-1 15,-1 17 0-15,-1 30 0 16,-6 40 6-16,10 44-2 0,-30 46 5 16,14 36 0-16,-1 30 0 15,3 23 1-15,5 17 0 16,4 5 2-16,5-8-2 15,7-14 2-15,5-23-3 16,-3-23 1-16,3-19 2 16,-3-28 0-16,3-21 1 15,-12-21-1-15,26-42 1 16,-17-16 0-16,7-21-3 0,-2-15 1 16,3-30-8-16,-6-16 0 15,1-14 2-15,0 7-2 16,-10 12 0-16,3 20-1 0,-8 27 3 15,-4 36-4-15,7 52 8 16,-25 35 0-16,8 47-3 16,-4 30 3-16,3 26-2 15,1 18 4-15,1 8-1 16,4-13 1-16,10-13-1 16,2-23-1-16,2-24 1 15,3-26 0-15,2-30 0 16,-7-35-2-16,30-21 1 15,-13-35 1-15,-1-23-1 16,0-24 0-16,1-28-7 16,-1-18 1-16,-2-10 2 15,-2 3-1-15,-8 13-1 0,1 26-1 16,-5 31 2-16,-5 46-2 16,5 40 10-16,-18 61-3 15,11 28-1 1,-5 25 1-16,10 19 1 0,-1 10 0 15,6-1-2-15,8-23 3 16,1-21-4-16,2-23 2 16,0-26-1-16,7-35 0 15,-21-14-1-15,33-58 0 16,-22-15 0-16,-1-20-1 16,-1-22-4-16,-2-6 3 15,-5 0 0-15,-4 20-2 0,-3 17 1 16,-4 42-10-16,-12 23-99 15,19 40-40-15,-15 21 0 16,10 24-9 0</inkml:trace>
        </inkml:traceGroup>
      </inkml:traceGroup>
    </inkml:traceGroup>
    <inkml:traceGroup>
      <inkml:annotationXML>
        <emma:emma xmlns:emma="http://www.w3.org/2003/04/emma" version="1.0">
          <emma:interpretation id="{762BB78E-A642-4005-87B1-131C070D229A}" emma:medium="tactile" emma:mode="ink">
            <msink:context xmlns:msink="http://schemas.microsoft.com/ink/2010/main" type="paragraph" rotatedBoundingBox="17618,12275 37511,13377 37351,16268 17458,15165" alignmentLevel="1"/>
          </emma:interpretation>
        </emma:emma>
      </inkml:annotationXML>
      <inkml:traceGroup>
        <inkml:annotationXML>
          <emma:emma xmlns:emma="http://www.w3.org/2003/04/emma" version="1.0">
            <emma:interpretation id="{B9E98F0E-1183-4705-B3C9-08E5D8A65DC9}" emma:medium="tactile" emma:mode="ink">
              <msink:context xmlns:msink="http://schemas.microsoft.com/ink/2010/main" type="line" rotatedBoundingBox="17618,12275 37511,13377 37351,16268 17458,15165"/>
            </emma:interpretation>
          </emma:emma>
        </inkml:annotationXML>
        <inkml:traceGroup>
          <inkml:annotationXML>
            <emma:emma xmlns:emma="http://www.w3.org/2003/04/emma" version="1.0">
              <emma:interpretation id="{8640482E-708F-457F-AE31-CC4C74811490}" emma:medium="tactile" emma:mode="ink">
                <msink:context xmlns:msink="http://schemas.microsoft.com/ink/2010/main" type="inkWord" rotatedBoundingBox="17618,12275 20106,12412 20040,13604 17552,13466"/>
              </emma:interpretation>
              <emma:one-of disjunction-type="recognition" id="oneOf3">
                <emma:interpretation id="interp15" emma:lang="en-US" emma:confidence="0.5">
                  <emma:literal>Tab</emma:literal>
                </emma:interpretation>
                <emma:interpretation id="interp16" emma:lang="en-US" emma:confidence="0.5">
                  <emma:literal>- lab</emma:literal>
                </emma:interpretation>
                <emma:interpretation id="interp17" emma:lang="en-US" emma:confidence="0">
                  <emma:literal>. lab</emma:literal>
                </emma:interpretation>
                <emma:interpretation id="interp18" emma:lang="en-US" emma:confidence="0">
                  <emma:literal>-Tab</emma:literal>
                </emma:interpretation>
                <emma:interpretation id="interp19" emma:lang="en-US" emma:confidence="0">
                  <emma:literal>Tabs</emma:literal>
                </emma:interpretation>
              </emma:one-of>
            </emma:emma>
          </inkml:annotationXML>
          <inkml:trace contextRef="#ctx0" brushRef="#br0" timeOffset="-8772.4315">13939 5423 145 0,'0'0'111'0,"0"0"5"15,-23 2-2-15,23-2-74 16,0 0-14-16,0 0 2 15,0 0-1-15,0 0-5 16,23-14-1-16,-23 14-3 0,21-7 0 16,3 7 0-16,4-11-2 15,16 4-1-15,10-10-3 16,16-4-1 0,14-4-2-16,21-6-2 0,7-4-2 31,9-2-2-31,6-3 0 15,-1 0-2-15,-10 5 0 16,-4 5-1-16,-11 2 0 16,-20 12 0-16,-13 2-1 0,-19 2 1 15,-14 7-1-15,-11 3 1 16,-24 2 0-16,0 0-1 16,0 0-1-16,0 0-3 0,0 0-10 15,0 0-14-15,11 23-93 16,-34-11-17-16,4 21-2 15,-23-3-1-15</inkml:trace>
          <inkml:trace contextRef="#ctx0" brushRef="#br0" timeOffset="-9190.4105">13939 5330 1 0,'0'0'24'0,"0"0"36"16,0 0-1-16,0 0-52 16,0 0 0-16,0 0-1 15,0 0-10-15,0 0-46 16,0 0-8-16,0 0 7 16,21 23 51-16</inkml:trace>
          <inkml:trace contextRef="#ctx0" brushRef="#br0" timeOffset="-8371.2265">14549 5421 239 0,'0'0'122'0,"37"-24"3"15,-37 24-4-15,33 19-99 0,-26 11-4 16,7 22-1-16,-12 4-2 16,8 21-1-16,-13 0-2 15,6 7-4-15,-6-9 1 0,1-3-5 32,-3-11-1-32,5-10-2 15,-2-11 1-15,0-12-4 16,2-28 1-16,0 30-2 15,0-30-10-15,0 0-35 16,0 0-84-16,7-21-2 0,-7 21-4 16,23-37 0-16</inkml:trace>
          <inkml:trace contextRef="#ctx0" brushRef="#br0" timeOffset="-7937.7662">15429 5579 212 0,'16'-28'123'0,"-16"-2"-4"15,0 30 1-15,-18-35-102 16,18 35-1-16,-52-2-2 0,17 20-3 16,-14 3-1-16,-2 17-3 15,-5 8 1-15,7 8-1 16,2 0-1-16,10 2-3 15,11-7 2-15,19-5-5 16,16-9 2-16,22-9-2 16,8-14-1-16,8-12-1 15,2-14 2-15,5-3 3 16,-7-11-2-16,-8-4 2 16,-11-1-3-16,-11-5 4 15,-10 8-4-15,-7 4 4 16,0 26-4-16,-10-35-1 0,10 35 0 15,0 0-3-15,0 0 1 16,-14 31 0-16,28-6 1 16,3 6-4-16,8 4 5 15,8-2-5-15,9 2-3 0,0-10-20 16,14 3-98-16,-16-16-8 31,4 0-1-31,-16-19 0 16</inkml:trace>
          <inkml:trace contextRef="#ctx0" brushRef="#br0" timeOffset="-7468.9605">15800 5101 228 0,'0'0'133'0,"-12"51"0"15,12 22 1-15,-16 1-111 16,18 20-1-16,-4 1 0 16,14 8-4-16,-8 0-6 15,10-12-6-15,0-16-2 0,3-12-4 16,-3-17 0-16,-3-11-1 16,-1-11 1-16,-10-24 0 15,0 0 2-15,0 0 1 16,16-24-1-16,-11-13 2 15,2-14-2-15,11-5 1 16,8-5-4-16,5-2 1 16,8 7-3-16,6 11 3 15,8 17-1-15,3 19-1 16,0 18 0-16,-7 12 1 16,-7 14 1-16,-2 10 1 15,-17 4 0-15,-9 0-3 0,-14-2 4 16,-11-5-4-16,-17-7 4 15,-10-7-2-15,-15-5 1 16,-8-11-3 0,-2-8-6-16,-7-8-14 0,14 8-74 15,-10-20-40-15,24 4-6 16,5-11 0-16</inkml:trace>
        </inkml:traceGroup>
        <inkml:traceGroup>
          <inkml:annotationXML>
            <emma:emma xmlns:emma="http://www.w3.org/2003/04/emma" version="1.0">
              <emma:interpretation id="{3ECABF8A-C43E-4BC0-9BF0-FA9783D54C9B}" emma:medium="tactile" emma:mode="ink">
                <msink:context xmlns:msink="http://schemas.microsoft.com/ink/2010/main" type="inkWord" rotatedBoundingBox="-16082,15208 12050,-10946 37337,16252 9203,42407"/>
              </emma:interpretation>
              <emma:one-of disjunction-type="recognition" id="oneOf4">
                <emma:interpretation id="interp20" emma:lang="en-US" emma:confidence="0.5">
                  <emma:literal>..</emma:literal>
                </emma:interpretation>
                <emma:interpretation id="interp21" emma:lang="en-US" emma:confidence="0.5">
                  <emma:literal>. .</emma:literal>
                </emma:interpretation>
                <emma:interpretation id="interp22" emma:lang="en-US" emma:confidence="0">
                  <emma:literal>.</emma:literal>
                </emma:interpretation>
                <emma:interpretation id="interp23" emma:lang="en-US" emma:confidence="0">
                  <emma:literal>...</emma:literal>
                </emma:interpretation>
                <emma:interpretation id="interp24" emma:lang="en-US" emma:confidence="0">
                  <emma:literal>....</emma:literal>
                </emma:interpretation>
              </emma:one-of>
            </emma:emma>
          </inkml:annotationXML>
          <inkml:trace contextRef="#ctx0" brushRef="#br0" timeOffset="7232.7729">28834 6296 149 0,'0'-23'127'0,"0"23"2"16,-26-14-54-16,-9 4-34 16,9 27-6-16,-18-6-11 15,9 20-6-15,-2-6-3 31,13 15 0-31,10-7-3 0,21-3-3 16,19-11-6-16,16-12-2 16,12-7 0-16,6-12 0 15,3-7 1-15,-4-11-2 16,-15-5 1-16,-14-5 0 16,-18 3 1-16,-21 2 1 15,-22 9 0-15,-11 5 0 16,-9 7-1-16,-5 12 2 15,2 11-1-15,5 15 0 0,14 8-1 16,14 10 1 0,19 0-1-16,21 5-1 15,13-5-1-15,17-9 0 16,12-5 0-16,2-9 1 0,-2-17 1 16,-3-9-2-16,-14-9 2 15,-13-10-1-15,-20-7 1 16,-13 0 0-16,-17-6-1 15,-11 4 0-15,-7 4-1 16,-8 8 0-16,-1 9 0 16,-1 9-1-16,7 12 0 15,12 10 1-15,10 4 1 16,11 9-1-16,16 3 0 16,12-1 0-16,14-8 0 15,12-6 1-15,4-11 2 16,3-4-2-16,-3-8 1 0,-4-14-1 15,-10-9 2-15,-11-4 0 16,-17-8 0-16,-16-2-2 16,-16 0-1-16,-10 2 1 15,-11 5-1-15,-8 7 0 16,-4 14 0-16,3 14 1 16,4 17-1-16,11 15 2 15,15 10-2-15,16 10 0 16,21 6-10-16,2-21-63 15,33 10-77-15,3-24-3 16,11-18-2-16,-7-26-3 16</inkml:trace>
          <inkml:trace contextRef="#ctx0" brushRef="#br0" timeOffset="6062.9358">28682 6541 245 0,'23'24'156'16,"-23"-24"-3"-16,38-24-1 15,-24-11-138-15,2-7-3 16,-11-9-7-16,-5-1-3 0,-5 6-1 15,-4 6 0-15,-5 7 2 16,14 33 0 0,-35-18 1-16,35 18 1 15,-19 32-1-15,26-8 0 0,5 1-2 16,11-4 1-16,5-4-1 16,7-10 0-16,2-10 0 15,1-11 1-15,-10-7-2 16,-10-4 0-16,-13-6 1 15,-14 6 0-15,-15 1 1 16,-8 13-2-16,-10 13 1 16,-3 12-1-16,8 9 2 0,9 15 0 15,19 4 0 1,16 4 0-16,21-4-3 16,14-11 2-16,11-15-1 15,-1-11 0-15,-1-12 1 0,-14-17-1 16,-16-6 1-16,-21-17-1 15,-25 3 3-15,-15 0-1 16,-14 6 0-16,1 10 0 16,-1 10-1-16,5 13 0 15,16 10 2-15,15 20-2 16,20 6-1-16,21 6 0 16,12 0-1-16,7 3 2 15,3-7-2-15,1-5 2 16,-8-12-3-16,-6-9 3 15,-32-7 0-15,0 0 1 16,10-26 0-16,-10 26 1 16,-35-39 0-16,35 39-2 0,-35-28 1 15,35 28-1-15,-21-12 0 16,21 12-2-16,0 0 1 16,21 23-1-16,-21-23 0 15,37 35 2-15,-37-35-1 0,30 24 0 16,-30-24 0-16,21 7 0 15,-21-7-1 1,0 0 0-16,-2-26 0 0,2 26-2 31,-9-35-3-31,2 14-9 16,7 21-45-16,0 0-100 16,-3-30-1-16,-11 9-2 15,14 21-4-15</inkml:trace>
          <inkml:trace contextRef="#ctx1" brushRef="#br0">33663 8893 0,'0'0'0,"0"0"0,0 0 15,0 0-15,0 0 16,0 0-1</inkml:trace>
        </inkml:traceGroup>
      </inkml:traceGroup>
    </inkml:traceGroup>
  </inkml:traceGroup>
</inkml:ink>
</file>

<file path=ppt/ink/ink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5:15.221"/>
    </inkml:context>
    <inkml:brush xml:id="br0">
      <inkml:brushProperty name="width" value="0.07" units="cm"/>
      <inkml:brushProperty name="height" value="0.07" units="cm"/>
      <inkml:brushProperty name="color" value="#ED1C24"/>
      <inkml:brushProperty name="fitToCurve" value="1"/>
    </inkml:brush>
  </inkml:definitions>
  <inkml:traceGroup>
    <inkml:annotationXML>
      <emma:emma xmlns:emma="http://www.w3.org/2003/04/emma" version="1.0">
        <emma:interpretation id="{08A395FF-DAC7-4408-B120-364D73821FB5}" emma:medium="tactile" emma:mode="ink">
          <msink:context xmlns:msink="http://schemas.microsoft.com/ink/2010/main" type="inkDrawing" rotatedBoundingBox="8150,12690 13615,12584 13619,12782 8154,12888" shapeName="Other"/>
        </emma:interpretation>
      </emma:emma>
    </inkml:annotationXML>
    <inkml:trace contextRef="#ctx0" brushRef="#br0">0 148 13 0,'0'0'72'0,"0"0"0"16,0 0 1 0,0 0-42-16,0 0 1 0,13-20-5 15,-13 20-2 1,0 0-2-16,0 0 1 0,0 0 2 16,23 4-1-16,-23-4 1 15,18 2-2-15,-18-2 0 16,29 4-3-16,-10-2-3 15,10 4-4-15,0-6-2 16,9 7 0-16,1-9-1 16,3 4-1-16,1-4-2 0,1 2 1 15,0-3-2-15,-1 3 1 16,-3-2-2-16,-1 2-1 16,-1 0-2-16,-3 2 1 15,-2-2-1-15,0 5 0 16,3-3-1-16,-1 2 0 0,-4-2 1 15,2 2 0-15,3-4 0 16,-1 0 1-16,4 2-1 16,1-2 0-16,-1-2 1 15,3 0 0-15,0-2-1 16,1 2 0-16,3-2 0 16,2-1 0-16,-1 3-1 15,5 0 0-15,0-2 0 0,4 2 0 31,1-2-1-31,3 0 1 16,-2 0 0-16,2-1-1 16,-2 1 1-16,3-2-1 15,-3 0 0-15,-2 2-1 0,-2 0 0 16,0 1 1-16,-4-3-1 16,2 2 1-16,-2-2-1 15,-3 2 0-15,1 0 1 0,-4-3-1 16,-1 1 1-16,1 2 0 15,-4-2-1-15,-1-1 0 16,1 3 1-16,-5 0-2 16,0 0 2-16,3 0-1 15,-1 2 0-15,0-2-1 16,1 2 2-16,-1 2-1 16,1-3 0-16,-1 1 1 15,0 0-1-15,3 0-1 16,-3 0 1-16,1 0 0 15,-1 0 0 1,-2 2 1-16,-1-2-1 0,1 2 1 16,0 0-1-16,-1 2 0 15,3 0 1-15,0 2-1 16,1-2 0-16,3 0 0 16,3 3 0-16,0-5 0 15,1 2 0-15,3 0 1 0,2 0-1 16,0-2 0-16,4 0 1 15,0 0-1-15,-2-2 0 16,4 2 1-16,-2 2-2 0,-4-4 1 16,0 0 1-16,-7 4-1 15,-3-2 0-15,-5 2 0 16,-4-2 0-16,-2 2-1 31,-2 0 1-31,-4 0 1 0,-4 2-1 16,0-2 0-16,-19-2-1 15,31 4 1-15,-31-4 0 16,25 5 1-16,-25-5-2 0,20 2 1 16,-20-2 0-16,19 4 0 15,-19-4 0-15,21 4 1 16,-21-4-1-16,23 2-1 16,-23-2 2-16,25 4-2 15,-25-4 1-15,25 2-1 16,-25-2 1-16,25 4 0 15,-25-4 0-15,27 5 0 16,-27-5 1-16,31 2-1 0,-13 0 1 16,3 0 0-16,2 0-1 15,0 0 0-15,2 0 0 16,-2 0 0-16,2 0 0 0,0-2 1 16,4 0-2-1,0-2 0-15,6 0 1 16,0 0 1-1,5-2 0-15,3 0-1 16,3 2 0-16,-4-3 0 0,-3 3 1 16,1 2 0-16,-9 0-1 15,-2-2-1-15,-4 2 1 16,-6 2 0-16,-19-2 0 0,27 0 0 16,-27 0-1-1,0 0 1-15,20 2-1 16,-20-2 1-16,0 0 1 0,0 0-1 15,0 0-1-15,0 0 2 16,0 0-1-16,0 0 0 16,0 0 0-16,0 0 0 15,0 0 0-15,0 0 0 16,0 0 0-16,0 0 0 0,0 0 0 31,0 0 0-31,0 0 0 0,0 0 0 0,0 0-1 16,0 0 1-16,0 0 0 0,0 0-1 31,0 0 1-31,0 0 0 16,0 0-1-16,0 0 1 15,0 0 1-15,0 0-2 16,0 0 1-16,0 0 0 0,0 0 0 16,0 0 0-16,19 2 0 15,-19-2 0-15,0 0 0 16,0 0 0-16,0 0 0 15,0 0 0-15,0 0 0 0,0 0 0 16,0 0-1-16,0 0 2 16,21 5-1-16,-21-5 0 15,0 0 1-15,27 4-1 16,-27-4-1-16,33 2 0 16,-33-2 1-16,33-2-1 15,-33 2 1-15,31 2-1 16,-31-2 1-16,21-2 0 0,-21 2 0 15,0 0 1-15,19 4-1 32,-19-4 0-32,0 0 0 15,0 0 0-15,0 0-1 0,0 0 1 16,0 0 0-16,0 0 1 16,0 0-1-16,0 0 0 15,0 0 0-15,0 0 0 16,0 0 0-16,0 0 0 15,0 0 0-15,0 0 0 16,0 0 0-16,0 0 0 16,0 0-2-16,0 0-1 15,0 0-5-15,0 0-14 0,19 37-99 0,-19-37-6 32,-9 34-3-32,9-34-4 15</inkml:trace>
  </inkml:traceGroup>
</inkml:ink>
</file>

<file path=ppt/ink/ink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5:27.207"/>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16F8F387-F42E-471E-BDE0-F8ABDF48B646}" emma:medium="tactile" emma:mode="ink">
          <msink:context xmlns:msink="http://schemas.microsoft.com/ink/2010/main" type="inkDrawing" rotatedBoundingBox="18247,13663 30034,13472 30037,13650 18250,13841" shapeName="Other">
            <msink:destinationLink direction="with" ref="{29BEFFF0-16A0-4B20-9DE5-850992FC8C93}"/>
          </msink:context>
        </emma:interpretation>
      </emma:emma>
    </inkml:annotationXML>
    <inkml:trace contextRef="#ctx0" brushRef="#br0">0 129 17 0,'0'0'79'0,"0"0"6"16,0 0 1-16,0 0-52 15,0 0-1-15,0 0 2 16,0 0 0-16,0 0 1 0,0 0-3 16,0 0-1-16,0 0-4 15,0 0-3-15,27 16-5 16,-27-16-1-16,0 0-5 16,21 0-2-16,-21 0-1 15,0 0-3-15,27 5 0 16,-27-5-2-16,22 2 0 15,-22-2-1-15,30 4 0 16,-12-4 0-16,5 4 0 16,2-2-1-16,4 0 0 31,2 2 0-31,3 0 1 16,1-2-1-16,0 3 0 0,-4-3-1 15,1 2 1-15,-1-2-1 16,0 0 1-16,-2 0-1 15,2 2 0-15,-2-4 1 16,4 4-1-16,3-2 0 0,-1 1-1 16,0-1 0-16,3 0-1 15,-1 0 0-15,1-2-1 16,-1 4 1-16,2-2-1 16,-1 0-1-16,-1 2 2 0,3 0-2 15,-3-2 0-15,3 1 1 16,-3 1 0-16,0-2-1 15,1-2 0-15,-1 2 1 16,-1-2-1-16,-3 2 1 16,0-2 0-16,-4 2 0 15,2-2 0 1,-2 2 1-16,3-4-1 16,-3 2 0-16,0 2 1 15,0-4-1-15,4 2 0 16,2 0 0-16,3 0 1 0,3 2-1 15,3-2 0-15,2-2 1 16,8 0-1-16,2 0 0 16,2-2 2-16,4 0-1 15,5-3 0-15,3-3-1 16,3 2 2-16,2-1-2 16,2 1 1-16,4 0 0 15,2-1 0-15,2 1 0 0,0 2-2 16,0 0 2-16,3-1-1 15,-3 3 1-15,-2-2-1 0,0 4 0 16,-2-2 0-16,-2 0 1 16,-4 2 0-16,-4-1 0 31,-1 1-1-31,1 0 0 0,-3-2 0 16,1 0 1-16,-3 0-1 15,1 0 0-15,2-3-1 16,-1 3 1-16,-1 0 0 15,-3 0 0-15,-2-2 0 16,-1 4 0-16,-3-3 0 16,-4 3 0-16,-4-2 0 0,-3 4 0 15,1-4 0-15,0 4 1 16,0-2 0-16,-3 0-1 16,1 0 1-16,2-4 0 15,0 4 0-15,2-5 0 16,0 3-1-16,1 0-1 0,1 0 1 15,4 0 0-15,3 2 0 32,-1 0 0-32,4 2 1 15,3-5-1-15,-1 5 0 16,2-2 0-16,1 0 1 0,6 2-1 16,-3-4 0-16,5 4 0 15,0-2-1-15,4 2 1 16,2 0 0-16,0 0 0 0,4 2 0 15,2-4 0-15,3 4-1 16,1 0 1 0,1 0-1-16,-1 0 1 15,2 2 0-15,1-1 0 0,-1 1 0 0,-1 0 0 16,-1-2 0 0,1 2 0-16,-1-2 0 0,1 0 1 15,-3 0-1 1,-4 2-1-16,0-1 1 0,-4-1 0 15,-4 0 0-15,-4 0 0 16,0 0 0-16,-3 0 0 16,-1-2 0-16,-3 0 0 15,1 0-2-15,-1 0 2 16,1 0-1 0,-1 0 1-16,-1 2 0 15,3-2 0-15,1 2 0 16,-1-2 0-16,3 0 1 0,0 2-1 15,-1-2 0-15,1 0 0 16,0 0 0-16,-3 0 0 16,5-2 0-16,0 0 0 0,-1 0 0 15,3-2 0-15,0 0 0 16,0-1 0 0,-1 1 0-16,-1-2 0 15,-6 2 0-15,-1 0 0 0,-3 0 0 0,-5 2 1 16,-2-1-1-16,-4 1 0 15,-2 2 0 1,-3 0 0-16,-1-2 0 16,-2 0 1-16,-3 2-2 0,-3-2 2 31,-1 2-1-31,-4 0 0 16,3-2 0-16,-3 2-1 15,0 2 2-15,0-2-2 0,1 0 1 16,-1 0-1-16,2-2 0 15,3 4 1-15,-5-2 0 16,-2 2 0-16,-2-4-1 16,0 4 1-16,-2 2 0 0,-2-2 0 15,0-2-1-15,0 0 1 16,2 3 0-16,2-3 0 16,2 4 0-16,2-4 0 0,5 2-1 15,1 0 2-15,1 0-2 16,-3-2 2-16,-1 4 0 15,-5-4-1-15,-4 0 0 32,-6 0 0-32,-21 0 0 0,24 0 0 15,-24 0 0-15,0 0-1 16,0 0 0-16,0 0 2 16,0 0-2-16,0 0 1 15,23 2 0-15,-23-2 0 16,19 4 0-16,-19-4 0 15,23 2 0-15,-23-2 1 0,23 5-2 16,-23-5 1-16,20 0 1 16,-20 0-1-16,23 2 0 15,-23-2 0-15,32 4 0 16,-12 0 0-16,1-2 0 16,2 0 0-16,4 2-1 0,-6-2 1 15,-1-2 0-15,-20 0 0 16,32 2 1-16,-32-2-1 15,22 0 1-15,-22 0 0 16,19-2-1 0,-19 2 2-16,19 0-2 15,-19 0 2-15,23 2-1 16,-23-2 0-16,27 0-1 16,-27 0 0-16,27-2 0 0,-27 2 0 15,29-2 0-15,-29 2 0 16,29-4-1-16,-29 4 2 15,27-4-1-15,-27 4 0 16,21 2 0-16,-21-2 0 16,0 0 0-16,0 0-1 15,0 0 2-15,0 0-2 0,0 0 2 16,0 0-1-16,0 0 1 16,0 0-1-16,0 0 1 15,0 0-1-15,0 0 0 16,0 0 1-16,0 0-1 15,0 0 0-15,0 0-2 0,0 0-11 16,0 0-33-16,0 0-106 31,-27 10-2-31,-9-5-5 16,-20-5-3-16</inkml:trace>
  </inkml:traceGroup>
</inkml:ink>
</file>

<file path=ppt/ink/ink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1-28T00:15:20.240"/>
    </inkml:context>
    <inkml:brush xml:id="br0">
      <inkml:brushProperty name="width" value="0.1" units="cm"/>
      <inkml:brushProperty name="height" value="0.1" units="cm"/>
      <inkml:brushProperty name="color" value="#3165BB"/>
      <inkml:brushProperty name="fitToCurve" value="1"/>
    </inkml:brush>
  </inkml:definitions>
  <inkml:traceGroup>
    <inkml:annotationXML>
      <emma:emma xmlns:emma="http://www.w3.org/2003/04/emma" version="1.0">
        <emma:interpretation id="{29BEFFF0-16A0-4B20-9DE5-850992FC8C93}" emma:medium="tactile" emma:mode="ink">
          <msink:context xmlns:msink="http://schemas.microsoft.com/ink/2010/main" type="inkDrawing" rotatedBoundingBox="17190,14294 18254,13881 18269,13922 17205,14334" semanticType="callout" shapeName="Other">
            <msink:sourceLink direction="with" ref="{16F8F387-F42E-471E-BDE0-F8ABDF48B646}"/>
            <msink:sourceLink direction="with" ref="{BC9F914E-C516-4199-889C-DA86797A860C}"/>
          </msink:context>
        </emma:interpretation>
      </emma:emma>
    </inkml:annotationXML>
    <inkml:trace contextRef="#ctx0" brushRef="#br0">-18 416 151 0,'0'0'107'0,"-18"4"5"16,18-4-3-16,0 0-77 16,0 0 1-16,0 0-3 15,0 0-7-15,0 0-1 16,0 0-2-16,0 0-2 15,0 0-1-15,20-14-4 16,-20 14 0-16,38-17-2 0,-9 2-1 16,15-3-2-16,7-5-1 15,18-6-2-15,8-7 1 16,12 1-2-16,1-4 0 16,3 1-2-16,-4 3 0 15,-1 4-3-15,-9 2 2 0,-17 10-2 16,-12 2 1-16,-13 7-2 15,-10 4 1-15,-27 6 0 16,29-9 0-16,-29 9 1 16,0 0-4-16,0 0-7 0,0 0-15 15,0 0-29 1,0 0-76 0,-22 15-3-16,11 6-1 15,-18-11-2-15</inkml:trace>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smtClean="0"/>
              <a:t>1/27/2023</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lang="en-US" smtClean="0"/>
              <a:t>‹#›</a:t>
            </a:fld>
            <a:endParaRPr lang="en-US"/>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DDF2AA-7281-44A6-AED2-5896CA503D69}" type="slidenum">
              <a:rPr lang="en-US" smtClean="0"/>
              <a:t>1</a:t>
            </a:fld>
            <a:endParaRPr lang="en-US"/>
          </a:p>
        </p:txBody>
      </p:sp>
    </p:spTree>
    <p:extLst>
      <p:ext uri="{BB962C8B-B14F-4D97-AF65-F5344CB8AC3E}">
        <p14:creationId xmlns:p14="http://schemas.microsoft.com/office/powerpoint/2010/main" val="686229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9</a:t>
            </a:fld>
            <a:endParaRPr lang="en-US"/>
          </a:p>
        </p:txBody>
      </p:sp>
    </p:spTree>
    <p:extLst>
      <p:ext uri="{BB962C8B-B14F-4D97-AF65-F5344CB8AC3E}">
        <p14:creationId xmlns:p14="http://schemas.microsoft.com/office/powerpoint/2010/main" val="2265253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10</a:t>
            </a:fld>
            <a:endParaRPr lang="en-US"/>
          </a:p>
        </p:txBody>
      </p:sp>
    </p:spTree>
    <p:extLst>
      <p:ext uri="{BB962C8B-B14F-4D97-AF65-F5344CB8AC3E}">
        <p14:creationId xmlns:p14="http://schemas.microsoft.com/office/powerpoint/2010/main" val="4057102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16</a:t>
            </a:fld>
            <a:endParaRPr lang="en-US"/>
          </a:p>
        </p:txBody>
      </p:sp>
    </p:spTree>
    <p:extLst>
      <p:ext uri="{BB962C8B-B14F-4D97-AF65-F5344CB8AC3E}">
        <p14:creationId xmlns:p14="http://schemas.microsoft.com/office/powerpoint/2010/main" val="3229730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23</a:t>
            </a:fld>
            <a:endParaRPr lang="en-US"/>
          </a:p>
        </p:txBody>
      </p:sp>
    </p:spTree>
    <p:extLst>
      <p:ext uri="{BB962C8B-B14F-4D97-AF65-F5344CB8AC3E}">
        <p14:creationId xmlns:p14="http://schemas.microsoft.com/office/powerpoint/2010/main" val="559584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48</a:t>
            </a:fld>
            <a:endParaRPr lang="en-US"/>
          </a:p>
        </p:txBody>
      </p:sp>
    </p:spTree>
    <p:extLst>
      <p:ext uri="{BB962C8B-B14F-4D97-AF65-F5344CB8AC3E}">
        <p14:creationId xmlns:p14="http://schemas.microsoft.com/office/powerpoint/2010/main" val="40817390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0824" y="1600200"/>
            <a:ext cx="5945188" cy="3048000"/>
          </a:xfrm>
        </p:spPr>
        <p:txBody>
          <a:bodyPr anchor="b">
            <a:normAutofit/>
          </a:bodyPr>
          <a:lstStyle>
            <a:lvl1pPr>
              <a:lnSpc>
                <a:spcPct val="80000"/>
              </a:lnSpc>
              <a:defRPr sz="6600">
                <a:solidFill>
                  <a:schemeClr val="tx1"/>
                </a:solidFill>
              </a:defRPr>
            </a:lvl1pPr>
          </a:lstStyle>
          <a:p>
            <a:r>
              <a:rPr lang="en-US" smtClean="0"/>
              <a:t>Click to edit Master title style</a:t>
            </a:r>
            <a:endParaRPr/>
          </a:p>
        </p:txBody>
      </p:sp>
      <p:sp>
        <p:nvSpPr>
          <p:cNvPr id="3" name="Subtitle 2"/>
          <p:cNvSpPr>
            <a:spLocks noGrp="1"/>
          </p:cNvSpPr>
          <p:nvPr>
            <p:ph type="subTitle" idx="1" hasCustomPrompt="1"/>
          </p:nvPr>
        </p:nvSpPr>
        <p:spPr>
          <a:xfrm>
            <a:off x="1520825" y="4898572"/>
            <a:ext cx="5945187" cy="1270453"/>
          </a:xfrm>
        </p:spPr>
        <p:txBody>
          <a:bodyPr>
            <a:noAutofit/>
          </a:bodyPr>
          <a:lstStyle>
            <a:lvl1pPr marL="0" indent="0" algn="l">
              <a:spcBef>
                <a:spcPts val="0"/>
              </a:spcBef>
              <a:buNone/>
              <a:defRPr sz="2800" cap="none" baseline="0">
                <a:solidFill>
                  <a:schemeClr val="accent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E</a:t>
            </a:r>
            <a:r>
              <a:rPr dirty="0"/>
              <a:t>dit Master subtitle style</a:t>
            </a:r>
          </a:p>
        </p:txBody>
      </p:sp>
      <p:cxnSp>
        <p:nvCxnSpPr>
          <p:cNvPr id="6" name="Straight Connector 5"/>
          <p:cNvCxnSpPr/>
          <p:nvPr/>
        </p:nvCxnSpPr>
        <p:spPr>
          <a:xfrm>
            <a:off x="1658936" y="4782971"/>
            <a:ext cx="56546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grpSp>
        <p:nvGrpSpPr>
          <p:cNvPr id="5" name="Group 4"/>
          <p:cNvGrpSpPr/>
          <p:nvPr userDrawn="1"/>
        </p:nvGrpSpPr>
        <p:grpSpPr>
          <a:xfrm>
            <a:off x="7923213" y="0"/>
            <a:ext cx="4265612" cy="6858000"/>
            <a:chOff x="7923213" y="0"/>
            <a:chExt cx="4265612" cy="685800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923213" y="0"/>
              <a:ext cx="4265612" cy="6858000"/>
            </a:xfrm>
            <a:prstGeom prst="rect">
              <a:avLst/>
            </a:prstGeom>
          </p:spPr>
        </p:pic>
        <p:sp>
          <p:nvSpPr>
            <p:cNvPr id="13" name="Rectangle 12"/>
            <p:cNvSpPr/>
            <p:nvPr/>
          </p:nvSpPr>
          <p:spPr>
            <a:xfrm>
              <a:off x="7923213" y="0"/>
              <a:ext cx="1065213" cy="6858000"/>
            </a:xfrm>
            <a:prstGeom prst="rect">
              <a:avLst/>
            </a:prstGeom>
            <a:gradFill flip="none" rotWithShape="1">
              <a:gsLst>
                <a:gs pos="75000">
                  <a:schemeClr val="tx2">
                    <a:alpha val="0"/>
                  </a:schemeClr>
                </a:gs>
                <a:gs pos="100000">
                  <a:schemeClr val="tx2">
                    <a:alpha val="2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50000"/>
                  </a:schemeClr>
                </a:solidFill>
              </a:defRPr>
            </a:lvl1p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3F41C87-7AD9-4845-A077-840E4A0F3F06}" type="datetimeFigureOut">
              <a:rPr lang="en-US"/>
              <a:t>1/27/2023</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23412" y="646112"/>
            <a:ext cx="1828801" cy="5522913"/>
          </a:xfrm>
        </p:spPr>
        <p:txBody>
          <a:bodyPr vert="eaVert"/>
          <a:lstStyle>
            <a:lvl1pPr>
              <a:defRPr>
                <a:solidFill>
                  <a:schemeClr val="accent1">
                    <a:lumMod val="50000"/>
                  </a:schemeClr>
                </a:solidFill>
              </a:defRPr>
            </a:lvl1pPr>
          </a:lstStyle>
          <a:p>
            <a:r>
              <a:rPr lang="en-US" smtClean="0"/>
              <a:t>Click to edit Master title style</a:t>
            </a:r>
            <a:endParaRPr/>
          </a:p>
        </p:txBody>
      </p:sp>
      <p:sp>
        <p:nvSpPr>
          <p:cNvPr id="3" name="Vertical Text Placeholder 2"/>
          <p:cNvSpPr>
            <a:spLocks noGrp="1"/>
          </p:cNvSpPr>
          <p:nvPr>
            <p:ph type="body" orient="vert" idx="1"/>
          </p:nvPr>
        </p:nvSpPr>
        <p:spPr>
          <a:xfrm>
            <a:off x="1522412" y="646112"/>
            <a:ext cx="7620000" cy="55229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3F41C87-7AD9-4845-A077-840E4A0F3F06}" type="datetimeFigureOut">
              <a:rPr lang="en-US"/>
              <a:t>1/27/2023</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cxnSp>
        <p:nvCxnSpPr>
          <p:cNvPr id="7" name="Straight Connector 6"/>
          <p:cNvCxnSpPr/>
          <p:nvPr/>
        </p:nvCxnSpPr>
        <p:spPr>
          <a:xfrm>
            <a:off x="9371012" y="762000"/>
            <a:ext cx="0" cy="533400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50000"/>
                  </a:schemeClr>
                </a:solidFill>
              </a:defRPr>
            </a:lvl1pPr>
          </a:lstStyle>
          <a:p>
            <a:r>
              <a:rPr lang="en-US" smtClean="0"/>
              <a:t>Click to edit Master title style</a:t>
            </a:r>
            <a:endParaRPr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3F41C87-7AD9-4845-A077-840E4A0F3F06}" type="datetimeFigureOut">
              <a:rPr lang="en-US"/>
              <a:t>1/27/2023</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cxnSp>
        <p:nvCxnSpPr>
          <p:cNvPr id="7" name="Straight Connector 6"/>
          <p:cNvCxnSpPr/>
          <p:nvPr/>
        </p:nvCxnSpPr>
        <p:spPr>
          <a:xfrm>
            <a:off x="1658936" y="1709058"/>
            <a:ext cx="9617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2410" y="2237096"/>
            <a:ext cx="8229601" cy="2411103"/>
          </a:xfrm>
        </p:spPr>
        <p:txBody>
          <a:bodyPr anchor="b">
            <a:normAutofit/>
          </a:bodyPr>
          <a:lstStyle>
            <a:lvl1pPr algn="l">
              <a:lnSpc>
                <a:spcPct val="80000"/>
              </a:lnSpc>
              <a:defRPr sz="4800" b="0" cap="none" baseline="0">
                <a:solidFill>
                  <a:schemeClr val="tx1"/>
                </a:solidFill>
              </a:defRPr>
            </a:lvl1pPr>
          </a:lstStyle>
          <a:p>
            <a:r>
              <a:rPr lang="en-US" smtClean="0"/>
              <a:t>Click to edit Master title style</a:t>
            </a:r>
            <a:endParaRPr/>
          </a:p>
        </p:txBody>
      </p:sp>
      <p:sp>
        <p:nvSpPr>
          <p:cNvPr id="3" name="Text Placeholder 2"/>
          <p:cNvSpPr>
            <a:spLocks noGrp="1"/>
          </p:cNvSpPr>
          <p:nvPr>
            <p:ph type="body" idx="1"/>
          </p:nvPr>
        </p:nvSpPr>
        <p:spPr>
          <a:xfrm>
            <a:off x="1522412" y="4876800"/>
            <a:ext cx="8229601" cy="1292225"/>
          </a:xfrm>
        </p:spPr>
        <p:txBody>
          <a:bodyPr anchor="t">
            <a:normAutofit/>
          </a:bodyPr>
          <a:lstStyle>
            <a:lvl1pPr marL="0" indent="0">
              <a:spcBef>
                <a:spcPts val="0"/>
              </a:spcBef>
              <a:buNone/>
              <a:defRPr sz="2800" cap="none" baseline="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grpSp>
        <p:nvGrpSpPr>
          <p:cNvPr id="7" name="Group 6"/>
          <p:cNvGrpSpPr/>
          <p:nvPr userDrawn="1"/>
        </p:nvGrpSpPr>
        <p:grpSpPr>
          <a:xfrm>
            <a:off x="11123611" y="0"/>
            <a:ext cx="1065214" cy="6868886"/>
            <a:chOff x="11123611" y="0"/>
            <a:chExt cx="1065214" cy="6868886"/>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1123611" y="0"/>
              <a:ext cx="1065213" cy="6858000"/>
            </a:xfrm>
            <a:prstGeom prst="rect">
              <a:avLst/>
            </a:prstGeom>
          </p:spPr>
        </p:pic>
        <p:sp>
          <p:nvSpPr>
            <p:cNvPr id="12" name="Rectangle 11"/>
            <p:cNvSpPr/>
            <p:nvPr/>
          </p:nvSpPr>
          <p:spPr>
            <a:xfrm>
              <a:off x="11123612" y="10886"/>
              <a:ext cx="1065213" cy="6858000"/>
            </a:xfrm>
            <a:prstGeom prst="rect">
              <a:avLst/>
            </a:prstGeom>
            <a:gradFill flip="none" rotWithShape="1">
              <a:gsLst>
                <a:gs pos="75000">
                  <a:schemeClr val="tx2">
                    <a:alpha val="0"/>
                  </a:schemeClr>
                </a:gs>
                <a:gs pos="100000">
                  <a:schemeClr val="tx2">
                    <a:alpha val="2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3F41C87-7AD9-4845-A077-840E4A0F3F06}" type="datetimeFigureOut">
              <a:rPr lang="en-US"/>
              <a:t>1/27/2023</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cxnSp>
        <p:nvCxnSpPr>
          <p:cNvPr id="9" name="Straight Connector 8"/>
          <p:cNvCxnSpPr/>
          <p:nvPr/>
        </p:nvCxnSpPr>
        <p:spPr>
          <a:xfrm>
            <a:off x="1658936" y="4782971"/>
            <a:ext cx="80168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829798" cy="1219200"/>
          </a:xfrm>
        </p:spPr>
        <p:txBody>
          <a:bodyPr/>
          <a:lstStyle>
            <a:lvl1pPr>
              <a:defRPr>
                <a:solidFill>
                  <a:schemeClr val="accent1">
                    <a:lumMod val="50000"/>
                  </a:schemeClr>
                </a:solidFill>
              </a:defRPr>
            </a:lvl1pPr>
          </a:lstStyle>
          <a:p>
            <a:r>
              <a:rPr lang="en-US" smtClean="0"/>
              <a:t>Click to edit Master title style</a:t>
            </a:r>
            <a:endParaRPr/>
          </a:p>
        </p:txBody>
      </p:sp>
      <p:sp>
        <p:nvSpPr>
          <p:cNvPr id="3" name="Content Placeholder 2"/>
          <p:cNvSpPr>
            <a:spLocks noGrp="1"/>
          </p:cNvSpPr>
          <p:nvPr>
            <p:ph sz="half" idx="1"/>
          </p:nvPr>
        </p:nvSpPr>
        <p:spPr>
          <a:xfrm>
            <a:off x="1488168" y="1984248"/>
            <a:ext cx="4800600" cy="4187952"/>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551612" y="1984248"/>
            <a:ext cx="4800601" cy="4187952"/>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03F41C87-7AD9-4845-A077-840E4A0F3F06}" type="datetimeFigureOut">
              <a:rPr lang="en-US"/>
              <a:t>1/27/2023</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cxnSp>
        <p:nvCxnSpPr>
          <p:cNvPr id="8" name="Straight Connector 7"/>
          <p:cNvCxnSpPr/>
          <p:nvPr/>
        </p:nvCxnSpPr>
        <p:spPr>
          <a:xfrm>
            <a:off x="1658936" y="1709058"/>
            <a:ext cx="9617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3" y="381000"/>
            <a:ext cx="9829798" cy="1219200"/>
          </a:xfrm>
        </p:spPr>
        <p:txBody>
          <a:bodyPr/>
          <a:lstStyle>
            <a:lvl1pPr>
              <a:defRPr>
                <a:solidFill>
                  <a:schemeClr val="accent1">
                    <a:lumMod val="50000"/>
                  </a:schemeClr>
                </a:solidFill>
              </a:defRPr>
            </a:lvl1pPr>
          </a:lstStyle>
          <a:p>
            <a:r>
              <a:rPr lang="en-US" smtClean="0"/>
              <a:t>Click to edit Master title style</a:t>
            </a:r>
            <a:endParaRPr dirty="0"/>
          </a:p>
        </p:txBody>
      </p:sp>
      <p:sp>
        <p:nvSpPr>
          <p:cNvPr id="3" name="Text Placeholder 2"/>
          <p:cNvSpPr>
            <a:spLocks noGrp="1"/>
          </p:cNvSpPr>
          <p:nvPr>
            <p:ph type="body" idx="1"/>
          </p:nvPr>
        </p:nvSpPr>
        <p:spPr>
          <a:xfrm>
            <a:off x="1522413" y="1828800"/>
            <a:ext cx="4800600"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3" y="2743200"/>
            <a:ext cx="4800600" cy="342582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551613" y="1828800"/>
            <a:ext cx="4800600"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51613" y="2743200"/>
            <a:ext cx="4800600" cy="342582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03F41C87-7AD9-4845-A077-840E4A0F3F06}" type="datetimeFigureOut">
              <a:rPr lang="en-US"/>
              <a:t>1/27/2023</a:t>
            </a:fld>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cxnSp>
        <p:nvCxnSpPr>
          <p:cNvPr id="10" name="Straight Connector 9"/>
          <p:cNvCxnSpPr/>
          <p:nvPr/>
        </p:nvCxnSpPr>
        <p:spPr>
          <a:xfrm>
            <a:off x="1658936" y="1709058"/>
            <a:ext cx="9617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50000"/>
                  </a:schemeClr>
                </a:solidFill>
              </a:defRPr>
            </a:lvl1pPr>
          </a:lstStyle>
          <a:p>
            <a:r>
              <a:rPr lang="en-US" smtClean="0"/>
              <a:t>Click to edit Master title style</a:t>
            </a:r>
            <a:endParaRPr dirty="0"/>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03F41C87-7AD9-4845-A077-840E4A0F3F06}" type="datetimeFigureOut">
              <a:rPr lang="en-US"/>
              <a:t>1/27/2023</a:t>
            </a:fld>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cxnSp>
        <p:nvCxnSpPr>
          <p:cNvPr id="6" name="Straight Connector 5"/>
          <p:cNvCxnSpPr/>
          <p:nvPr/>
        </p:nvCxnSpPr>
        <p:spPr>
          <a:xfrm>
            <a:off x="1658936" y="1709058"/>
            <a:ext cx="9617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03F41C87-7AD9-4845-A077-840E4A0F3F06}" type="datetimeFigureOut">
              <a:rPr lang="en-US"/>
              <a:t>1/27/2023</a:t>
            </a:fld>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3" y="685800"/>
            <a:ext cx="4114800" cy="1925637"/>
          </a:xfrm>
        </p:spPr>
        <p:txBody>
          <a:bodyPr anchor="b">
            <a:noAutofit/>
          </a:bodyPr>
          <a:lstStyle>
            <a:lvl1pPr algn="l">
              <a:lnSpc>
                <a:spcPct val="80000"/>
              </a:lnSpc>
              <a:defRPr sz="4000" b="0">
                <a:solidFill>
                  <a:schemeClr val="accent1">
                    <a:lumMod val="50000"/>
                  </a:schemeClr>
                </a:solidFill>
              </a:defRPr>
            </a:lvl1pPr>
          </a:lstStyle>
          <a:p>
            <a:r>
              <a:rPr lang="en-US" smtClean="0"/>
              <a:t>Click to edit Master title style</a:t>
            </a:r>
            <a:endParaRPr/>
          </a:p>
        </p:txBody>
      </p:sp>
      <p:sp>
        <p:nvSpPr>
          <p:cNvPr id="3" name="Content Placeholder 2"/>
          <p:cNvSpPr>
            <a:spLocks noGrp="1"/>
          </p:cNvSpPr>
          <p:nvPr>
            <p:ph idx="1"/>
          </p:nvPr>
        </p:nvSpPr>
        <p:spPr>
          <a:xfrm>
            <a:off x="6094414" y="685800"/>
            <a:ext cx="5257799"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1522413" y="2895599"/>
            <a:ext cx="4114800" cy="1752601"/>
          </a:xfrm>
        </p:spPr>
        <p:txBody>
          <a:bodyPr>
            <a:normAutofit/>
          </a:bodyPr>
          <a:lstStyle>
            <a:lvl1pPr marL="0" indent="0">
              <a:lnSpc>
                <a:spcPct val="90000"/>
              </a:lnSpc>
              <a:spcBef>
                <a:spcPts val="18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03F41C87-7AD9-4845-A077-840E4A0F3F06}" type="datetimeFigureOut">
              <a:rPr lang="en-US"/>
              <a:t>1/27/2023</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cxnSp>
        <p:nvCxnSpPr>
          <p:cNvPr id="8" name="Straight Connector 7"/>
          <p:cNvCxnSpPr/>
          <p:nvPr/>
        </p:nvCxnSpPr>
        <p:spPr>
          <a:xfrm>
            <a:off x="1658936" y="2743200"/>
            <a:ext cx="3902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3" y="685800"/>
            <a:ext cx="4114800" cy="1925638"/>
          </a:xfrm>
        </p:spPr>
        <p:txBody>
          <a:bodyPr anchor="b">
            <a:normAutofit/>
          </a:bodyPr>
          <a:lstStyle>
            <a:lvl1pPr algn="l">
              <a:lnSpc>
                <a:spcPct val="80000"/>
              </a:lnSpc>
              <a:defRPr sz="4000" b="0" i="0" baseline="0">
                <a:solidFill>
                  <a:schemeClr val="accent1">
                    <a:lumMod val="50000"/>
                  </a:schemeClr>
                </a:solidFill>
              </a:defRPr>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6025925" y="-50118"/>
            <a:ext cx="6172198" cy="6857999"/>
          </a:xfrm>
          <a:solidFill>
            <a:schemeClr val="bg2"/>
          </a:solidFill>
          <a:effectLst>
            <a:outerShdw blurRad="152400" dist="50800" dir="10800000" algn="r" rotWithShape="0">
              <a:prstClr val="black">
                <a:alpha val="25000"/>
              </a:prst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522413" y="2895599"/>
            <a:ext cx="4114800" cy="1752601"/>
          </a:xfrm>
        </p:spPr>
        <p:txBody>
          <a:bodyPr>
            <a:normAutofit/>
          </a:bodyPr>
          <a:lstStyle>
            <a:lvl1pPr marL="0" indent="0">
              <a:lnSpc>
                <a:spcPct val="90000"/>
              </a:lnSpc>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0" name="Straight Connector 9"/>
          <p:cNvCxnSpPr/>
          <p:nvPr/>
        </p:nvCxnSpPr>
        <p:spPr>
          <a:xfrm>
            <a:off x="1658936" y="2743200"/>
            <a:ext cx="3902076" cy="0"/>
          </a:xfrm>
          <a:prstGeom prst="line">
            <a:avLst/>
          </a:prstGeom>
          <a:ln w="12700">
            <a:solidFill>
              <a:schemeClr val="accent1">
                <a:lumMod val="5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829799" cy="12192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3" y="1981200"/>
            <a:ext cx="9829799" cy="4187825"/>
          </a:xfrm>
          <a:prstGeom prst="rect">
            <a:avLst/>
          </a:prstGeom>
        </p:spPr>
        <p:txBody>
          <a:bodyPr vert="horz" lIns="91440" tIns="45720" rIns="91440" bIns="45720" rtlCol="0">
            <a:normAutofit/>
          </a:bodyPr>
          <a:lstStyle/>
          <a:p>
            <a:pPr lvl="0"/>
            <a:r>
              <a:rPr lang="en-US" dirty="0"/>
              <a:t>E</a:t>
            </a:r>
            <a:r>
              <a:rPr dirty="0"/>
              <a:t>dit Master text styles</a:t>
            </a:r>
          </a:p>
          <a:p>
            <a:pPr lvl="1"/>
            <a:r>
              <a:rPr dirty="0"/>
              <a:t>Second level</a:t>
            </a:r>
          </a:p>
          <a:p>
            <a:pPr lvl="2"/>
            <a:r>
              <a:rPr dirty="0"/>
              <a:t>Third level</a:t>
            </a:r>
          </a:p>
          <a:p>
            <a:pPr lvl="3"/>
            <a:r>
              <a:rPr dirty="0"/>
              <a:t>Fourth level</a:t>
            </a:r>
          </a:p>
          <a:p>
            <a:pPr lvl="4"/>
            <a:r>
              <a:rPr dirty="0"/>
              <a:t>Fifth level</a:t>
            </a:r>
          </a:p>
        </p:txBody>
      </p:sp>
      <p:sp>
        <p:nvSpPr>
          <p:cNvPr id="5" name="Footer Placeholder 4"/>
          <p:cNvSpPr>
            <a:spLocks noGrp="1"/>
          </p:cNvSpPr>
          <p:nvPr>
            <p:ph type="ftr" sz="quarter" idx="3"/>
          </p:nvPr>
        </p:nvSpPr>
        <p:spPr>
          <a:xfrm>
            <a:off x="1522413" y="6400800"/>
            <a:ext cx="5954834" cy="276228"/>
          </a:xfrm>
          <a:prstGeom prst="rect">
            <a:avLst/>
          </a:prstGeom>
        </p:spPr>
        <p:txBody>
          <a:bodyPr vert="horz" lIns="91440" tIns="45720" rIns="91440" bIns="45720" rtlCol="0" anchor="ctr"/>
          <a:lstStyle>
            <a:lvl1pPr algn="l">
              <a:defRPr sz="110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228011" y="6400800"/>
            <a:ext cx="1548659" cy="276228"/>
          </a:xfrm>
          <a:prstGeom prst="rect">
            <a:avLst/>
          </a:prstGeom>
        </p:spPr>
        <p:txBody>
          <a:bodyPr vert="horz" lIns="91440" tIns="45720" rIns="91440" bIns="45720" rtlCol="0" anchor="ctr"/>
          <a:lstStyle>
            <a:lvl1pPr algn="r">
              <a:defRPr sz="1100">
                <a:solidFill>
                  <a:schemeClr val="tx1"/>
                </a:solidFill>
              </a:defRPr>
            </a:lvl1pPr>
          </a:lstStyle>
          <a:p>
            <a:fld id="{03F41C87-7AD9-4845-A077-840E4A0F3F06}" type="datetimeFigureOut">
              <a:rPr lang="en-US" smtClean="0"/>
              <a:pPr/>
              <a:t>1/27/2023</a:t>
            </a:fld>
            <a:endParaRPr lang="en-US"/>
          </a:p>
        </p:txBody>
      </p:sp>
      <p:sp>
        <p:nvSpPr>
          <p:cNvPr id="6" name="Slide Number Placeholder 5"/>
          <p:cNvSpPr>
            <a:spLocks noGrp="1"/>
          </p:cNvSpPr>
          <p:nvPr>
            <p:ph type="sldNum" sz="quarter" idx="4"/>
          </p:nvPr>
        </p:nvSpPr>
        <p:spPr>
          <a:xfrm>
            <a:off x="10285411" y="6400800"/>
            <a:ext cx="1066802" cy="276228"/>
          </a:xfrm>
          <a:prstGeom prst="rect">
            <a:avLst/>
          </a:prstGeom>
        </p:spPr>
        <p:txBody>
          <a:bodyPr vert="horz" lIns="91440" tIns="45720" rIns="91440" bIns="45720" rtlCol="0" anchor="ctr"/>
          <a:lstStyle>
            <a:lvl1pPr algn="r">
              <a:defRPr sz="1100">
                <a:solidFill>
                  <a:schemeClr val="tx1"/>
                </a:solidFill>
              </a:defRPr>
            </a:lvl1pPr>
          </a:lstStyle>
          <a:p>
            <a:fld id="{2A013F82-EE5E-44EE-A61D-E31C6657F26F}" type="slidenum">
              <a:rPr lang="en-US" smtClean="0"/>
              <a:pPr/>
              <a:t>‹#›</a:t>
            </a:fld>
            <a:endParaRPr lang="en-US"/>
          </a:p>
        </p:txBody>
      </p:sp>
      <p:pic>
        <p:nvPicPr>
          <p:cNvPr id="9" name="Picture 8"/>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1" y="0"/>
            <a:ext cx="1065213" cy="6858000"/>
          </a:xfrm>
          <a:prstGeom prst="rect">
            <a:avLst/>
          </a:prstGeom>
        </p:spPr>
      </p:pic>
      <p:sp>
        <p:nvSpPr>
          <p:cNvPr id="10" name="Rectangle 9"/>
          <p:cNvSpPr/>
          <p:nvPr/>
        </p:nvSpPr>
        <p:spPr>
          <a:xfrm>
            <a:off x="1" y="0"/>
            <a:ext cx="1065213" cy="6858000"/>
          </a:xfrm>
          <a:prstGeom prst="rect">
            <a:avLst/>
          </a:prstGeom>
          <a:gradFill flip="none" rotWithShape="1">
            <a:gsLst>
              <a:gs pos="75000">
                <a:schemeClr val="tx2">
                  <a:alpha val="0"/>
                </a:schemeClr>
              </a:gs>
              <a:gs pos="100000">
                <a:schemeClr val="tx2">
                  <a:alpha val="2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1403059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accent1">
              <a:lumMod val="50000"/>
            </a:schemeClr>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tx1">
            <a:lumMod val="90000"/>
            <a:lumOff val="10000"/>
          </a:schemeClr>
        </a:buClr>
        <a:buSzPct val="80000"/>
        <a:buFont typeface="Arial" pitchFamily="34" charset="0"/>
        <a:buChar char="•"/>
        <a:defRPr sz="2400" kern="1200">
          <a:solidFill>
            <a:schemeClr val="tx1"/>
          </a:solidFill>
          <a:latin typeface="+mn-lt"/>
          <a:ea typeface="+mn-ea"/>
          <a:cs typeface="+mn-cs"/>
        </a:defRPr>
      </a:lvl1pPr>
      <a:lvl2pPr marL="511175" indent="-228600" algn="l" defTabSz="914400" rtl="0" eaLnBrk="1" latinLnBrk="0" hangingPunct="1">
        <a:lnSpc>
          <a:spcPct val="90000"/>
        </a:lnSpc>
        <a:spcBef>
          <a:spcPts val="1000"/>
        </a:spcBef>
        <a:buClr>
          <a:schemeClr val="tx1">
            <a:lumMod val="90000"/>
            <a:lumOff val="10000"/>
          </a:schemeClr>
        </a:buClr>
        <a:buSzPct val="80000"/>
        <a:buFont typeface="Arial" pitchFamily="34" charset="0"/>
        <a:buChar char="•"/>
        <a:defRPr sz="2000" kern="1200">
          <a:solidFill>
            <a:schemeClr val="tx1"/>
          </a:solidFill>
          <a:latin typeface="+mn-lt"/>
          <a:ea typeface="+mn-ea"/>
          <a:cs typeface="+mn-cs"/>
        </a:defRPr>
      </a:lvl2pPr>
      <a:lvl3pPr marL="685800" indent="-174625" algn="l" defTabSz="914400" rtl="0" eaLnBrk="1" latinLnBrk="0" hangingPunct="1">
        <a:lnSpc>
          <a:spcPct val="90000"/>
        </a:lnSpc>
        <a:spcBef>
          <a:spcPts val="600"/>
        </a:spcBef>
        <a:buClr>
          <a:schemeClr val="tx1">
            <a:lumMod val="90000"/>
            <a:lumOff val="10000"/>
          </a:schemeClr>
        </a:buClr>
        <a:buSzPct val="80000"/>
        <a:buFont typeface="Arial" pitchFamily="34" charset="0"/>
        <a:buChar char="•"/>
        <a:defRPr sz="1800" kern="1200">
          <a:solidFill>
            <a:schemeClr val="tx1"/>
          </a:solidFill>
          <a:latin typeface="+mn-lt"/>
          <a:ea typeface="+mn-ea"/>
          <a:cs typeface="+mn-cs"/>
        </a:defRPr>
      </a:lvl3pPr>
      <a:lvl4pPr marL="860425" indent="-174625" algn="l" defTabSz="914400" rtl="0" eaLnBrk="1" latinLnBrk="0" hangingPunct="1">
        <a:lnSpc>
          <a:spcPct val="90000"/>
        </a:lnSpc>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4pPr>
      <a:lvl5pPr marL="1033463" indent="-173038" algn="l" defTabSz="914400" rtl="0" eaLnBrk="1" latinLnBrk="0" hangingPunct="1">
        <a:lnSpc>
          <a:spcPct val="90000"/>
        </a:lnSpc>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tx1">
            <a:lumMod val="90000"/>
            <a:lumOff val="10000"/>
          </a:schemeClr>
        </a:buClr>
        <a:buSzPct val="8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customXml" Target="../ink/ink9.xml"/><Relationship Id="rId13" Type="http://schemas.openxmlformats.org/officeDocument/2006/relationships/image" Target="../media/image14.emf"/><Relationship Id="rId18" Type="http://schemas.openxmlformats.org/officeDocument/2006/relationships/customXml" Target="../ink/ink14.xml"/><Relationship Id="rId3" Type="http://schemas.openxmlformats.org/officeDocument/2006/relationships/image" Target="../media/image9.emf"/><Relationship Id="rId7" Type="http://schemas.openxmlformats.org/officeDocument/2006/relationships/image" Target="../media/image11.emf"/><Relationship Id="rId12" Type="http://schemas.openxmlformats.org/officeDocument/2006/relationships/customXml" Target="../ink/ink11.xml"/><Relationship Id="rId17" Type="http://schemas.openxmlformats.org/officeDocument/2006/relationships/image" Target="../media/image16.emf"/><Relationship Id="rId2" Type="http://schemas.openxmlformats.org/officeDocument/2006/relationships/customXml" Target="../ink/ink6.xml"/><Relationship Id="rId16" Type="http://schemas.openxmlformats.org/officeDocument/2006/relationships/customXml" Target="../ink/ink13.xml"/><Relationship Id="rId1" Type="http://schemas.openxmlformats.org/officeDocument/2006/relationships/slideLayout" Target="../slideLayouts/slideLayout2.xml"/><Relationship Id="rId6" Type="http://schemas.openxmlformats.org/officeDocument/2006/relationships/customXml" Target="../ink/ink8.xml"/><Relationship Id="rId11" Type="http://schemas.openxmlformats.org/officeDocument/2006/relationships/image" Target="../media/image13.emf"/><Relationship Id="rId5" Type="http://schemas.openxmlformats.org/officeDocument/2006/relationships/image" Target="../media/image10.emf"/><Relationship Id="rId15" Type="http://schemas.openxmlformats.org/officeDocument/2006/relationships/image" Target="../media/image15.emf"/><Relationship Id="rId10" Type="http://schemas.openxmlformats.org/officeDocument/2006/relationships/customXml" Target="../ink/ink10.xml"/><Relationship Id="rId19" Type="http://schemas.openxmlformats.org/officeDocument/2006/relationships/image" Target="../media/image17.emf"/><Relationship Id="rId4" Type="http://schemas.openxmlformats.org/officeDocument/2006/relationships/customXml" Target="../ink/ink7.xml"/><Relationship Id="rId9" Type="http://schemas.openxmlformats.org/officeDocument/2006/relationships/image" Target="../media/image12.emf"/><Relationship Id="rId14" Type="http://schemas.openxmlformats.org/officeDocument/2006/relationships/customXml" Target="../ink/ink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customXml" Target="../ink/ink18.xml"/><Relationship Id="rId3" Type="http://schemas.openxmlformats.org/officeDocument/2006/relationships/image" Target="../media/image18.emf"/><Relationship Id="rId7" Type="http://schemas.openxmlformats.org/officeDocument/2006/relationships/image" Target="../media/image20.emf"/><Relationship Id="rId2" Type="http://schemas.openxmlformats.org/officeDocument/2006/relationships/customXml" Target="../ink/ink15.xml"/><Relationship Id="rId1" Type="http://schemas.openxmlformats.org/officeDocument/2006/relationships/slideLayout" Target="../slideLayouts/slideLayout2.xml"/><Relationship Id="rId6" Type="http://schemas.openxmlformats.org/officeDocument/2006/relationships/customXml" Target="../ink/ink17.xml"/><Relationship Id="rId11" Type="http://schemas.openxmlformats.org/officeDocument/2006/relationships/image" Target="../media/image22.emf"/><Relationship Id="rId5" Type="http://schemas.openxmlformats.org/officeDocument/2006/relationships/image" Target="../media/image19.emf"/><Relationship Id="rId10" Type="http://schemas.openxmlformats.org/officeDocument/2006/relationships/customXml" Target="../ink/ink19.xml"/><Relationship Id="rId4" Type="http://schemas.openxmlformats.org/officeDocument/2006/relationships/customXml" Target="../ink/ink16.xml"/><Relationship Id="rId9" Type="http://schemas.openxmlformats.org/officeDocument/2006/relationships/image" Target="../media/image21.emf"/></Relationships>
</file>

<file path=ppt/slides/_rels/slide16.xml.rels><?xml version="1.0" encoding="UTF-8" standalone="yes"?>
<Relationships xmlns="http://schemas.openxmlformats.org/package/2006/relationships"><Relationship Id="rId3" Type="http://schemas.openxmlformats.org/officeDocument/2006/relationships/customXml" Target="../ink/ink20.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17.xml.rels><?xml version="1.0" encoding="UTF-8" standalone="yes"?>
<Relationships xmlns="http://schemas.openxmlformats.org/package/2006/relationships"><Relationship Id="rId8" Type="http://schemas.openxmlformats.org/officeDocument/2006/relationships/customXml" Target="../ink/ink24.xml"/><Relationship Id="rId13" Type="http://schemas.openxmlformats.org/officeDocument/2006/relationships/image" Target="../media/image29.emf"/><Relationship Id="rId18" Type="http://schemas.openxmlformats.org/officeDocument/2006/relationships/customXml" Target="../ink/ink29.xml"/><Relationship Id="rId3" Type="http://schemas.openxmlformats.org/officeDocument/2006/relationships/image" Target="../media/image24.emf"/><Relationship Id="rId21" Type="http://schemas.openxmlformats.org/officeDocument/2006/relationships/image" Target="../media/image33.emf"/><Relationship Id="rId7" Type="http://schemas.openxmlformats.org/officeDocument/2006/relationships/image" Target="../media/image26.emf"/><Relationship Id="rId12" Type="http://schemas.openxmlformats.org/officeDocument/2006/relationships/customXml" Target="../ink/ink26.xml"/><Relationship Id="rId17" Type="http://schemas.openxmlformats.org/officeDocument/2006/relationships/image" Target="../media/image31.emf"/><Relationship Id="rId2" Type="http://schemas.openxmlformats.org/officeDocument/2006/relationships/customXml" Target="../ink/ink21.xml"/><Relationship Id="rId16" Type="http://schemas.openxmlformats.org/officeDocument/2006/relationships/customXml" Target="../ink/ink28.xml"/><Relationship Id="rId20" Type="http://schemas.openxmlformats.org/officeDocument/2006/relationships/customXml" Target="../ink/ink30.xml"/><Relationship Id="rId1" Type="http://schemas.openxmlformats.org/officeDocument/2006/relationships/slideLayout" Target="../slideLayouts/slideLayout2.xml"/><Relationship Id="rId6" Type="http://schemas.openxmlformats.org/officeDocument/2006/relationships/customXml" Target="../ink/ink23.xml"/><Relationship Id="rId11" Type="http://schemas.openxmlformats.org/officeDocument/2006/relationships/image" Target="../media/image28.emf"/><Relationship Id="rId5" Type="http://schemas.openxmlformats.org/officeDocument/2006/relationships/image" Target="../media/image25.emf"/><Relationship Id="rId15" Type="http://schemas.openxmlformats.org/officeDocument/2006/relationships/image" Target="../media/image30.emf"/><Relationship Id="rId10" Type="http://schemas.openxmlformats.org/officeDocument/2006/relationships/customXml" Target="../ink/ink25.xml"/><Relationship Id="rId19" Type="http://schemas.openxmlformats.org/officeDocument/2006/relationships/image" Target="../media/image32.emf"/><Relationship Id="rId4" Type="http://schemas.openxmlformats.org/officeDocument/2006/relationships/customXml" Target="../ink/ink22.xml"/><Relationship Id="rId9" Type="http://schemas.openxmlformats.org/officeDocument/2006/relationships/image" Target="../media/image27.emf"/><Relationship Id="rId14" Type="http://schemas.openxmlformats.org/officeDocument/2006/relationships/customXml" Target="../ink/ink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3" Type="http://schemas.openxmlformats.org/officeDocument/2006/relationships/image" Target="../media/image39.emf"/><Relationship Id="rId18" Type="http://schemas.openxmlformats.org/officeDocument/2006/relationships/customXml" Target="../ink/ink39.xml"/><Relationship Id="rId26" Type="http://schemas.openxmlformats.org/officeDocument/2006/relationships/customXml" Target="../ink/ink43.xml"/><Relationship Id="rId39" Type="http://schemas.openxmlformats.org/officeDocument/2006/relationships/image" Target="../media/image52.emf"/><Relationship Id="rId21" Type="http://schemas.openxmlformats.org/officeDocument/2006/relationships/image" Target="../media/image43.emf"/><Relationship Id="rId34" Type="http://schemas.openxmlformats.org/officeDocument/2006/relationships/customXml" Target="../ink/ink47.xml"/><Relationship Id="rId42" Type="http://schemas.openxmlformats.org/officeDocument/2006/relationships/customXml" Target="../ink/ink51.xml"/><Relationship Id="rId47" Type="http://schemas.openxmlformats.org/officeDocument/2006/relationships/image" Target="../media/image56.emf"/><Relationship Id="rId7" Type="http://schemas.openxmlformats.org/officeDocument/2006/relationships/image" Target="../media/image36.emf"/><Relationship Id="rId2" Type="http://schemas.openxmlformats.org/officeDocument/2006/relationships/customXml" Target="../ink/ink31.xml"/><Relationship Id="rId16" Type="http://schemas.openxmlformats.org/officeDocument/2006/relationships/customXml" Target="../ink/ink38.xml"/><Relationship Id="rId29" Type="http://schemas.openxmlformats.org/officeDocument/2006/relationships/image" Target="../media/image47.emf"/><Relationship Id="rId1" Type="http://schemas.openxmlformats.org/officeDocument/2006/relationships/slideLayout" Target="../slideLayouts/slideLayout2.xml"/><Relationship Id="rId6" Type="http://schemas.openxmlformats.org/officeDocument/2006/relationships/customXml" Target="../ink/ink33.xml"/><Relationship Id="rId11" Type="http://schemas.openxmlformats.org/officeDocument/2006/relationships/image" Target="../media/image38.emf"/><Relationship Id="rId24" Type="http://schemas.openxmlformats.org/officeDocument/2006/relationships/customXml" Target="../ink/ink42.xml"/><Relationship Id="rId32" Type="http://schemas.openxmlformats.org/officeDocument/2006/relationships/customXml" Target="../ink/ink46.xml"/><Relationship Id="rId37" Type="http://schemas.openxmlformats.org/officeDocument/2006/relationships/image" Target="../media/image51.emf"/><Relationship Id="rId40" Type="http://schemas.openxmlformats.org/officeDocument/2006/relationships/customXml" Target="../ink/ink50.xml"/><Relationship Id="rId45" Type="http://schemas.openxmlformats.org/officeDocument/2006/relationships/image" Target="../media/image55.emf"/><Relationship Id="rId5" Type="http://schemas.openxmlformats.org/officeDocument/2006/relationships/image" Target="../media/image35.emf"/><Relationship Id="rId15" Type="http://schemas.openxmlformats.org/officeDocument/2006/relationships/image" Target="../media/image40.emf"/><Relationship Id="rId23" Type="http://schemas.openxmlformats.org/officeDocument/2006/relationships/image" Target="../media/image44.emf"/><Relationship Id="rId28" Type="http://schemas.openxmlformats.org/officeDocument/2006/relationships/customXml" Target="../ink/ink44.xml"/><Relationship Id="rId36" Type="http://schemas.openxmlformats.org/officeDocument/2006/relationships/customXml" Target="../ink/ink48.xml"/><Relationship Id="rId10" Type="http://schemas.openxmlformats.org/officeDocument/2006/relationships/customXml" Target="../ink/ink35.xml"/><Relationship Id="rId19" Type="http://schemas.openxmlformats.org/officeDocument/2006/relationships/image" Target="../media/image42.emf"/><Relationship Id="rId31" Type="http://schemas.openxmlformats.org/officeDocument/2006/relationships/image" Target="../media/image48.emf"/><Relationship Id="rId44" Type="http://schemas.openxmlformats.org/officeDocument/2006/relationships/customXml" Target="../ink/ink52.xml"/><Relationship Id="rId4" Type="http://schemas.openxmlformats.org/officeDocument/2006/relationships/customXml" Target="../ink/ink32.xml"/><Relationship Id="rId9" Type="http://schemas.openxmlformats.org/officeDocument/2006/relationships/image" Target="../media/image37.emf"/><Relationship Id="rId14" Type="http://schemas.openxmlformats.org/officeDocument/2006/relationships/customXml" Target="../ink/ink37.xml"/><Relationship Id="rId22" Type="http://schemas.openxmlformats.org/officeDocument/2006/relationships/customXml" Target="../ink/ink41.xml"/><Relationship Id="rId27" Type="http://schemas.openxmlformats.org/officeDocument/2006/relationships/image" Target="../media/image46.emf"/><Relationship Id="rId30" Type="http://schemas.openxmlformats.org/officeDocument/2006/relationships/customXml" Target="../ink/ink45.xml"/><Relationship Id="rId35" Type="http://schemas.openxmlformats.org/officeDocument/2006/relationships/image" Target="../media/image50.emf"/><Relationship Id="rId43" Type="http://schemas.openxmlformats.org/officeDocument/2006/relationships/image" Target="../media/image54.emf"/><Relationship Id="rId8" Type="http://schemas.openxmlformats.org/officeDocument/2006/relationships/customXml" Target="../ink/ink34.xml"/><Relationship Id="rId3" Type="http://schemas.openxmlformats.org/officeDocument/2006/relationships/image" Target="../media/image34.emf"/><Relationship Id="rId12" Type="http://schemas.openxmlformats.org/officeDocument/2006/relationships/customXml" Target="../ink/ink36.xml"/><Relationship Id="rId17" Type="http://schemas.openxmlformats.org/officeDocument/2006/relationships/image" Target="../media/image41.emf"/><Relationship Id="rId25" Type="http://schemas.openxmlformats.org/officeDocument/2006/relationships/image" Target="../media/image45.emf"/><Relationship Id="rId33" Type="http://schemas.openxmlformats.org/officeDocument/2006/relationships/image" Target="../media/image49.emf"/><Relationship Id="rId38" Type="http://schemas.openxmlformats.org/officeDocument/2006/relationships/customXml" Target="../ink/ink49.xml"/><Relationship Id="rId46" Type="http://schemas.openxmlformats.org/officeDocument/2006/relationships/customXml" Target="../ink/ink53.xml"/><Relationship Id="rId20" Type="http://schemas.openxmlformats.org/officeDocument/2006/relationships/customXml" Target="../ink/ink40.xml"/><Relationship Id="rId41" Type="http://schemas.openxmlformats.org/officeDocument/2006/relationships/image" Target="../media/image53.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59.emf"/><Relationship Id="rId13" Type="http://schemas.openxmlformats.org/officeDocument/2006/relationships/customXml" Target="../ink/ink59.xml"/><Relationship Id="rId3" Type="http://schemas.openxmlformats.org/officeDocument/2006/relationships/customXml" Target="../ink/ink54.xml"/><Relationship Id="rId7" Type="http://schemas.openxmlformats.org/officeDocument/2006/relationships/customXml" Target="../ink/ink56.xml"/><Relationship Id="rId12" Type="http://schemas.openxmlformats.org/officeDocument/2006/relationships/image" Target="../media/image61.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8.emf"/><Relationship Id="rId11" Type="http://schemas.openxmlformats.org/officeDocument/2006/relationships/customXml" Target="../ink/ink58.xml"/><Relationship Id="rId5" Type="http://schemas.openxmlformats.org/officeDocument/2006/relationships/customXml" Target="../ink/ink55.xml"/><Relationship Id="rId10" Type="http://schemas.openxmlformats.org/officeDocument/2006/relationships/image" Target="../media/image60.emf"/><Relationship Id="rId4" Type="http://schemas.openxmlformats.org/officeDocument/2006/relationships/image" Target="../media/image57.emf"/><Relationship Id="rId9" Type="http://schemas.openxmlformats.org/officeDocument/2006/relationships/customXml" Target="../ink/ink57.xml"/><Relationship Id="rId14" Type="http://schemas.openxmlformats.org/officeDocument/2006/relationships/image" Target="../media/image62.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customXml" Target="../ink/ink60.xml"/><Relationship Id="rId1" Type="http://schemas.openxmlformats.org/officeDocument/2006/relationships/slideLayout" Target="../slideLayouts/slideLayout2.xml"/><Relationship Id="rId5" Type="http://schemas.openxmlformats.org/officeDocument/2006/relationships/image" Target="../media/image64.emf"/><Relationship Id="rId4" Type="http://schemas.openxmlformats.org/officeDocument/2006/relationships/customXml" Target="../ink/ink6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m.egwwritings.org/en/book/1965.33582#33582"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4.emf"/><Relationship Id="rId7" Type="http://schemas.openxmlformats.org/officeDocument/2006/relationships/image" Target="../media/image6.emf"/><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5.emf"/><Relationship Id="rId4" Type="http://schemas.openxmlformats.org/officeDocument/2006/relationships/customXml" Target="../ink/ink2.xml"/><Relationship Id="rId9" Type="http://schemas.openxmlformats.org/officeDocument/2006/relationships/image" Target="../media/image7.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m.egwwritings.org/en/book/1965.53234#53234"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m.egwwritings.org/en/book/1965.32336#32336"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0824" y="1600200"/>
            <a:ext cx="6021388" cy="3048000"/>
          </a:xfrm>
        </p:spPr>
        <p:txBody>
          <a:bodyPr>
            <a:noAutofit/>
          </a:bodyPr>
          <a:lstStyle/>
          <a:p>
            <a:r>
              <a:rPr lang="en-US" sz="11500" dirty="0" smtClean="0">
                <a:solidFill>
                  <a:schemeClr val="bg2">
                    <a:lumMod val="25000"/>
                  </a:schemeClr>
                </a:solidFill>
              </a:rPr>
              <a:t>Offerings for Jesus:  </a:t>
            </a:r>
            <a:r>
              <a:rPr lang="en-US" sz="8800" dirty="0" smtClean="0">
                <a:solidFill>
                  <a:schemeClr val="bg2">
                    <a:lumMod val="25000"/>
                  </a:schemeClr>
                </a:solidFill>
              </a:rPr>
              <a:t/>
            </a:r>
            <a:br>
              <a:rPr lang="en-US" sz="8800" dirty="0" smtClean="0">
                <a:solidFill>
                  <a:schemeClr val="bg2">
                    <a:lumMod val="25000"/>
                  </a:schemeClr>
                </a:solidFill>
              </a:rPr>
            </a:br>
            <a:r>
              <a:rPr lang="en-US" sz="3600" b="1" dirty="0" smtClean="0">
                <a:solidFill>
                  <a:srgbClr val="FFCD49"/>
                </a:solidFill>
              </a:rPr>
              <a:t>The </a:t>
            </a:r>
            <a:r>
              <a:rPr lang="en-US" sz="3600" b="1" dirty="0" smtClean="0">
                <a:solidFill>
                  <a:srgbClr val="FFCD49"/>
                </a:solidFill>
              </a:rPr>
              <a:t>Storehouse Part II</a:t>
            </a:r>
            <a:endParaRPr lang="en-US" sz="3600" b="1" dirty="0">
              <a:solidFill>
                <a:srgbClr val="FFCD49"/>
              </a:solidFill>
            </a:endParaRPr>
          </a:p>
        </p:txBody>
      </p:sp>
      <p:sp>
        <p:nvSpPr>
          <p:cNvPr id="3" name="Subtitle 2"/>
          <p:cNvSpPr>
            <a:spLocks noGrp="1"/>
          </p:cNvSpPr>
          <p:nvPr>
            <p:ph type="subTitle" idx="1"/>
          </p:nvPr>
        </p:nvSpPr>
        <p:spPr>
          <a:xfrm>
            <a:off x="1520824" y="4976764"/>
            <a:ext cx="5487987" cy="1121228"/>
          </a:xfrm>
        </p:spPr>
        <p:txBody>
          <a:bodyPr/>
          <a:lstStyle/>
          <a:p>
            <a:r>
              <a:rPr lang="en-US" b="1" dirty="0" smtClean="0">
                <a:solidFill>
                  <a:srgbClr val="E6AC20"/>
                </a:solidFill>
              </a:rPr>
              <a:t>Nehemiah 13, Philippians 4, </a:t>
            </a:r>
          </a:p>
          <a:p>
            <a:r>
              <a:rPr lang="en-US" b="1" dirty="0" smtClean="0">
                <a:solidFill>
                  <a:srgbClr val="E6AC20"/>
                </a:solidFill>
              </a:rPr>
              <a:t>Mark 12 &amp; 14, Genesis 28</a:t>
            </a:r>
            <a:endParaRPr lang="en-US" b="1" dirty="0">
              <a:solidFill>
                <a:srgbClr val="E6AC20"/>
              </a:solidFill>
            </a:endParaRPr>
          </a:p>
        </p:txBody>
      </p:sp>
      <p:sp>
        <p:nvSpPr>
          <p:cNvPr id="5" name="TextBox 4"/>
          <p:cNvSpPr txBox="1"/>
          <p:nvPr/>
        </p:nvSpPr>
        <p:spPr>
          <a:xfrm>
            <a:off x="1520824" y="6241890"/>
            <a:ext cx="4192588" cy="461665"/>
          </a:xfrm>
          <a:prstGeom prst="rect">
            <a:avLst/>
          </a:prstGeom>
          <a:noFill/>
        </p:spPr>
        <p:txBody>
          <a:bodyPr wrap="square" rtlCol="0">
            <a:spAutoFit/>
          </a:bodyPr>
          <a:lstStyle/>
          <a:p>
            <a:r>
              <a:rPr lang="en-US" sz="2400" b="1" dirty="0" smtClean="0">
                <a:solidFill>
                  <a:srgbClr val="D7A736"/>
                </a:solidFill>
              </a:rPr>
              <a:t>Lesson 4, 1</a:t>
            </a:r>
            <a:r>
              <a:rPr lang="en-US" sz="2400" b="1" baseline="30000" dirty="0" smtClean="0">
                <a:solidFill>
                  <a:srgbClr val="D7A736"/>
                </a:solidFill>
              </a:rPr>
              <a:t>st</a:t>
            </a:r>
            <a:r>
              <a:rPr lang="en-US" sz="2400" b="1" dirty="0" smtClean="0">
                <a:solidFill>
                  <a:srgbClr val="D7A736"/>
                </a:solidFill>
              </a:rPr>
              <a:t> Quarter 2023</a:t>
            </a:r>
            <a:endParaRPr lang="en-US" sz="2400" b="1" dirty="0">
              <a:solidFill>
                <a:srgbClr val="D7A736"/>
              </a:solidFill>
            </a:endParaRPr>
          </a:p>
        </p:txBody>
      </p:sp>
    </p:spTree>
    <p:extLst>
      <p:ext uri="{BB962C8B-B14F-4D97-AF65-F5344CB8AC3E}">
        <p14:creationId xmlns:p14="http://schemas.microsoft.com/office/powerpoint/2010/main" val="34055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399" b="1" dirty="0" smtClean="0"/>
              <a:t>Review:  Nehemiah 13:9-13</a:t>
            </a:r>
            <a:endParaRPr lang="en-US" sz="4399" b="1" dirty="0"/>
          </a:p>
        </p:txBody>
      </p:sp>
      <p:sp>
        <p:nvSpPr>
          <p:cNvPr id="3" name="Content Placeholder 2"/>
          <p:cNvSpPr>
            <a:spLocks noGrp="1"/>
          </p:cNvSpPr>
          <p:nvPr>
            <p:ph idx="1"/>
          </p:nvPr>
        </p:nvSpPr>
        <p:spPr>
          <a:xfrm>
            <a:off x="1295062" y="1676857"/>
            <a:ext cx="10285749" cy="4620454"/>
          </a:xfrm>
        </p:spPr>
        <p:txBody>
          <a:bodyPr>
            <a:noAutofit/>
          </a:bodyPr>
          <a:lstStyle/>
          <a:p>
            <a:r>
              <a:rPr lang="en-US" sz="3200" b="1" baseline="30000" dirty="0"/>
              <a:t>12 </a:t>
            </a:r>
            <a:r>
              <a:rPr lang="en-US" sz="3200" dirty="0"/>
              <a:t>Then brought all Judah the tithe of the corn and the new wine and the oil unto the treasuries.</a:t>
            </a:r>
          </a:p>
          <a:p>
            <a:r>
              <a:rPr lang="en-US" sz="3200" b="1" baseline="30000" dirty="0"/>
              <a:t>13 </a:t>
            </a:r>
            <a:r>
              <a:rPr lang="en-US" sz="3200" dirty="0"/>
              <a:t>And I made treasurers over the treasuries, </a:t>
            </a:r>
            <a:r>
              <a:rPr lang="en-US" sz="3200" dirty="0" err="1"/>
              <a:t>Shelemiah</a:t>
            </a:r>
            <a:r>
              <a:rPr lang="en-US" sz="3200" dirty="0"/>
              <a:t> the priest, and </a:t>
            </a:r>
            <a:r>
              <a:rPr lang="en-US" sz="3200" dirty="0" err="1"/>
              <a:t>Zadok</a:t>
            </a:r>
            <a:r>
              <a:rPr lang="en-US" sz="3200" dirty="0"/>
              <a:t> the scribe, and of the Levites, </a:t>
            </a:r>
            <a:r>
              <a:rPr lang="en-US" sz="3200" dirty="0" err="1"/>
              <a:t>Pedaiah</a:t>
            </a:r>
            <a:r>
              <a:rPr lang="en-US" sz="3200" dirty="0"/>
              <a:t>: and next to them was </a:t>
            </a:r>
            <a:r>
              <a:rPr lang="en-US" sz="3200" dirty="0" err="1"/>
              <a:t>Hanan</a:t>
            </a:r>
            <a:r>
              <a:rPr lang="en-US" sz="3200" dirty="0"/>
              <a:t> the son of </a:t>
            </a:r>
            <a:r>
              <a:rPr lang="en-US" sz="3200" dirty="0" err="1"/>
              <a:t>Zaccur</a:t>
            </a:r>
            <a:r>
              <a:rPr lang="en-US" sz="3200" dirty="0"/>
              <a:t>, the son of </a:t>
            </a:r>
            <a:r>
              <a:rPr lang="en-US" sz="3200" dirty="0" err="1"/>
              <a:t>Mattaniah</a:t>
            </a:r>
            <a:r>
              <a:rPr lang="en-US" sz="3200" dirty="0"/>
              <a:t>: for they were counted faithful, and their office was to distribute unto their brethren.</a:t>
            </a:r>
          </a:p>
        </p:txBody>
      </p:sp>
      <mc:AlternateContent xmlns:mc="http://schemas.openxmlformats.org/markup-compatibility/2006" xmlns:p14="http://schemas.microsoft.com/office/powerpoint/2010/main">
        <mc:Choice Requires="p14">
          <p:contentPart p14:bwMode="auto" r:id="rId3">
            <p14:nvContentPartPr>
              <p14:cNvPr id="8" name="Ink 7"/>
              <p14:cNvContentPartPr/>
              <p14:nvPr/>
            </p14:nvContentPartPr>
            <p14:xfrm>
              <a:off x="1552817" y="4708417"/>
              <a:ext cx="8571240" cy="218520"/>
            </p14:xfrm>
          </p:contentPart>
        </mc:Choice>
        <mc:Fallback xmlns="">
          <p:pic>
            <p:nvPicPr>
              <p:cNvPr id="8" name="Ink 7"/>
              <p:cNvPicPr/>
              <p:nvPr/>
            </p:nvPicPr>
            <p:blipFill>
              <a:blip r:embed="rId4"/>
              <a:stretch>
                <a:fillRect/>
              </a:stretch>
            </p:blipFill>
            <p:spPr>
              <a:xfrm>
                <a:off x="1448777" y="4507177"/>
                <a:ext cx="8773560" cy="628920"/>
              </a:xfrm>
              <a:prstGeom prst="rect">
                <a:avLst/>
              </a:prstGeom>
            </p:spPr>
          </p:pic>
        </mc:Fallback>
      </mc:AlternateContent>
    </p:spTree>
    <p:extLst>
      <p:ext uri="{BB962C8B-B14F-4D97-AF65-F5344CB8AC3E}">
        <p14:creationId xmlns:p14="http://schemas.microsoft.com/office/powerpoint/2010/main" val="123763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The </a:t>
            </a:r>
            <a:r>
              <a:rPr lang="en-US" dirty="0" smtClean="0"/>
              <a:t>Storehouse—New </a:t>
            </a:r>
            <a:r>
              <a:rPr lang="en-US" dirty="0"/>
              <a:t>Testament</a:t>
            </a:r>
          </a:p>
        </p:txBody>
      </p:sp>
      <p:sp>
        <p:nvSpPr>
          <p:cNvPr id="3" name="Content Placeholder 2"/>
          <p:cNvSpPr>
            <a:spLocks noGrp="1"/>
          </p:cNvSpPr>
          <p:nvPr>
            <p:ph idx="1"/>
          </p:nvPr>
        </p:nvSpPr>
        <p:spPr/>
        <p:txBody>
          <a:bodyPr>
            <a:normAutofit/>
          </a:bodyPr>
          <a:lstStyle/>
          <a:p>
            <a:pPr marL="0" indent="0">
              <a:buNone/>
            </a:pPr>
            <a:r>
              <a:rPr lang="en-US" sz="3200" dirty="0" smtClean="0"/>
              <a:t>We’ve seen some examples in the New Testament regarding the collection of monies by and for the apostles, but the idea of a singular central authority for the collection and distribution of tithes is a little more difficult to support.  </a:t>
            </a:r>
          </a:p>
          <a:p>
            <a:pPr marL="0" indent="0">
              <a:buNone/>
            </a:pPr>
            <a:r>
              <a:rPr lang="en-US" sz="4000" b="1" dirty="0" smtClean="0"/>
              <a:t>Where is the “storehouse” spoken of in Malachi 3 located today?  How does this text apply to today’s tithes and offerings?  </a:t>
            </a:r>
            <a:endParaRPr lang="en-US" sz="4000" b="1" dirty="0"/>
          </a:p>
        </p:txBody>
      </p:sp>
    </p:spTree>
    <p:extLst>
      <p:ext uri="{BB962C8B-B14F-4D97-AF65-F5344CB8AC3E}">
        <p14:creationId xmlns:p14="http://schemas.microsoft.com/office/powerpoint/2010/main" val="3656923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The Storehouse (NT)—Acts 11:27-30</a:t>
            </a:r>
            <a:endParaRPr lang="en-US" dirty="0"/>
          </a:p>
        </p:txBody>
      </p:sp>
      <p:sp>
        <p:nvSpPr>
          <p:cNvPr id="3" name="Content Placeholder 2"/>
          <p:cNvSpPr>
            <a:spLocks noGrp="1"/>
          </p:cNvSpPr>
          <p:nvPr>
            <p:ph idx="1"/>
          </p:nvPr>
        </p:nvSpPr>
        <p:spPr>
          <a:xfrm>
            <a:off x="1522413" y="1752600"/>
            <a:ext cx="10210799" cy="4800600"/>
          </a:xfrm>
        </p:spPr>
        <p:txBody>
          <a:bodyPr>
            <a:noAutofit/>
          </a:bodyPr>
          <a:lstStyle/>
          <a:p>
            <a:r>
              <a:rPr lang="en-US" sz="2800" b="1" baseline="30000" dirty="0"/>
              <a:t>27 </a:t>
            </a:r>
            <a:r>
              <a:rPr lang="en-US" sz="2800" dirty="0"/>
              <a:t>And in these days came prophets from Jerusalem unto Antioch.</a:t>
            </a:r>
          </a:p>
          <a:p>
            <a:r>
              <a:rPr lang="en-US" sz="2800" b="1" baseline="30000" dirty="0"/>
              <a:t>28 </a:t>
            </a:r>
            <a:r>
              <a:rPr lang="en-US" sz="2800" dirty="0"/>
              <a:t>And there stood up one of them named </a:t>
            </a:r>
            <a:r>
              <a:rPr lang="en-US" sz="2800" dirty="0" err="1"/>
              <a:t>Agabus</a:t>
            </a:r>
            <a:r>
              <a:rPr lang="en-US" sz="2800" dirty="0"/>
              <a:t>, and signified by the Spirit that there should be great dearth throughout all the world: which came to pass in the days of Claudius Caesar.</a:t>
            </a:r>
          </a:p>
          <a:p>
            <a:r>
              <a:rPr lang="en-US" sz="2800" b="1" baseline="30000" dirty="0"/>
              <a:t>29 </a:t>
            </a:r>
            <a:r>
              <a:rPr lang="en-US" sz="2800" dirty="0"/>
              <a:t>Then the disciples, every man according to his ability, determined to send relief unto the brethren which dwelt in Judaea:</a:t>
            </a:r>
          </a:p>
          <a:p>
            <a:r>
              <a:rPr lang="en-US" sz="2800" b="1" baseline="30000" dirty="0"/>
              <a:t>30 </a:t>
            </a:r>
            <a:r>
              <a:rPr lang="en-US" sz="2800" dirty="0"/>
              <a:t>Which also they did, and sent it to the elders by the hands of Barnabas and Saul.</a:t>
            </a:r>
          </a:p>
        </p:txBody>
      </p:sp>
    </p:spTree>
    <p:extLst>
      <p:ext uri="{BB962C8B-B14F-4D97-AF65-F5344CB8AC3E}">
        <p14:creationId xmlns:p14="http://schemas.microsoft.com/office/powerpoint/2010/main" val="2613896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The Storehouse (NT)—Acts 11:27-30</a:t>
            </a:r>
          </a:p>
        </p:txBody>
      </p:sp>
      <p:sp>
        <p:nvSpPr>
          <p:cNvPr id="3" name="Content Placeholder 2"/>
          <p:cNvSpPr>
            <a:spLocks noGrp="1"/>
          </p:cNvSpPr>
          <p:nvPr>
            <p:ph idx="1"/>
          </p:nvPr>
        </p:nvSpPr>
        <p:spPr>
          <a:xfrm>
            <a:off x="1522413" y="1752600"/>
            <a:ext cx="10210799" cy="4800600"/>
          </a:xfrm>
        </p:spPr>
        <p:txBody>
          <a:bodyPr>
            <a:noAutofit/>
          </a:bodyPr>
          <a:lstStyle/>
          <a:p>
            <a:r>
              <a:rPr lang="en-US" sz="2800" b="1" baseline="30000" dirty="0"/>
              <a:t>27 </a:t>
            </a:r>
            <a:r>
              <a:rPr lang="en-US" sz="2800" dirty="0"/>
              <a:t>And in these days came prophets from Jerusalem unto Antioch.</a:t>
            </a:r>
          </a:p>
          <a:p>
            <a:r>
              <a:rPr lang="en-US" sz="2800" b="1" baseline="30000" dirty="0"/>
              <a:t>28 </a:t>
            </a:r>
            <a:r>
              <a:rPr lang="en-US" sz="2800" dirty="0"/>
              <a:t>And there stood up one of them named </a:t>
            </a:r>
            <a:r>
              <a:rPr lang="en-US" sz="2800" dirty="0" err="1"/>
              <a:t>Agabus</a:t>
            </a:r>
            <a:r>
              <a:rPr lang="en-US" sz="2800" dirty="0"/>
              <a:t>, and signified by the Spirit that there should be great dearth throughout all the world: which came to pass in the days of Claudius Caesar.</a:t>
            </a:r>
          </a:p>
          <a:p>
            <a:r>
              <a:rPr lang="en-US" sz="2800" b="1" baseline="30000" dirty="0"/>
              <a:t>29 </a:t>
            </a:r>
            <a:r>
              <a:rPr lang="en-US" sz="2800" dirty="0"/>
              <a:t>Then the disciples, every man according to his ability, determined to send relief unto the brethren which dwelt in Judaea:</a:t>
            </a:r>
          </a:p>
          <a:p>
            <a:r>
              <a:rPr lang="en-US" sz="2800" b="1" baseline="30000" dirty="0"/>
              <a:t>30 </a:t>
            </a:r>
            <a:r>
              <a:rPr lang="en-US" sz="2800" dirty="0"/>
              <a:t>Which also they did, and sent it to the elders by the hands of Barnabas and Saul.</a:t>
            </a:r>
          </a:p>
        </p:txBody>
      </p:sp>
      <mc:AlternateContent xmlns:mc="http://schemas.openxmlformats.org/markup-compatibility/2006" xmlns:p14="http://schemas.microsoft.com/office/powerpoint/2010/main">
        <mc:Choice Requires="p14">
          <p:contentPart p14:bwMode="auto" r:id="rId2">
            <p14:nvContentPartPr>
              <p14:cNvPr id="123" name="Ink 122"/>
              <p14:cNvContentPartPr/>
              <p14:nvPr/>
            </p14:nvContentPartPr>
            <p14:xfrm>
              <a:off x="2894544" y="3939336"/>
              <a:ext cx="1366200" cy="318960"/>
            </p14:xfrm>
          </p:contentPart>
        </mc:Choice>
        <mc:Fallback xmlns="">
          <p:pic>
            <p:nvPicPr>
              <p:cNvPr id="123" name="Ink 122"/>
              <p:cNvPicPr/>
              <p:nvPr/>
            </p:nvPicPr>
            <p:blipFill>
              <a:blip r:embed="rId3"/>
              <a:stretch>
                <a:fillRect/>
              </a:stretch>
            </p:blipFill>
            <p:spPr>
              <a:xfrm>
                <a:off x="2888064" y="3923496"/>
                <a:ext cx="1386000" cy="3502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32" name="Ink 131"/>
              <p14:cNvContentPartPr/>
              <p14:nvPr/>
            </p14:nvContentPartPr>
            <p14:xfrm>
              <a:off x="2934864" y="4547736"/>
              <a:ext cx="1967760" cy="60120"/>
            </p14:xfrm>
          </p:contentPart>
        </mc:Choice>
        <mc:Fallback xmlns="">
          <p:pic>
            <p:nvPicPr>
              <p:cNvPr id="132" name="Ink 131"/>
              <p:cNvPicPr/>
              <p:nvPr/>
            </p:nvPicPr>
            <p:blipFill>
              <a:blip r:embed="rId5"/>
              <a:stretch>
                <a:fillRect/>
              </a:stretch>
            </p:blipFill>
            <p:spPr>
              <a:xfrm>
                <a:off x="2926224" y="4530816"/>
                <a:ext cx="199044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42" name="Ink 141"/>
              <p14:cNvContentPartPr/>
              <p14:nvPr/>
            </p14:nvContentPartPr>
            <p14:xfrm>
              <a:off x="6569424" y="4884696"/>
              <a:ext cx="4241880" cy="88920"/>
            </p14:xfrm>
          </p:contentPart>
        </mc:Choice>
        <mc:Fallback xmlns="">
          <p:pic>
            <p:nvPicPr>
              <p:cNvPr id="142" name="Ink 141"/>
              <p:cNvPicPr/>
              <p:nvPr/>
            </p:nvPicPr>
            <p:blipFill>
              <a:blip r:embed="rId7"/>
              <a:stretch>
                <a:fillRect/>
              </a:stretch>
            </p:blipFill>
            <p:spPr>
              <a:xfrm>
                <a:off x="6550344" y="4860216"/>
                <a:ext cx="428580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3" name="Ink 142"/>
              <p14:cNvContentPartPr/>
              <p14:nvPr/>
            </p14:nvContentPartPr>
            <p14:xfrm>
              <a:off x="6205464" y="5004936"/>
              <a:ext cx="360720" cy="143640"/>
            </p14:xfrm>
          </p:contentPart>
        </mc:Choice>
        <mc:Fallback xmlns="">
          <p:pic>
            <p:nvPicPr>
              <p:cNvPr id="143" name="Ink 142"/>
              <p:cNvPicPr/>
              <p:nvPr/>
            </p:nvPicPr>
            <p:blipFill>
              <a:blip r:embed="rId9"/>
              <a:stretch>
                <a:fillRect/>
              </a:stretch>
            </p:blipFill>
            <p:spPr>
              <a:xfrm>
                <a:off x="6183144" y="4980456"/>
                <a:ext cx="40752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4" name="Ink 143"/>
              <p14:cNvContentPartPr/>
              <p14:nvPr/>
            </p14:nvContentPartPr>
            <p14:xfrm>
              <a:off x="6358824" y="5087016"/>
              <a:ext cx="97920" cy="348120"/>
            </p14:xfrm>
          </p:contentPart>
        </mc:Choice>
        <mc:Fallback xmlns="">
          <p:pic>
            <p:nvPicPr>
              <p:cNvPr id="144" name="Ink 143"/>
              <p:cNvPicPr/>
              <p:nvPr/>
            </p:nvPicPr>
            <p:blipFill>
              <a:blip r:embed="rId11"/>
              <a:stretch>
                <a:fillRect/>
              </a:stretch>
            </p:blipFill>
            <p:spPr>
              <a:xfrm>
                <a:off x="6348384" y="5063616"/>
                <a:ext cx="131760" cy="3963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5" name="Ink 144"/>
              <p14:cNvContentPartPr/>
              <p14:nvPr/>
            </p14:nvContentPartPr>
            <p14:xfrm>
              <a:off x="6571584" y="5026896"/>
              <a:ext cx="277920" cy="318600"/>
            </p14:xfrm>
          </p:contentPart>
        </mc:Choice>
        <mc:Fallback xmlns="">
          <p:pic>
            <p:nvPicPr>
              <p:cNvPr id="145" name="Ink 144"/>
              <p:cNvPicPr/>
              <p:nvPr/>
            </p:nvPicPr>
            <p:blipFill>
              <a:blip r:embed="rId13"/>
              <a:stretch>
                <a:fillRect/>
              </a:stretch>
            </p:blipFill>
            <p:spPr>
              <a:xfrm>
                <a:off x="6548184" y="5004216"/>
                <a:ext cx="325800" cy="3654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46" name="Ink 145"/>
              <p14:cNvContentPartPr/>
              <p14:nvPr/>
            </p14:nvContentPartPr>
            <p14:xfrm>
              <a:off x="6944184" y="5097816"/>
              <a:ext cx="7920" cy="360"/>
            </p14:xfrm>
          </p:contentPart>
        </mc:Choice>
        <mc:Fallback xmlns="">
          <p:pic>
            <p:nvPicPr>
              <p:cNvPr id="146" name="Ink 145"/>
              <p:cNvPicPr/>
              <p:nvPr/>
            </p:nvPicPr>
            <p:blipFill>
              <a:blip r:embed="rId15"/>
              <a:stretch>
                <a:fillRect/>
              </a:stretch>
            </p:blipFill>
            <p:spPr>
              <a:xfrm>
                <a:off x="6928704" y="5072976"/>
                <a:ext cx="48240" cy="4572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47" name="Ink 146"/>
              <p14:cNvContentPartPr/>
              <p14:nvPr/>
            </p14:nvContentPartPr>
            <p14:xfrm>
              <a:off x="6974784" y="5258736"/>
              <a:ext cx="5400" cy="12960"/>
            </p14:xfrm>
          </p:contentPart>
        </mc:Choice>
        <mc:Fallback xmlns="">
          <p:pic>
            <p:nvPicPr>
              <p:cNvPr id="147" name="Ink 146"/>
              <p:cNvPicPr/>
              <p:nvPr/>
            </p:nvPicPr>
            <p:blipFill>
              <a:blip r:embed="rId17"/>
              <a:stretch>
                <a:fillRect/>
              </a:stretch>
            </p:blipFill>
            <p:spPr>
              <a:xfrm>
                <a:off x="6949944" y="5245776"/>
                <a:ext cx="50400" cy="500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49" name="Ink 148"/>
              <p14:cNvContentPartPr/>
              <p14:nvPr/>
            </p14:nvContentPartPr>
            <p14:xfrm>
              <a:off x="1916064" y="5376096"/>
              <a:ext cx="1142640" cy="118440"/>
            </p14:xfrm>
          </p:contentPart>
        </mc:Choice>
        <mc:Fallback xmlns="">
          <p:pic>
            <p:nvPicPr>
              <p:cNvPr id="149" name="Ink 148"/>
              <p:cNvPicPr/>
              <p:nvPr/>
            </p:nvPicPr>
            <p:blipFill>
              <a:blip r:embed="rId19"/>
              <a:stretch>
                <a:fillRect/>
              </a:stretch>
            </p:blipFill>
            <p:spPr>
              <a:xfrm>
                <a:off x="1894104" y="5349816"/>
                <a:ext cx="1191600" cy="156960"/>
              </a:xfrm>
              <a:prstGeom prst="rect">
                <a:avLst/>
              </a:prstGeom>
            </p:spPr>
          </p:pic>
        </mc:Fallback>
      </mc:AlternateContent>
    </p:spTree>
    <p:extLst>
      <p:ext uri="{BB962C8B-B14F-4D97-AF65-F5344CB8AC3E}">
        <p14:creationId xmlns:p14="http://schemas.microsoft.com/office/powerpoint/2010/main" val="3190699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dirty="0"/>
              <a:t>Review:  The Storehouse (NT</a:t>
            </a:r>
            <a:r>
              <a:rPr lang="en-US" sz="3400" dirty="0" smtClean="0"/>
              <a:t>)—Romans 15:25-27 </a:t>
            </a:r>
            <a:endParaRPr lang="en-US" sz="3400" dirty="0"/>
          </a:p>
        </p:txBody>
      </p:sp>
      <p:sp>
        <p:nvSpPr>
          <p:cNvPr id="3" name="Content Placeholder 2"/>
          <p:cNvSpPr>
            <a:spLocks noGrp="1"/>
          </p:cNvSpPr>
          <p:nvPr>
            <p:ph idx="1"/>
          </p:nvPr>
        </p:nvSpPr>
        <p:spPr>
          <a:xfrm>
            <a:off x="1522413" y="1752600"/>
            <a:ext cx="10210799" cy="4800600"/>
          </a:xfrm>
        </p:spPr>
        <p:txBody>
          <a:bodyPr>
            <a:noAutofit/>
          </a:bodyPr>
          <a:lstStyle/>
          <a:p>
            <a:r>
              <a:rPr lang="en-US" sz="3200" b="1" baseline="30000" dirty="0"/>
              <a:t>25 </a:t>
            </a:r>
            <a:r>
              <a:rPr lang="en-US" sz="3200" dirty="0"/>
              <a:t>But now I go unto Jerusalem to minister unto the saints.</a:t>
            </a:r>
          </a:p>
          <a:p>
            <a:r>
              <a:rPr lang="en-US" sz="3200" b="1" baseline="30000" dirty="0"/>
              <a:t>26 </a:t>
            </a:r>
            <a:r>
              <a:rPr lang="en-US" sz="3200" dirty="0"/>
              <a:t>For it hath pleased them of Macedonia and Achaia to make a certain contribution for the poor saints which are at Jerusalem.</a:t>
            </a:r>
          </a:p>
          <a:p>
            <a:r>
              <a:rPr lang="en-US" sz="3200" b="1" baseline="30000" dirty="0"/>
              <a:t>27 </a:t>
            </a:r>
            <a:r>
              <a:rPr lang="en-US" sz="3200" dirty="0"/>
              <a:t>It hath pleased them verily; and their debtors they are. For if the Gentiles have been made partakers of their spiritual things, their duty is also to minister unto them in carnal things.</a:t>
            </a:r>
          </a:p>
        </p:txBody>
      </p:sp>
    </p:spTree>
    <p:extLst>
      <p:ext uri="{BB962C8B-B14F-4D97-AF65-F5344CB8AC3E}">
        <p14:creationId xmlns:p14="http://schemas.microsoft.com/office/powerpoint/2010/main" val="2683564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dirty="0"/>
              <a:t>Review:  The Storehouse (NT)—Romans 15:25-27 </a:t>
            </a:r>
          </a:p>
        </p:txBody>
      </p:sp>
      <p:sp>
        <p:nvSpPr>
          <p:cNvPr id="3" name="Content Placeholder 2"/>
          <p:cNvSpPr>
            <a:spLocks noGrp="1"/>
          </p:cNvSpPr>
          <p:nvPr>
            <p:ph idx="1"/>
          </p:nvPr>
        </p:nvSpPr>
        <p:spPr>
          <a:xfrm>
            <a:off x="1522413" y="1752600"/>
            <a:ext cx="10210799" cy="4800600"/>
          </a:xfrm>
        </p:spPr>
        <p:txBody>
          <a:bodyPr>
            <a:noAutofit/>
          </a:bodyPr>
          <a:lstStyle/>
          <a:p>
            <a:r>
              <a:rPr lang="en-US" sz="3200" b="1" baseline="30000" dirty="0"/>
              <a:t>25 </a:t>
            </a:r>
            <a:r>
              <a:rPr lang="en-US" sz="3200" dirty="0"/>
              <a:t>But now I go unto Jerusalem to minister unto the saints.</a:t>
            </a:r>
          </a:p>
          <a:p>
            <a:r>
              <a:rPr lang="en-US" sz="3200" b="1" baseline="30000" dirty="0"/>
              <a:t>26 </a:t>
            </a:r>
            <a:r>
              <a:rPr lang="en-US" sz="3200" dirty="0"/>
              <a:t>For it hath pleased them of Macedonia and Achaia to make a certain contribution for the poor saints which are at Jerusalem.</a:t>
            </a:r>
          </a:p>
          <a:p>
            <a:r>
              <a:rPr lang="en-US" sz="3200" b="1" baseline="30000" dirty="0"/>
              <a:t>27 </a:t>
            </a:r>
            <a:r>
              <a:rPr lang="en-US" sz="3200" dirty="0"/>
              <a:t>It hath pleased them verily; and their debtors they are. For if the Gentiles have been made partakers of their spiritual things, their duty is also to minister unto them in carnal things.</a:t>
            </a:r>
          </a:p>
        </p:txBody>
      </p:sp>
      <mc:AlternateContent xmlns:mc="http://schemas.openxmlformats.org/markup-compatibility/2006" xmlns:p14="http://schemas.microsoft.com/office/powerpoint/2010/main">
        <mc:Choice Requires="p14">
          <p:contentPart p14:bwMode="auto" r:id="rId2">
            <p14:nvContentPartPr>
              <p14:cNvPr id="52" name="Ink 51"/>
              <p14:cNvContentPartPr/>
              <p14:nvPr/>
            </p14:nvContentPartPr>
            <p14:xfrm>
              <a:off x="5075424" y="2444616"/>
              <a:ext cx="821520" cy="357840"/>
            </p14:xfrm>
          </p:contentPart>
        </mc:Choice>
        <mc:Fallback xmlns="">
          <p:pic>
            <p:nvPicPr>
              <p:cNvPr id="52" name="Ink 51"/>
              <p:cNvPicPr/>
              <p:nvPr/>
            </p:nvPicPr>
            <p:blipFill>
              <a:blip r:embed="rId3"/>
              <a:stretch>
                <a:fillRect/>
              </a:stretch>
            </p:blipFill>
            <p:spPr>
              <a:xfrm>
                <a:off x="5059224" y="2422656"/>
                <a:ext cx="854280" cy="4014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8" name="Ink 57"/>
              <p14:cNvContentPartPr/>
              <p14:nvPr/>
            </p14:nvContentPartPr>
            <p14:xfrm>
              <a:off x="5444784" y="3284856"/>
              <a:ext cx="5370480" cy="88200"/>
            </p14:xfrm>
          </p:contentPart>
        </mc:Choice>
        <mc:Fallback xmlns="">
          <p:pic>
            <p:nvPicPr>
              <p:cNvPr id="58" name="Ink 57"/>
              <p:cNvPicPr/>
              <p:nvPr/>
            </p:nvPicPr>
            <p:blipFill>
              <a:blip r:embed="rId5"/>
              <a:stretch>
                <a:fillRect/>
              </a:stretch>
            </p:blipFill>
            <p:spPr>
              <a:xfrm>
                <a:off x="5425344" y="3265776"/>
                <a:ext cx="541548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7" name="Ink 66"/>
              <p14:cNvContentPartPr/>
              <p14:nvPr/>
            </p14:nvContentPartPr>
            <p14:xfrm>
              <a:off x="7858944" y="3756816"/>
              <a:ext cx="3166560" cy="149760"/>
            </p14:xfrm>
          </p:contentPart>
        </mc:Choice>
        <mc:Fallback xmlns="">
          <p:pic>
            <p:nvPicPr>
              <p:cNvPr id="67" name="Ink 66"/>
              <p:cNvPicPr/>
              <p:nvPr/>
            </p:nvPicPr>
            <p:blipFill>
              <a:blip r:embed="rId7"/>
              <a:stretch>
                <a:fillRect/>
              </a:stretch>
            </p:blipFill>
            <p:spPr>
              <a:xfrm>
                <a:off x="7848144" y="3732336"/>
                <a:ext cx="320220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9" name="Ink 68"/>
              <p14:cNvContentPartPr/>
              <p14:nvPr/>
            </p14:nvContentPartPr>
            <p14:xfrm>
              <a:off x="1865304" y="4151736"/>
              <a:ext cx="2660040" cy="108720"/>
            </p14:xfrm>
          </p:contentPart>
        </mc:Choice>
        <mc:Fallback xmlns="">
          <p:pic>
            <p:nvPicPr>
              <p:cNvPr id="69" name="Ink 68"/>
              <p:cNvPicPr/>
              <p:nvPr/>
            </p:nvPicPr>
            <p:blipFill>
              <a:blip r:embed="rId9"/>
              <a:stretch>
                <a:fillRect/>
              </a:stretch>
            </p:blipFill>
            <p:spPr>
              <a:xfrm>
                <a:off x="1851624" y="4124016"/>
                <a:ext cx="270144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2" name="Ink 81"/>
              <p14:cNvContentPartPr/>
              <p14:nvPr/>
            </p14:nvContentPartPr>
            <p14:xfrm>
              <a:off x="7224624" y="3813336"/>
              <a:ext cx="473040" cy="362160"/>
            </p14:xfrm>
          </p:contentPart>
        </mc:Choice>
        <mc:Fallback xmlns="">
          <p:pic>
            <p:nvPicPr>
              <p:cNvPr id="82" name="Ink 81"/>
              <p:cNvPicPr/>
              <p:nvPr/>
            </p:nvPicPr>
            <p:blipFill>
              <a:blip r:embed="rId11"/>
              <a:stretch>
                <a:fillRect/>
              </a:stretch>
            </p:blipFill>
            <p:spPr>
              <a:xfrm>
                <a:off x="7201944" y="3787776"/>
                <a:ext cx="520920" cy="411840"/>
              </a:xfrm>
              <a:prstGeom prst="rect">
                <a:avLst/>
              </a:prstGeom>
            </p:spPr>
          </p:pic>
        </mc:Fallback>
      </mc:AlternateContent>
    </p:spTree>
    <p:extLst>
      <p:ext uri="{BB962C8B-B14F-4D97-AF65-F5344CB8AC3E}">
        <p14:creationId xmlns:p14="http://schemas.microsoft.com/office/powerpoint/2010/main" val="177050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Review:  The Storehouse (NT</a:t>
            </a:r>
            <a:r>
              <a:rPr lang="en-US" sz="3200" dirty="0" smtClean="0"/>
              <a:t>)—1 Corinthians 16:1-3</a:t>
            </a:r>
            <a:endParaRPr lang="en-US" sz="3200"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dirty="0"/>
              <a:t>16 </a:t>
            </a:r>
            <a:r>
              <a:rPr lang="en-US" sz="3200" dirty="0"/>
              <a:t>Now concerning the collection for the saints, as I have given order to the churches of Galatia, even so do ye.</a:t>
            </a:r>
          </a:p>
          <a:p>
            <a:r>
              <a:rPr lang="en-US" sz="3200" b="1" baseline="30000" dirty="0"/>
              <a:t>2 </a:t>
            </a:r>
            <a:r>
              <a:rPr lang="en-US" sz="3200" dirty="0"/>
              <a:t>Upon the first day of the week let every one of you lay by him in store, as God hath prospered him, that there be no gatherings when I come.</a:t>
            </a:r>
          </a:p>
          <a:p>
            <a:r>
              <a:rPr lang="en-US" sz="3200" b="1" baseline="30000" dirty="0"/>
              <a:t>3 </a:t>
            </a:r>
            <a:r>
              <a:rPr lang="en-US" sz="3200" dirty="0"/>
              <a:t>And when I come, whomsoever ye shall approve by your letters, them will I send to bring your liberality unto Jerusalem</a:t>
            </a:r>
            <a:r>
              <a:rPr lang="en-US" sz="3200" dirty="0" smtClean="0"/>
              <a:t>.</a:t>
            </a:r>
            <a:endParaRPr lang="en-US" sz="3200" dirty="0"/>
          </a:p>
        </p:txBody>
      </p:sp>
      <mc:AlternateContent xmlns:mc="http://schemas.openxmlformats.org/markup-compatibility/2006" xmlns:p14="http://schemas.microsoft.com/office/powerpoint/2010/main">
        <mc:Choice Requires="p14">
          <p:contentPart p14:bwMode="auto" r:id="rId3">
            <p14:nvContentPartPr>
              <p14:cNvPr id="53" name="Ink 52"/>
              <p14:cNvContentPartPr/>
              <p14:nvPr/>
            </p14:nvContentPartPr>
            <p14:xfrm>
              <a:off x="12506601" y="5890111"/>
              <a:ext cx="360" cy="360"/>
            </p14:xfrm>
          </p:contentPart>
        </mc:Choice>
        <mc:Fallback xmlns="">
          <p:pic>
            <p:nvPicPr>
              <p:cNvPr id="53" name="Ink 52"/>
              <p:cNvPicPr/>
              <p:nvPr/>
            </p:nvPicPr>
            <p:blipFill>
              <a:blip r:embed="rId4"/>
              <a:stretch>
                <a:fillRect/>
              </a:stretch>
            </p:blipFill>
            <p:spPr>
              <a:xfrm>
                <a:off x="12488601" y="5872111"/>
                <a:ext cx="36360" cy="36360"/>
              </a:xfrm>
              <a:prstGeom prst="rect">
                <a:avLst/>
              </a:prstGeom>
            </p:spPr>
          </p:pic>
        </mc:Fallback>
      </mc:AlternateContent>
    </p:spTree>
    <p:extLst>
      <p:ext uri="{BB962C8B-B14F-4D97-AF65-F5344CB8AC3E}">
        <p14:creationId xmlns:p14="http://schemas.microsoft.com/office/powerpoint/2010/main" val="266969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Review:  The Storehouse (NT</a:t>
            </a:r>
            <a:r>
              <a:rPr lang="en-US" sz="3200" dirty="0" smtClean="0"/>
              <a:t>)—1 Corinthians 16:1-3</a:t>
            </a:r>
            <a:endParaRPr lang="en-US" sz="3200"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dirty="0"/>
              <a:t>16 </a:t>
            </a:r>
            <a:r>
              <a:rPr lang="en-US" sz="3200" dirty="0"/>
              <a:t>Now concerning the collection for the saints, as I have given order to the churches of Galatia, even so do ye.</a:t>
            </a:r>
          </a:p>
          <a:p>
            <a:r>
              <a:rPr lang="en-US" sz="3200" b="1" baseline="30000" dirty="0"/>
              <a:t>2 </a:t>
            </a:r>
            <a:r>
              <a:rPr lang="en-US" sz="3200" dirty="0"/>
              <a:t>Upon the first day of the week let every one of you lay by him in store, as God hath prospered him, that there be no gatherings when I come.</a:t>
            </a:r>
          </a:p>
          <a:p>
            <a:r>
              <a:rPr lang="en-US" sz="3200" b="1" baseline="30000" dirty="0"/>
              <a:t>3 </a:t>
            </a:r>
            <a:r>
              <a:rPr lang="en-US" sz="3200" dirty="0"/>
              <a:t>And when I come, whomsoever ye shall approve by your letters, them will I send to bring your liberality unto Jerusalem</a:t>
            </a:r>
            <a:r>
              <a:rPr lang="en-US" sz="3200" dirty="0" smtClean="0"/>
              <a:t>.</a:t>
            </a:r>
            <a:endParaRPr lang="en-US" sz="3200" dirty="0"/>
          </a:p>
        </p:txBody>
      </p:sp>
      <mc:AlternateContent xmlns:mc="http://schemas.openxmlformats.org/markup-compatibility/2006" xmlns:p14="http://schemas.microsoft.com/office/powerpoint/2010/main">
        <mc:Choice Requires="p14">
          <p:contentPart p14:bwMode="auto" r:id="rId2">
            <p14:nvContentPartPr>
              <p14:cNvPr id="7" name="Ink 6"/>
              <p14:cNvContentPartPr/>
              <p14:nvPr/>
            </p14:nvContentPartPr>
            <p14:xfrm>
              <a:off x="8542515" y="1724745"/>
              <a:ext cx="0" cy="0"/>
            </p14:xfrm>
          </p:contentPart>
        </mc:Choice>
        <mc:Fallback xmlns="">
          <p:pic>
            <p:nvPicPr>
              <p:cNvPr id="7" name="Ink 6"/>
              <p:cNvPicPr/>
              <p:nvPr/>
            </p:nvPicPr>
            <p:blipFill>
              <a:blip r:embed="rId3"/>
              <a:stretch>
                <a:fillRect/>
              </a:stretch>
            </p:blipFill>
            <p:spPr>
              <a:xfrm>
                <a:off x="0" y="0"/>
                <a:ext cx="0" cy="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9" name="Ink 8"/>
              <p14:cNvContentPartPr/>
              <p14:nvPr/>
            </p14:nvContentPartPr>
            <p14:xfrm>
              <a:off x="7988835" y="1620345"/>
              <a:ext cx="598680" cy="273600"/>
            </p14:xfrm>
          </p:contentPart>
        </mc:Choice>
        <mc:Fallback xmlns="">
          <p:pic>
            <p:nvPicPr>
              <p:cNvPr id="9" name="Ink 8"/>
              <p:cNvPicPr/>
              <p:nvPr/>
            </p:nvPicPr>
            <p:blipFill>
              <a:blip r:embed="rId5"/>
              <a:stretch>
                <a:fillRect/>
              </a:stretch>
            </p:blipFill>
            <p:spPr>
              <a:xfrm>
                <a:off x="7975155" y="1600185"/>
                <a:ext cx="621720" cy="307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p14:cNvContentPartPr/>
              <p14:nvPr/>
            </p14:nvContentPartPr>
            <p14:xfrm>
              <a:off x="8348475" y="2225505"/>
              <a:ext cx="1672920" cy="56880"/>
            </p14:xfrm>
          </p:contentPart>
        </mc:Choice>
        <mc:Fallback xmlns="">
          <p:pic>
            <p:nvPicPr>
              <p:cNvPr id="11" name="Ink 10"/>
              <p:cNvPicPr/>
              <p:nvPr/>
            </p:nvPicPr>
            <p:blipFill>
              <a:blip r:embed="rId7"/>
              <a:stretch>
                <a:fillRect/>
              </a:stretch>
            </p:blipFill>
            <p:spPr>
              <a:xfrm>
                <a:off x="8334795" y="2208585"/>
                <a:ext cx="1707120" cy="928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2" name="Ink 21"/>
              <p14:cNvContentPartPr/>
              <p14:nvPr/>
            </p14:nvContentPartPr>
            <p14:xfrm>
              <a:off x="2700075" y="6123945"/>
              <a:ext cx="1855800" cy="68040"/>
            </p14:xfrm>
          </p:contentPart>
        </mc:Choice>
        <mc:Fallback xmlns="">
          <p:pic>
            <p:nvPicPr>
              <p:cNvPr id="22" name="Ink 21"/>
              <p:cNvPicPr/>
              <p:nvPr/>
            </p:nvPicPr>
            <p:blipFill>
              <a:blip r:embed="rId9"/>
              <a:stretch>
                <a:fillRect/>
              </a:stretch>
            </p:blipFill>
            <p:spPr>
              <a:xfrm>
                <a:off x="2680275" y="6099105"/>
                <a:ext cx="189576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5" name="Ink 24"/>
              <p14:cNvContentPartPr/>
              <p14:nvPr/>
            </p14:nvContentPartPr>
            <p14:xfrm>
              <a:off x="1316595" y="5806425"/>
              <a:ext cx="262440" cy="92160"/>
            </p14:xfrm>
          </p:contentPart>
        </mc:Choice>
        <mc:Fallback xmlns="">
          <p:pic>
            <p:nvPicPr>
              <p:cNvPr id="25" name="Ink 24"/>
              <p:cNvPicPr/>
              <p:nvPr/>
            </p:nvPicPr>
            <p:blipFill>
              <a:blip r:embed="rId11"/>
              <a:stretch>
                <a:fillRect/>
              </a:stretch>
            </p:blipFill>
            <p:spPr>
              <a:xfrm>
                <a:off x="1303995" y="5785545"/>
                <a:ext cx="28872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8" name="Ink 27"/>
              <p14:cNvContentPartPr/>
              <p14:nvPr/>
            </p14:nvContentPartPr>
            <p14:xfrm>
              <a:off x="1437195" y="5864025"/>
              <a:ext cx="7560" cy="233280"/>
            </p14:xfrm>
          </p:contentPart>
        </mc:Choice>
        <mc:Fallback xmlns="">
          <p:pic>
            <p:nvPicPr>
              <p:cNvPr id="28" name="Ink 27"/>
              <p:cNvPicPr/>
              <p:nvPr/>
            </p:nvPicPr>
            <p:blipFill>
              <a:blip r:embed="rId13"/>
              <a:stretch>
                <a:fillRect/>
              </a:stretch>
            </p:blipFill>
            <p:spPr>
              <a:xfrm>
                <a:off x="1418115" y="5853225"/>
                <a:ext cx="44280" cy="2620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9" name="Ink 28"/>
              <p14:cNvContentPartPr/>
              <p14:nvPr/>
            </p14:nvContentPartPr>
            <p14:xfrm>
              <a:off x="1548435" y="5898225"/>
              <a:ext cx="232200" cy="160200"/>
            </p14:xfrm>
          </p:contentPart>
        </mc:Choice>
        <mc:Fallback xmlns="">
          <p:pic>
            <p:nvPicPr>
              <p:cNvPr id="29" name="Ink 28"/>
              <p:cNvPicPr/>
              <p:nvPr/>
            </p:nvPicPr>
            <p:blipFill>
              <a:blip r:embed="rId15"/>
              <a:stretch>
                <a:fillRect/>
              </a:stretch>
            </p:blipFill>
            <p:spPr>
              <a:xfrm>
                <a:off x="1527195" y="5880225"/>
                <a:ext cx="26856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1" name="Ink 30"/>
              <p14:cNvContentPartPr/>
              <p14:nvPr/>
            </p14:nvContentPartPr>
            <p14:xfrm>
              <a:off x="1713675" y="5936385"/>
              <a:ext cx="9360" cy="8640"/>
            </p14:xfrm>
          </p:contentPart>
        </mc:Choice>
        <mc:Fallback xmlns="">
          <p:pic>
            <p:nvPicPr>
              <p:cNvPr id="31" name="Ink 30"/>
              <p:cNvPicPr/>
              <p:nvPr/>
            </p:nvPicPr>
            <p:blipFill>
              <a:blip r:embed="rId17"/>
              <a:stretch>
                <a:fillRect/>
              </a:stretch>
            </p:blipFill>
            <p:spPr>
              <a:xfrm>
                <a:off x="1693875" y="5924145"/>
                <a:ext cx="3924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3" name="Ink 32"/>
              <p14:cNvContentPartPr/>
              <p14:nvPr/>
            </p14:nvContentPartPr>
            <p14:xfrm>
              <a:off x="5474235" y="2669385"/>
              <a:ext cx="3591000" cy="106560"/>
            </p14:xfrm>
          </p:contentPart>
        </mc:Choice>
        <mc:Fallback xmlns="">
          <p:pic>
            <p:nvPicPr>
              <p:cNvPr id="33" name="Ink 32"/>
              <p:cNvPicPr/>
              <p:nvPr/>
            </p:nvPicPr>
            <p:blipFill>
              <a:blip r:embed="rId19"/>
              <a:stretch>
                <a:fillRect/>
              </a:stretch>
            </p:blipFill>
            <p:spPr>
              <a:xfrm>
                <a:off x="5462355" y="2652825"/>
                <a:ext cx="362412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43" name="Ink 42"/>
              <p14:cNvContentPartPr/>
              <p14:nvPr/>
            </p14:nvContentPartPr>
            <p14:xfrm>
              <a:off x="5346435" y="2888985"/>
              <a:ext cx="1366200" cy="368280"/>
            </p14:xfrm>
          </p:contentPart>
        </mc:Choice>
        <mc:Fallback xmlns="">
          <p:pic>
            <p:nvPicPr>
              <p:cNvPr id="43" name="Ink 42"/>
              <p:cNvPicPr/>
              <p:nvPr/>
            </p:nvPicPr>
            <p:blipFill>
              <a:blip r:embed="rId21"/>
              <a:stretch>
                <a:fillRect/>
              </a:stretch>
            </p:blipFill>
            <p:spPr>
              <a:xfrm>
                <a:off x="5335275" y="2867385"/>
                <a:ext cx="1400400" cy="402120"/>
              </a:xfrm>
              <a:prstGeom prst="rect">
                <a:avLst/>
              </a:prstGeom>
            </p:spPr>
          </p:pic>
        </mc:Fallback>
      </mc:AlternateContent>
    </p:spTree>
    <p:extLst>
      <p:ext uri="{BB962C8B-B14F-4D97-AF65-F5344CB8AC3E}">
        <p14:creationId xmlns:p14="http://schemas.microsoft.com/office/powerpoint/2010/main" val="154776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The Storehouse (NT)</a:t>
            </a:r>
            <a:endParaRPr lang="en-US" dirty="0"/>
          </a:p>
        </p:txBody>
      </p:sp>
      <p:sp>
        <p:nvSpPr>
          <p:cNvPr id="3" name="Content Placeholder 2"/>
          <p:cNvSpPr>
            <a:spLocks noGrp="1"/>
          </p:cNvSpPr>
          <p:nvPr>
            <p:ph idx="1"/>
          </p:nvPr>
        </p:nvSpPr>
        <p:spPr>
          <a:xfrm>
            <a:off x="1522413" y="1752600"/>
            <a:ext cx="10363199" cy="4800600"/>
          </a:xfrm>
        </p:spPr>
        <p:txBody>
          <a:bodyPr>
            <a:noAutofit/>
          </a:bodyPr>
          <a:lstStyle/>
          <a:p>
            <a:pPr marL="0" indent="0">
              <a:buNone/>
            </a:pPr>
            <a:r>
              <a:rPr lang="en-US" sz="3200" dirty="0" smtClean="0"/>
              <a:t>All of these references appear to be speaking of various funds for relieving the suffering of the poorest of the early Christians in various places.  These funds, graciously collected by different groups and badly needed by the suffering congregations, were not tithe funds.  Tithe, as </a:t>
            </a:r>
            <a:r>
              <a:rPr lang="en-US" sz="3200" dirty="0" smtClean="0"/>
              <a:t>we discussed last week, </a:t>
            </a:r>
            <a:r>
              <a:rPr lang="en-US" sz="3200" dirty="0" smtClean="0"/>
              <a:t>is holy to God and specially dedicated to His work of calling humans to Himself.  Though the church in all ages is responsible for alleviating, as far as possible, the suffering of the poor, it is </a:t>
            </a:r>
            <a:r>
              <a:rPr lang="en-US" sz="3200" b="1" dirty="0" smtClean="0"/>
              <a:t>offerings</a:t>
            </a:r>
            <a:r>
              <a:rPr lang="en-US" sz="3200" dirty="0" smtClean="0"/>
              <a:t> and not </a:t>
            </a:r>
            <a:r>
              <a:rPr lang="en-US" sz="3200" b="1" dirty="0" smtClean="0"/>
              <a:t>tithes</a:t>
            </a:r>
            <a:r>
              <a:rPr lang="en-US" sz="3200" dirty="0" smtClean="0"/>
              <a:t> that serve this worthy </a:t>
            </a:r>
            <a:r>
              <a:rPr lang="en-US" sz="3200" dirty="0" smtClean="0"/>
              <a:t>purpose</a:t>
            </a:r>
            <a:r>
              <a:rPr lang="en-US" sz="3200" dirty="0" smtClean="0"/>
              <a:t>—though BOTH are brought to the “storehouse.”  </a:t>
            </a:r>
            <a:endParaRPr lang="en-US" sz="3200" dirty="0"/>
          </a:p>
        </p:txBody>
      </p:sp>
    </p:spTree>
    <p:extLst>
      <p:ext uri="{BB962C8B-B14F-4D97-AF65-F5344CB8AC3E}">
        <p14:creationId xmlns:p14="http://schemas.microsoft.com/office/powerpoint/2010/main" val="3050865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Review:  The Storehouse (NT)—2 Corinthians 11:7-9</a:t>
            </a:r>
            <a:endParaRPr lang="en-US" sz="3200"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7 </a:t>
            </a:r>
            <a:r>
              <a:rPr lang="en-US" sz="3200" dirty="0"/>
              <a:t>Have I committed an offence in abasing myself that ye might be exalted, because I have preached to you the gospel of God freely?</a:t>
            </a:r>
          </a:p>
          <a:p>
            <a:r>
              <a:rPr lang="en-US" sz="3200" b="1" baseline="30000" dirty="0"/>
              <a:t>8 </a:t>
            </a:r>
            <a:r>
              <a:rPr lang="en-US" sz="3200" dirty="0"/>
              <a:t>I robbed other churches, taking wages of them, to do you service.</a:t>
            </a:r>
          </a:p>
          <a:p>
            <a:r>
              <a:rPr lang="en-US" sz="3200" b="1" baseline="30000" dirty="0"/>
              <a:t>9 </a:t>
            </a:r>
            <a:r>
              <a:rPr lang="en-US" sz="3200" dirty="0"/>
              <a:t>And when I was present with you, and wanted, I was chargeable to no man: for that which was lacking to me the brethren which came from Macedonia supplied: and in all things I have kept myself from being burdensome unto you, and so will I keep myself.</a:t>
            </a:r>
          </a:p>
        </p:txBody>
      </p:sp>
    </p:spTree>
    <p:extLst>
      <p:ext uri="{BB962C8B-B14F-4D97-AF65-F5344CB8AC3E}">
        <p14:creationId xmlns:p14="http://schemas.microsoft.com/office/powerpoint/2010/main" val="2844299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399" b="1" dirty="0"/>
              <a:t>Memory Text:  </a:t>
            </a:r>
            <a:r>
              <a:rPr lang="en-US" sz="4399" b="1" dirty="0" smtClean="0"/>
              <a:t>Psalm 116:12-14</a:t>
            </a:r>
            <a:endParaRPr lang="en-US" sz="4399" b="1" dirty="0"/>
          </a:p>
        </p:txBody>
      </p:sp>
      <p:sp>
        <p:nvSpPr>
          <p:cNvPr id="3" name="Content Placeholder 2"/>
          <p:cNvSpPr>
            <a:spLocks noGrp="1"/>
          </p:cNvSpPr>
          <p:nvPr>
            <p:ph idx="1"/>
          </p:nvPr>
        </p:nvSpPr>
        <p:spPr>
          <a:xfrm>
            <a:off x="1295063" y="1676857"/>
            <a:ext cx="9598700" cy="4620454"/>
          </a:xfrm>
        </p:spPr>
        <p:txBody>
          <a:bodyPr>
            <a:noAutofit/>
          </a:bodyPr>
          <a:lstStyle/>
          <a:p>
            <a:r>
              <a:rPr lang="en-US" sz="3600" b="1" baseline="30000" dirty="0"/>
              <a:t>12 </a:t>
            </a:r>
            <a:r>
              <a:rPr lang="en-US" sz="3600" dirty="0"/>
              <a:t>What shall I render unto the </a:t>
            </a:r>
            <a:r>
              <a:rPr lang="en-US" sz="3600" cap="small" dirty="0"/>
              <a:t>Lord</a:t>
            </a:r>
            <a:r>
              <a:rPr lang="en-US" sz="3600" dirty="0"/>
              <a:t> for all his benefits toward me?</a:t>
            </a:r>
          </a:p>
          <a:p>
            <a:r>
              <a:rPr lang="en-US" sz="3600" b="1" baseline="30000" dirty="0"/>
              <a:t>13 </a:t>
            </a:r>
            <a:r>
              <a:rPr lang="en-US" sz="3600" dirty="0"/>
              <a:t>I will take the cup of salvation, and call upon the name of the </a:t>
            </a:r>
            <a:r>
              <a:rPr lang="en-US" sz="3600" cap="small" dirty="0"/>
              <a:t>Lord</a:t>
            </a:r>
            <a:r>
              <a:rPr lang="en-US" sz="3600" dirty="0"/>
              <a:t>.</a:t>
            </a:r>
          </a:p>
          <a:p>
            <a:r>
              <a:rPr lang="en-US" sz="3600" b="1" baseline="30000" dirty="0"/>
              <a:t>14 </a:t>
            </a:r>
            <a:r>
              <a:rPr lang="en-US" sz="3600" dirty="0"/>
              <a:t>I will pay my vows unto the </a:t>
            </a:r>
            <a:r>
              <a:rPr lang="en-US" sz="3600" cap="small" dirty="0"/>
              <a:t>Lord</a:t>
            </a:r>
            <a:r>
              <a:rPr lang="en-US" sz="3600" dirty="0"/>
              <a:t> now in the presence of all his people.</a:t>
            </a:r>
          </a:p>
        </p:txBody>
      </p:sp>
    </p:spTree>
    <p:extLst>
      <p:ext uri="{BB962C8B-B14F-4D97-AF65-F5344CB8AC3E}">
        <p14:creationId xmlns:p14="http://schemas.microsoft.com/office/powerpoint/2010/main" val="396527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Review:  The Storehouse (NT)—2 Corinthians 11:7-9</a:t>
            </a:r>
            <a:endParaRPr lang="en-US" sz="3200"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7 </a:t>
            </a:r>
            <a:r>
              <a:rPr lang="en-US" sz="3200" dirty="0"/>
              <a:t>Have I committed an offence in abasing myself that ye might be exalted, because I have preached to you the gospel of God freely?</a:t>
            </a:r>
          </a:p>
          <a:p>
            <a:r>
              <a:rPr lang="en-US" sz="3200" b="1" baseline="30000" dirty="0"/>
              <a:t>8 </a:t>
            </a:r>
            <a:r>
              <a:rPr lang="en-US" sz="3200" dirty="0"/>
              <a:t>I robbed other churches, taking wages of them, to do you service.</a:t>
            </a:r>
          </a:p>
          <a:p>
            <a:r>
              <a:rPr lang="en-US" sz="3200" b="1" baseline="30000" dirty="0"/>
              <a:t>9 </a:t>
            </a:r>
            <a:r>
              <a:rPr lang="en-US" sz="3200" dirty="0"/>
              <a:t>And when I was present with you, and wanted, I was chargeable to no man: for that which was lacking to me the brethren which came from Macedonia supplied: and in all things I have kept myself from being burdensome unto you, and so will I keep myself.</a:t>
            </a:r>
          </a:p>
        </p:txBody>
      </p:sp>
      <mc:AlternateContent xmlns:mc="http://schemas.openxmlformats.org/markup-compatibility/2006" xmlns:p14="http://schemas.microsoft.com/office/powerpoint/2010/main">
        <mc:Choice Requires="p14">
          <p:contentPart p14:bwMode="auto" r:id="rId2">
            <p14:nvContentPartPr>
              <p14:cNvPr id="52" name="Ink 51"/>
              <p14:cNvContentPartPr/>
              <p14:nvPr/>
            </p14:nvContentPartPr>
            <p14:xfrm>
              <a:off x="2562555" y="5698980"/>
              <a:ext cx="7120800" cy="128880"/>
            </p14:xfrm>
          </p:contentPart>
        </mc:Choice>
        <mc:Fallback xmlns="">
          <p:pic>
            <p:nvPicPr>
              <p:cNvPr id="52" name="Ink 51"/>
              <p:cNvPicPr/>
              <p:nvPr/>
            </p:nvPicPr>
            <p:blipFill>
              <a:blip r:embed="rId3"/>
              <a:stretch>
                <a:fillRect/>
              </a:stretch>
            </p:blipFill>
            <p:spPr>
              <a:xfrm>
                <a:off x="2547075" y="5673420"/>
                <a:ext cx="715716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0" name="Ink 59"/>
              <p14:cNvContentPartPr/>
              <p14:nvPr/>
            </p14:nvContentPartPr>
            <p14:xfrm>
              <a:off x="1161075" y="5303700"/>
              <a:ext cx="897480" cy="560880"/>
            </p14:xfrm>
          </p:contentPart>
        </mc:Choice>
        <mc:Fallback xmlns="">
          <p:pic>
            <p:nvPicPr>
              <p:cNvPr id="60" name="Ink 59"/>
              <p:cNvPicPr/>
              <p:nvPr/>
            </p:nvPicPr>
            <p:blipFill>
              <a:blip r:embed="rId5"/>
              <a:stretch>
                <a:fillRect/>
              </a:stretch>
            </p:blipFill>
            <p:spPr>
              <a:xfrm>
                <a:off x="1141635" y="5291100"/>
                <a:ext cx="937440" cy="5947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5" name="Ink 64"/>
              <p14:cNvContentPartPr/>
              <p14:nvPr/>
            </p14:nvContentPartPr>
            <p14:xfrm>
              <a:off x="1366275" y="2943180"/>
              <a:ext cx="10059120" cy="1406160"/>
            </p14:xfrm>
          </p:contentPart>
        </mc:Choice>
        <mc:Fallback xmlns="">
          <p:pic>
            <p:nvPicPr>
              <p:cNvPr id="65" name="Ink 64"/>
              <p:cNvPicPr/>
              <p:nvPr/>
            </p:nvPicPr>
            <p:blipFill>
              <a:blip r:embed="rId7"/>
              <a:stretch>
                <a:fillRect/>
              </a:stretch>
            </p:blipFill>
            <p:spPr>
              <a:xfrm>
                <a:off x="1350435" y="2922660"/>
                <a:ext cx="10096920" cy="1447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8" name="Ink 67"/>
              <p14:cNvContentPartPr/>
              <p14:nvPr/>
            </p14:nvContentPartPr>
            <p14:xfrm>
              <a:off x="4554795" y="4143780"/>
              <a:ext cx="2339640" cy="366480"/>
            </p14:xfrm>
          </p:contentPart>
        </mc:Choice>
        <mc:Fallback xmlns="">
          <p:pic>
            <p:nvPicPr>
              <p:cNvPr id="68" name="Ink 67"/>
              <p:cNvPicPr/>
              <p:nvPr/>
            </p:nvPicPr>
            <p:blipFill>
              <a:blip r:embed="rId9"/>
              <a:stretch>
                <a:fillRect/>
              </a:stretch>
            </p:blipFill>
            <p:spPr>
              <a:xfrm>
                <a:off x="4542915" y="4120380"/>
                <a:ext cx="2359440" cy="399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9" name="Ink 88"/>
              <p14:cNvContentPartPr/>
              <p14:nvPr/>
            </p14:nvContentPartPr>
            <p14:xfrm>
              <a:off x="6996675" y="4226580"/>
              <a:ext cx="166320" cy="215280"/>
            </p14:xfrm>
          </p:contentPart>
        </mc:Choice>
        <mc:Fallback xmlns="">
          <p:pic>
            <p:nvPicPr>
              <p:cNvPr id="89" name="Ink 88"/>
              <p:cNvPicPr/>
              <p:nvPr/>
            </p:nvPicPr>
            <p:blipFill>
              <a:blip r:embed="rId11"/>
              <a:stretch>
                <a:fillRect/>
              </a:stretch>
            </p:blipFill>
            <p:spPr>
              <a:xfrm>
                <a:off x="6975075" y="4204620"/>
                <a:ext cx="207360" cy="2613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0" name="Ink 89"/>
              <p14:cNvContentPartPr/>
              <p14:nvPr/>
            </p14:nvContentPartPr>
            <p14:xfrm>
              <a:off x="7173795" y="4312620"/>
              <a:ext cx="147960" cy="158040"/>
            </p14:xfrm>
          </p:contentPart>
        </mc:Choice>
        <mc:Fallback xmlns="">
          <p:pic>
            <p:nvPicPr>
              <p:cNvPr id="90" name="Ink 89"/>
              <p:cNvPicPr/>
              <p:nvPr/>
            </p:nvPicPr>
            <p:blipFill>
              <a:blip r:embed="rId13"/>
              <a:stretch>
                <a:fillRect/>
              </a:stretch>
            </p:blipFill>
            <p:spPr>
              <a:xfrm>
                <a:off x="7149675" y="4289580"/>
                <a:ext cx="18180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1" name="Ink 90"/>
              <p14:cNvContentPartPr/>
              <p14:nvPr/>
            </p14:nvContentPartPr>
            <p14:xfrm>
              <a:off x="7374675" y="4319100"/>
              <a:ext cx="124920" cy="161280"/>
            </p14:xfrm>
          </p:contentPart>
        </mc:Choice>
        <mc:Fallback xmlns="">
          <p:pic>
            <p:nvPicPr>
              <p:cNvPr id="91" name="Ink 90"/>
              <p:cNvPicPr/>
              <p:nvPr/>
            </p:nvPicPr>
            <p:blipFill>
              <a:blip r:embed="rId15"/>
              <a:stretch>
                <a:fillRect/>
              </a:stretch>
            </p:blipFill>
            <p:spPr>
              <a:xfrm>
                <a:off x="7359195" y="4305060"/>
                <a:ext cx="15336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92" name="Ink 91"/>
              <p14:cNvContentPartPr/>
              <p14:nvPr/>
            </p14:nvContentPartPr>
            <p14:xfrm>
              <a:off x="7572315" y="4296060"/>
              <a:ext cx="134640" cy="205560"/>
            </p14:xfrm>
          </p:contentPart>
        </mc:Choice>
        <mc:Fallback xmlns="">
          <p:pic>
            <p:nvPicPr>
              <p:cNvPr id="92" name="Ink 91"/>
              <p:cNvPicPr/>
              <p:nvPr/>
            </p:nvPicPr>
            <p:blipFill>
              <a:blip r:embed="rId17"/>
              <a:stretch>
                <a:fillRect/>
              </a:stretch>
            </p:blipFill>
            <p:spPr>
              <a:xfrm>
                <a:off x="7550355" y="4272660"/>
                <a:ext cx="174600"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93" name="Ink 92"/>
              <p14:cNvContentPartPr/>
              <p14:nvPr/>
            </p14:nvContentPartPr>
            <p14:xfrm>
              <a:off x="7804155" y="4347900"/>
              <a:ext cx="4680" cy="146160"/>
            </p14:xfrm>
          </p:contentPart>
        </mc:Choice>
        <mc:Fallback xmlns="">
          <p:pic>
            <p:nvPicPr>
              <p:cNvPr id="93" name="Ink 92"/>
              <p:cNvPicPr/>
              <p:nvPr/>
            </p:nvPicPr>
            <p:blipFill>
              <a:blip r:embed="rId19"/>
              <a:stretch>
                <a:fillRect/>
              </a:stretch>
            </p:blipFill>
            <p:spPr>
              <a:xfrm>
                <a:off x="7783275" y="4337460"/>
                <a:ext cx="5040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94" name="Ink 93"/>
              <p14:cNvContentPartPr/>
              <p14:nvPr/>
            </p14:nvContentPartPr>
            <p14:xfrm>
              <a:off x="7803075" y="4284900"/>
              <a:ext cx="12600" cy="18720"/>
            </p14:xfrm>
          </p:contentPart>
        </mc:Choice>
        <mc:Fallback xmlns="">
          <p:pic>
            <p:nvPicPr>
              <p:cNvPr id="94" name="Ink 93"/>
              <p:cNvPicPr/>
              <p:nvPr/>
            </p:nvPicPr>
            <p:blipFill>
              <a:blip r:embed="rId21"/>
              <a:stretch>
                <a:fillRect/>
              </a:stretch>
            </p:blipFill>
            <p:spPr>
              <a:xfrm>
                <a:off x="7783995" y="4264740"/>
                <a:ext cx="45000" cy="439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95" name="Ink 94"/>
              <p14:cNvContentPartPr/>
              <p14:nvPr/>
            </p14:nvContentPartPr>
            <p14:xfrm>
              <a:off x="7902795" y="4302540"/>
              <a:ext cx="185760" cy="195480"/>
            </p14:xfrm>
          </p:contentPart>
        </mc:Choice>
        <mc:Fallback xmlns="">
          <p:pic>
            <p:nvPicPr>
              <p:cNvPr id="95" name="Ink 94"/>
              <p:cNvPicPr/>
              <p:nvPr/>
            </p:nvPicPr>
            <p:blipFill>
              <a:blip r:embed="rId23"/>
              <a:stretch>
                <a:fillRect/>
              </a:stretch>
            </p:blipFill>
            <p:spPr>
              <a:xfrm>
                <a:off x="7876515" y="4278780"/>
                <a:ext cx="219960" cy="2455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96" name="Ink 95"/>
              <p14:cNvContentPartPr/>
              <p14:nvPr/>
            </p14:nvContentPartPr>
            <p14:xfrm>
              <a:off x="8120955" y="4303620"/>
              <a:ext cx="299520" cy="178200"/>
            </p14:xfrm>
          </p:contentPart>
        </mc:Choice>
        <mc:Fallback xmlns="">
          <p:pic>
            <p:nvPicPr>
              <p:cNvPr id="96" name="Ink 95"/>
              <p:cNvPicPr/>
              <p:nvPr/>
            </p:nvPicPr>
            <p:blipFill>
              <a:blip r:embed="rId25"/>
              <a:stretch>
                <a:fillRect/>
              </a:stretch>
            </p:blipFill>
            <p:spPr>
              <a:xfrm>
                <a:off x="8107635" y="4281300"/>
                <a:ext cx="321120" cy="225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97" name="Ink 96"/>
              <p14:cNvContentPartPr/>
              <p14:nvPr/>
            </p14:nvContentPartPr>
            <p14:xfrm>
              <a:off x="8555475" y="4330980"/>
              <a:ext cx="266040" cy="185400"/>
            </p14:xfrm>
          </p:contentPart>
        </mc:Choice>
        <mc:Fallback xmlns="">
          <p:pic>
            <p:nvPicPr>
              <p:cNvPr id="97" name="Ink 96"/>
              <p:cNvPicPr/>
              <p:nvPr/>
            </p:nvPicPr>
            <p:blipFill>
              <a:blip r:embed="rId27"/>
              <a:stretch>
                <a:fillRect/>
              </a:stretch>
            </p:blipFill>
            <p:spPr>
              <a:xfrm>
                <a:off x="8533155" y="4309740"/>
                <a:ext cx="295560" cy="2293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98" name="Ink 97"/>
              <p14:cNvContentPartPr/>
              <p14:nvPr/>
            </p14:nvContentPartPr>
            <p14:xfrm>
              <a:off x="8891355" y="4196700"/>
              <a:ext cx="90720" cy="280440"/>
            </p14:xfrm>
          </p:contentPart>
        </mc:Choice>
        <mc:Fallback xmlns="">
          <p:pic>
            <p:nvPicPr>
              <p:cNvPr id="98" name="Ink 97"/>
              <p:cNvPicPr/>
              <p:nvPr/>
            </p:nvPicPr>
            <p:blipFill>
              <a:blip r:embed="rId29"/>
              <a:stretch>
                <a:fillRect/>
              </a:stretch>
            </p:blipFill>
            <p:spPr>
              <a:xfrm>
                <a:off x="8868675" y="4180860"/>
                <a:ext cx="119880" cy="3178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99" name="Ink 98"/>
              <p14:cNvContentPartPr/>
              <p14:nvPr/>
            </p14:nvContentPartPr>
            <p14:xfrm>
              <a:off x="8858595" y="4321260"/>
              <a:ext cx="204480" cy="51480"/>
            </p14:xfrm>
          </p:contentPart>
        </mc:Choice>
        <mc:Fallback xmlns="">
          <p:pic>
            <p:nvPicPr>
              <p:cNvPr id="99" name="Ink 98"/>
              <p:cNvPicPr/>
              <p:nvPr/>
            </p:nvPicPr>
            <p:blipFill>
              <a:blip r:embed="rId31"/>
              <a:stretch>
                <a:fillRect/>
              </a:stretch>
            </p:blipFill>
            <p:spPr>
              <a:xfrm>
                <a:off x="8837715" y="4315500"/>
                <a:ext cx="231120" cy="792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00" name="Ink 99"/>
              <p14:cNvContentPartPr/>
              <p14:nvPr/>
            </p14:nvContentPartPr>
            <p14:xfrm>
              <a:off x="9249915" y="4143780"/>
              <a:ext cx="500400" cy="395280"/>
            </p14:xfrm>
          </p:contentPart>
        </mc:Choice>
        <mc:Fallback xmlns="">
          <p:pic>
            <p:nvPicPr>
              <p:cNvPr id="100" name="Ink 99"/>
              <p:cNvPicPr/>
              <p:nvPr/>
            </p:nvPicPr>
            <p:blipFill>
              <a:blip r:embed="rId33"/>
              <a:stretch>
                <a:fillRect/>
              </a:stretch>
            </p:blipFill>
            <p:spPr>
              <a:xfrm>
                <a:off x="9225075" y="4120740"/>
                <a:ext cx="548640" cy="4431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01" name="Ink 100"/>
              <p14:cNvContentPartPr/>
              <p14:nvPr/>
            </p14:nvContentPartPr>
            <p14:xfrm>
              <a:off x="9783435" y="4325940"/>
              <a:ext cx="184320" cy="133200"/>
            </p14:xfrm>
          </p:contentPart>
        </mc:Choice>
        <mc:Fallback xmlns="">
          <p:pic>
            <p:nvPicPr>
              <p:cNvPr id="101" name="Ink 100"/>
              <p:cNvPicPr/>
              <p:nvPr/>
            </p:nvPicPr>
            <p:blipFill>
              <a:blip r:embed="rId35"/>
              <a:stretch>
                <a:fillRect/>
              </a:stretch>
            </p:blipFill>
            <p:spPr>
              <a:xfrm>
                <a:off x="9776955" y="4302900"/>
                <a:ext cx="19548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102" name="Ink 101"/>
              <p14:cNvContentPartPr/>
              <p14:nvPr/>
            </p14:nvContentPartPr>
            <p14:xfrm>
              <a:off x="9996915" y="4329900"/>
              <a:ext cx="10440" cy="133560"/>
            </p14:xfrm>
          </p:contentPart>
        </mc:Choice>
        <mc:Fallback xmlns="">
          <p:pic>
            <p:nvPicPr>
              <p:cNvPr id="102" name="Ink 101"/>
              <p:cNvPicPr/>
              <p:nvPr/>
            </p:nvPicPr>
            <p:blipFill>
              <a:blip r:embed="rId37"/>
              <a:stretch>
                <a:fillRect/>
              </a:stretch>
            </p:blipFill>
            <p:spPr>
              <a:xfrm>
                <a:off x="9986835" y="4322700"/>
                <a:ext cx="3528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103" name="Ink 102"/>
              <p14:cNvContentPartPr/>
              <p14:nvPr/>
            </p14:nvContentPartPr>
            <p14:xfrm>
              <a:off x="10104915" y="4288500"/>
              <a:ext cx="153720" cy="206280"/>
            </p14:xfrm>
          </p:contentPart>
        </mc:Choice>
        <mc:Fallback xmlns="">
          <p:pic>
            <p:nvPicPr>
              <p:cNvPr id="103" name="Ink 102"/>
              <p:cNvPicPr/>
              <p:nvPr/>
            </p:nvPicPr>
            <p:blipFill>
              <a:blip r:embed="rId39"/>
              <a:stretch>
                <a:fillRect/>
              </a:stretch>
            </p:blipFill>
            <p:spPr>
              <a:xfrm>
                <a:off x="10090515" y="4283100"/>
                <a:ext cx="187560" cy="2271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104" name="Ink 103"/>
              <p14:cNvContentPartPr/>
              <p14:nvPr/>
            </p14:nvContentPartPr>
            <p14:xfrm>
              <a:off x="9983595" y="4256100"/>
              <a:ext cx="12960" cy="8640"/>
            </p14:xfrm>
          </p:contentPart>
        </mc:Choice>
        <mc:Fallback xmlns="">
          <p:pic>
            <p:nvPicPr>
              <p:cNvPr id="104" name="Ink 103"/>
              <p:cNvPicPr/>
              <p:nvPr/>
            </p:nvPicPr>
            <p:blipFill>
              <a:blip r:embed="rId41"/>
              <a:stretch>
                <a:fillRect/>
              </a:stretch>
            </p:blipFill>
            <p:spPr>
              <a:xfrm>
                <a:off x="9970635" y="4239180"/>
                <a:ext cx="46080" cy="457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105" name="Ink 104"/>
              <p14:cNvContentPartPr/>
              <p14:nvPr/>
            </p14:nvContentPartPr>
            <p14:xfrm>
              <a:off x="10375635" y="4201380"/>
              <a:ext cx="142200" cy="205920"/>
            </p14:xfrm>
          </p:contentPart>
        </mc:Choice>
        <mc:Fallback xmlns="">
          <p:pic>
            <p:nvPicPr>
              <p:cNvPr id="105" name="Ink 104"/>
              <p:cNvPicPr/>
              <p:nvPr/>
            </p:nvPicPr>
            <p:blipFill>
              <a:blip r:embed="rId43"/>
              <a:stretch>
                <a:fillRect/>
              </a:stretch>
            </p:blipFill>
            <p:spPr>
              <a:xfrm>
                <a:off x="10352235" y="4179060"/>
                <a:ext cx="175680" cy="2516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106" name="Ink 105"/>
              <p14:cNvContentPartPr/>
              <p14:nvPr/>
            </p14:nvContentPartPr>
            <p14:xfrm>
              <a:off x="10341435" y="4297140"/>
              <a:ext cx="157680" cy="45000"/>
            </p14:xfrm>
          </p:contentPart>
        </mc:Choice>
        <mc:Fallback xmlns="">
          <p:pic>
            <p:nvPicPr>
              <p:cNvPr id="106" name="Ink 105"/>
              <p:cNvPicPr/>
              <p:nvPr/>
            </p:nvPicPr>
            <p:blipFill>
              <a:blip r:embed="rId45"/>
              <a:stretch>
                <a:fillRect/>
              </a:stretch>
            </p:blipFill>
            <p:spPr>
              <a:xfrm>
                <a:off x="10323435" y="4290300"/>
                <a:ext cx="18252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107" name="Ink 106"/>
              <p14:cNvContentPartPr/>
              <p14:nvPr/>
            </p14:nvContentPartPr>
            <p14:xfrm>
              <a:off x="10589835" y="4129020"/>
              <a:ext cx="237240" cy="341640"/>
            </p14:xfrm>
          </p:contentPart>
        </mc:Choice>
        <mc:Fallback xmlns="">
          <p:pic>
            <p:nvPicPr>
              <p:cNvPr id="107" name="Ink 106"/>
              <p:cNvPicPr/>
              <p:nvPr/>
            </p:nvPicPr>
            <p:blipFill>
              <a:blip r:embed="rId47"/>
              <a:stretch>
                <a:fillRect/>
              </a:stretch>
            </p:blipFill>
            <p:spPr>
              <a:xfrm>
                <a:off x="10565715" y="4118220"/>
                <a:ext cx="269280" cy="367200"/>
              </a:xfrm>
              <a:prstGeom prst="rect">
                <a:avLst/>
              </a:prstGeom>
            </p:spPr>
          </p:pic>
        </mc:Fallback>
      </mc:AlternateContent>
    </p:spTree>
    <p:extLst>
      <p:ext uri="{BB962C8B-B14F-4D97-AF65-F5344CB8AC3E}">
        <p14:creationId xmlns:p14="http://schemas.microsoft.com/office/powerpoint/2010/main" val="1908789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Review:  The Storehouse (NT)—Philippians 4:10-20</a:t>
            </a:r>
            <a:endParaRPr lang="en-US" sz="3200"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10 </a:t>
            </a:r>
            <a:r>
              <a:rPr lang="en-US" sz="3200" dirty="0"/>
              <a:t>But I rejoiced in the Lord greatly, that now at the last your care of me hath flourished again; wherein ye were also careful, but ye lacked opportunity.</a:t>
            </a:r>
          </a:p>
          <a:p>
            <a:r>
              <a:rPr lang="en-US" sz="3200" b="1" baseline="30000" dirty="0"/>
              <a:t>11 </a:t>
            </a:r>
            <a:r>
              <a:rPr lang="en-US" sz="3200" dirty="0"/>
              <a:t>Not that I speak in respect of want: for I have learned, in whatsoever state I am, therewith to be content.</a:t>
            </a:r>
          </a:p>
          <a:p>
            <a:r>
              <a:rPr lang="en-US" sz="3200" b="1" baseline="30000" dirty="0"/>
              <a:t>12 </a:t>
            </a:r>
            <a:r>
              <a:rPr lang="en-US" sz="3200" dirty="0"/>
              <a:t>I know both how to be abased, and I know how to abound: every where and in all things I am instructed both to be full and to be hungry, both to abound and to suffer need.</a:t>
            </a:r>
          </a:p>
        </p:txBody>
      </p:sp>
    </p:spTree>
    <p:extLst>
      <p:ext uri="{BB962C8B-B14F-4D97-AF65-F5344CB8AC3E}">
        <p14:creationId xmlns:p14="http://schemas.microsoft.com/office/powerpoint/2010/main" val="10988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Review:  The Storehouse (NT)—Philippians </a:t>
            </a:r>
            <a:r>
              <a:rPr lang="en-US" sz="3200" dirty="0" smtClean="0"/>
              <a:t>4:13-20</a:t>
            </a:r>
            <a:endParaRPr lang="en-US" sz="3200"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13 </a:t>
            </a:r>
            <a:r>
              <a:rPr lang="en-US" sz="3200" dirty="0"/>
              <a:t>I can do all things through Christ which </a:t>
            </a:r>
            <a:r>
              <a:rPr lang="en-US" sz="3200" dirty="0" err="1"/>
              <a:t>strengtheneth</a:t>
            </a:r>
            <a:r>
              <a:rPr lang="en-US" sz="3200" dirty="0"/>
              <a:t> me.</a:t>
            </a:r>
          </a:p>
          <a:p>
            <a:r>
              <a:rPr lang="en-US" sz="3200" b="1" baseline="30000" dirty="0"/>
              <a:t>14 </a:t>
            </a:r>
            <a:r>
              <a:rPr lang="en-US" sz="3200" dirty="0"/>
              <a:t>Notwithstanding ye have well done, that ye did communicate with my affliction.</a:t>
            </a:r>
          </a:p>
          <a:p>
            <a:r>
              <a:rPr lang="en-US" sz="3200" b="1" baseline="30000" dirty="0"/>
              <a:t>15 </a:t>
            </a:r>
            <a:r>
              <a:rPr lang="en-US" sz="3200" dirty="0"/>
              <a:t>Now ye Philippians know also, that in the beginning of the gospel, when I departed from Macedonia, no church communicated with me as concerning giving and receiving, but ye only.</a:t>
            </a:r>
          </a:p>
          <a:p>
            <a:r>
              <a:rPr lang="en-US" sz="3200" b="1" baseline="30000" dirty="0"/>
              <a:t>16 </a:t>
            </a:r>
            <a:r>
              <a:rPr lang="en-US" sz="3200" dirty="0"/>
              <a:t>For even in Thessalonica ye sent once and again unto my necessity.</a:t>
            </a:r>
          </a:p>
        </p:txBody>
      </p:sp>
    </p:spTree>
    <p:extLst>
      <p:ext uri="{BB962C8B-B14F-4D97-AF65-F5344CB8AC3E}">
        <p14:creationId xmlns:p14="http://schemas.microsoft.com/office/powerpoint/2010/main" val="3793940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Review:  The Storehouse (NT)—Philippians </a:t>
            </a:r>
            <a:r>
              <a:rPr lang="en-US" sz="3200" dirty="0" smtClean="0"/>
              <a:t>4:13-20</a:t>
            </a:r>
            <a:endParaRPr lang="en-US" sz="3200"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13 </a:t>
            </a:r>
            <a:r>
              <a:rPr lang="en-US" sz="3200" dirty="0"/>
              <a:t>I can do all things through Christ which </a:t>
            </a:r>
            <a:r>
              <a:rPr lang="en-US" sz="3200" dirty="0" err="1"/>
              <a:t>strengtheneth</a:t>
            </a:r>
            <a:r>
              <a:rPr lang="en-US" sz="3200" dirty="0"/>
              <a:t> me.</a:t>
            </a:r>
          </a:p>
          <a:p>
            <a:r>
              <a:rPr lang="en-US" sz="3200" b="1" baseline="30000" dirty="0"/>
              <a:t>14 </a:t>
            </a:r>
            <a:r>
              <a:rPr lang="en-US" sz="3200" dirty="0"/>
              <a:t>Notwithstanding ye have well done, that ye did communicate with my affliction.</a:t>
            </a:r>
          </a:p>
          <a:p>
            <a:r>
              <a:rPr lang="en-US" sz="3200" b="1" baseline="30000" dirty="0"/>
              <a:t>15 </a:t>
            </a:r>
            <a:r>
              <a:rPr lang="en-US" sz="3200" dirty="0"/>
              <a:t>Now ye Philippians know also, that in the beginning of the gospel, when I departed from Macedonia, no church communicated with me as concerning giving and receiving, but ye only.</a:t>
            </a:r>
          </a:p>
          <a:p>
            <a:r>
              <a:rPr lang="en-US" sz="3200" b="1" baseline="30000" dirty="0"/>
              <a:t>16 </a:t>
            </a:r>
            <a:r>
              <a:rPr lang="en-US" sz="3200" dirty="0"/>
              <a:t>For even in Thessalonica ye sent once and again unto my necessity.</a:t>
            </a:r>
          </a:p>
        </p:txBody>
      </p:sp>
      <mc:AlternateContent xmlns:mc="http://schemas.openxmlformats.org/markup-compatibility/2006">
        <mc:Choice xmlns:p14="http://schemas.microsoft.com/office/powerpoint/2010/main" Requires="p14">
          <p:contentPart p14:bwMode="auto" r:id="rId3">
            <p14:nvContentPartPr>
              <p14:cNvPr id="5" name="Ink 4"/>
              <p14:cNvContentPartPr/>
              <p14:nvPr/>
            </p14:nvContentPartPr>
            <p14:xfrm>
              <a:off x="3482512" y="4409988"/>
              <a:ext cx="1982880" cy="95400"/>
            </p14:xfrm>
          </p:contentPart>
        </mc:Choice>
        <mc:Fallback>
          <p:pic>
            <p:nvPicPr>
              <p:cNvPr id="5" name="Ink 4"/>
              <p:cNvPicPr/>
              <p:nvPr/>
            </p:nvPicPr>
            <p:blipFill>
              <a:blip r:embed="rId4"/>
              <a:stretch>
                <a:fillRect/>
              </a:stretch>
            </p:blipFill>
            <p:spPr>
              <a:xfrm>
                <a:off x="3467032" y="4388388"/>
                <a:ext cx="2019960" cy="13824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25" name="Ink 24"/>
              <p14:cNvContentPartPr/>
              <p14:nvPr/>
            </p14:nvContentPartPr>
            <p14:xfrm>
              <a:off x="3101632" y="3711228"/>
              <a:ext cx="1290600" cy="325440"/>
            </p14:xfrm>
          </p:contentPart>
        </mc:Choice>
        <mc:Fallback>
          <p:pic>
            <p:nvPicPr>
              <p:cNvPr id="25" name="Ink 24"/>
              <p:cNvPicPr/>
              <p:nvPr/>
            </p:nvPicPr>
            <p:blipFill>
              <a:blip r:embed="rId6"/>
              <a:stretch>
                <a:fillRect/>
              </a:stretch>
            </p:blipFill>
            <p:spPr>
              <a:xfrm>
                <a:off x="3094432" y="3691788"/>
                <a:ext cx="1318320" cy="3636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35" name="Ink 34"/>
              <p14:cNvContentPartPr/>
              <p14:nvPr/>
            </p14:nvContentPartPr>
            <p14:xfrm>
              <a:off x="2643905" y="6428705"/>
              <a:ext cx="2534400" cy="408960"/>
            </p14:xfrm>
          </p:contentPart>
        </mc:Choice>
        <mc:Fallback>
          <p:pic>
            <p:nvPicPr>
              <p:cNvPr id="35" name="Ink 34"/>
              <p:cNvPicPr/>
              <p:nvPr/>
            </p:nvPicPr>
            <p:blipFill>
              <a:blip r:embed="rId8"/>
              <a:stretch>
                <a:fillRect/>
              </a:stretch>
            </p:blipFill>
            <p:spPr>
              <a:xfrm>
                <a:off x="2622305" y="6402785"/>
                <a:ext cx="2584080" cy="4615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41" name="Ink 40"/>
              <p14:cNvContentPartPr/>
              <p14:nvPr/>
            </p14:nvContentPartPr>
            <p14:xfrm>
              <a:off x="5735225" y="6584585"/>
              <a:ext cx="0" cy="3960"/>
            </p14:xfrm>
          </p:contentPart>
        </mc:Choice>
        <mc:Fallback>
          <p:pic>
            <p:nvPicPr>
              <p:cNvPr id="41" name="Ink 40"/>
              <p:cNvPicPr/>
              <p:nvPr/>
            </p:nvPicPr>
            <p:blipFill>
              <a:blip r:embed="rId10"/>
              <a:stretch>
                <a:fillRect/>
              </a:stretch>
            </p:blipFill>
            <p:spPr>
              <a:xfrm>
                <a:off x="0" y="0"/>
                <a:ext cx="0" cy="396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44" name="Ink 43"/>
              <p14:cNvContentPartPr/>
              <p14:nvPr/>
            </p14:nvContentPartPr>
            <p14:xfrm>
              <a:off x="5312225" y="6310625"/>
              <a:ext cx="6350972" cy="466560"/>
            </p14:xfrm>
          </p:contentPart>
        </mc:Choice>
        <mc:Fallback>
          <p:pic>
            <p:nvPicPr>
              <p:cNvPr id="44" name="Ink 43"/>
              <p:cNvPicPr/>
              <p:nvPr/>
            </p:nvPicPr>
            <p:blipFill>
              <a:blip r:embed="rId12"/>
              <a:stretch>
                <a:fillRect/>
              </a:stretch>
            </p:blipFill>
            <p:spPr>
              <a:xfrm>
                <a:off x="5291345" y="6299465"/>
                <a:ext cx="6381211" cy="48744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30" name="Ink 129"/>
              <p14:cNvContentPartPr/>
              <p14:nvPr/>
            </p14:nvContentPartPr>
            <p14:xfrm>
              <a:off x="4152877" y="6353105"/>
              <a:ext cx="2331000" cy="45720"/>
            </p14:xfrm>
          </p:contentPart>
        </mc:Choice>
        <mc:Fallback>
          <p:pic>
            <p:nvPicPr>
              <p:cNvPr id="130" name="Ink 129"/>
              <p:cNvPicPr/>
              <p:nvPr/>
            </p:nvPicPr>
            <p:blipFill>
              <a:blip r:embed="rId14"/>
              <a:stretch>
                <a:fillRect/>
              </a:stretch>
            </p:blipFill>
            <p:spPr>
              <a:xfrm>
                <a:off x="4142437" y="6337265"/>
                <a:ext cx="2363760" cy="83160"/>
              </a:xfrm>
              <a:prstGeom prst="rect">
                <a:avLst/>
              </a:prstGeom>
            </p:spPr>
          </p:pic>
        </mc:Fallback>
      </mc:AlternateContent>
    </p:spTree>
    <p:extLst>
      <p:ext uri="{BB962C8B-B14F-4D97-AF65-F5344CB8AC3E}">
        <p14:creationId xmlns:p14="http://schemas.microsoft.com/office/powerpoint/2010/main" val="399641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Review:  The Storehouse (NT)—Philippians </a:t>
            </a:r>
            <a:r>
              <a:rPr lang="en-US" sz="3200" dirty="0" smtClean="0"/>
              <a:t>4:17-20</a:t>
            </a:r>
            <a:endParaRPr lang="en-US" sz="3200"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17 </a:t>
            </a:r>
            <a:r>
              <a:rPr lang="en-US" sz="3200" dirty="0"/>
              <a:t>Not because I desire a gift: but I desire fruit that may abound to your account.</a:t>
            </a:r>
          </a:p>
          <a:p>
            <a:r>
              <a:rPr lang="en-US" sz="3200" b="1" baseline="30000" dirty="0"/>
              <a:t>18 </a:t>
            </a:r>
            <a:r>
              <a:rPr lang="en-US" sz="3200" dirty="0"/>
              <a:t>But I have all, and abound: I am full, having received of </a:t>
            </a:r>
            <a:r>
              <a:rPr lang="en-US" sz="3200" dirty="0" err="1"/>
              <a:t>Epaphroditus</a:t>
            </a:r>
            <a:r>
              <a:rPr lang="en-US" sz="3200" dirty="0"/>
              <a:t> the things which were sent from you, an </a:t>
            </a:r>
            <a:r>
              <a:rPr lang="en-US" sz="3200" dirty="0" err="1"/>
              <a:t>odour</a:t>
            </a:r>
            <a:r>
              <a:rPr lang="en-US" sz="3200" dirty="0"/>
              <a:t> of a sweet smell, a sacrifice acceptable, </a:t>
            </a:r>
            <a:r>
              <a:rPr lang="en-US" sz="3200" dirty="0" err="1"/>
              <a:t>wellpleasing</a:t>
            </a:r>
            <a:r>
              <a:rPr lang="en-US" sz="3200" dirty="0"/>
              <a:t> to God.</a:t>
            </a:r>
          </a:p>
          <a:p>
            <a:r>
              <a:rPr lang="en-US" sz="3200" b="1" baseline="30000" dirty="0"/>
              <a:t>19 </a:t>
            </a:r>
            <a:r>
              <a:rPr lang="en-US" sz="3200" dirty="0"/>
              <a:t>But my God shall supply all your need according to his riches in glory by Christ Jesus.</a:t>
            </a:r>
          </a:p>
          <a:p>
            <a:r>
              <a:rPr lang="en-US" sz="3200" b="1" baseline="30000" dirty="0"/>
              <a:t>20 </a:t>
            </a:r>
            <a:r>
              <a:rPr lang="en-US" sz="3200" dirty="0"/>
              <a:t>Now unto God and our Father be glory for ever and ever. Amen.</a:t>
            </a:r>
          </a:p>
        </p:txBody>
      </p:sp>
    </p:spTree>
    <p:extLst>
      <p:ext uri="{BB962C8B-B14F-4D97-AF65-F5344CB8AC3E}">
        <p14:creationId xmlns:p14="http://schemas.microsoft.com/office/powerpoint/2010/main" val="4185070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Review:  The Storehouse (NT)—Philippians </a:t>
            </a:r>
            <a:r>
              <a:rPr lang="en-US" sz="3200" dirty="0" smtClean="0"/>
              <a:t>4:17-20</a:t>
            </a:r>
            <a:endParaRPr lang="en-US" sz="3200"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17 </a:t>
            </a:r>
            <a:r>
              <a:rPr lang="en-US" sz="3200" dirty="0"/>
              <a:t>Not because I desire a gift: but I desire fruit that may abound to your account.</a:t>
            </a:r>
          </a:p>
          <a:p>
            <a:r>
              <a:rPr lang="en-US" sz="3200" b="1" baseline="30000" dirty="0"/>
              <a:t>18 </a:t>
            </a:r>
            <a:r>
              <a:rPr lang="en-US" sz="3200" dirty="0"/>
              <a:t>But I have all, and abound: I am full, having received of </a:t>
            </a:r>
            <a:r>
              <a:rPr lang="en-US" sz="3200" dirty="0" err="1"/>
              <a:t>Epaphroditus</a:t>
            </a:r>
            <a:r>
              <a:rPr lang="en-US" sz="3200" dirty="0"/>
              <a:t> the things which were sent from you, an </a:t>
            </a:r>
            <a:r>
              <a:rPr lang="en-US" sz="3200" dirty="0" err="1"/>
              <a:t>odour</a:t>
            </a:r>
            <a:r>
              <a:rPr lang="en-US" sz="3200" dirty="0"/>
              <a:t> of a sweet smell, a sacrifice acceptable, </a:t>
            </a:r>
            <a:r>
              <a:rPr lang="en-US" sz="3200" dirty="0" err="1"/>
              <a:t>wellpleasing</a:t>
            </a:r>
            <a:r>
              <a:rPr lang="en-US" sz="3200" dirty="0"/>
              <a:t> to God.</a:t>
            </a:r>
          </a:p>
          <a:p>
            <a:r>
              <a:rPr lang="en-US" sz="3200" b="1" baseline="30000" dirty="0"/>
              <a:t>19 </a:t>
            </a:r>
            <a:r>
              <a:rPr lang="en-US" sz="3200" dirty="0"/>
              <a:t>But my God shall supply all your need according to his riches in glory by Christ Jesus.</a:t>
            </a:r>
          </a:p>
          <a:p>
            <a:r>
              <a:rPr lang="en-US" sz="3200" b="1" baseline="30000" dirty="0"/>
              <a:t>20 </a:t>
            </a:r>
            <a:r>
              <a:rPr lang="en-US" sz="3200" dirty="0"/>
              <a:t>Now unto God and our Father be glory for ever and ever. Amen.</a:t>
            </a:r>
          </a:p>
        </p:txBody>
      </p:sp>
      <mc:AlternateContent xmlns:mc="http://schemas.openxmlformats.org/markup-compatibility/2006" xmlns:p14="http://schemas.microsoft.com/office/powerpoint/2010/main">
        <mc:Choice Requires="p14">
          <p:contentPart p14:bwMode="auto" r:id="rId2">
            <p14:nvContentPartPr>
              <p14:cNvPr id="12" name="Ink 11"/>
              <p14:cNvContentPartPr/>
              <p14:nvPr/>
            </p14:nvContentPartPr>
            <p14:xfrm>
              <a:off x="1322935" y="2649713"/>
              <a:ext cx="10304640" cy="2145960"/>
            </p14:xfrm>
          </p:contentPart>
        </mc:Choice>
        <mc:Fallback xmlns="">
          <p:pic>
            <p:nvPicPr>
              <p:cNvPr id="12" name="Ink 11"/>
              <p:cNvPicPr/>
              <p:nvPr/>
            </p:nvPicPr>
            <p:blipFill>
              <a:blip r:embed="rId3"/>
              <a:stretch>
                <a:fillRect/>
              </a:stretch>
            </p:blipFill>
            <p:spPr>
              <a:xfrm>
                <a:off x="1303495" y="2627393"/>
                <a:ext cx="10346400" cy="21913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0" name="Ink 19"/>
              <p14:cNvContentPartPr/>
              <p14:nvPr/>
            </p14:nvContentPartPr>
            <p14:xfrm>
              <a:off x="6334135" y="4116353"/>
              <a:ext cx="7107840" cy="1735200"/>
            </p14:xfrm>
          </p:contentPart>
        </mc:Choice>
        <mc:Fallback xmlns="">
          <p:pic>
            <p:nvPicPr>
              <p:cNvPr id="20" name="Ink 19"/>
              <p:cNvPicPr/>
              <p:nvPr/>
            </p:nvPicPr>
            <p:blipFill>
              <a:blip r:embed="rId5"/>
              <a:stretch>
                <a:fillRect/>
              </a:stretch>
            </p:blipFill>
            <p:spPr>
              <a:xfrm>
                <a:off x="6312895" y="4092953"/>
                <a:ext cx="7147080" cy="1776600"/>
              </a:xfrm>
              <a:prstGeom prst="rect">
                <a:avLst/>
              </a:prstGeom>
            </p:spPr>
          </p:pic>
        </mc:Fallback>
      </mc:AlternateContent>
    </p:spTree>
    <p:extLst>
      <p:ext uri="{BB962C8B-B14F-4D97-AF65-F5344CB8AC3E}">
        <p14:creationId xmlns:p14="http://schemas.microsoft.com/office/powerpoint/2010/main" val="44376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Review:  The Storehouse (NT)—SDABC V.7 pg. 178-9</a:t>
            </a:r>
            <a:endParaRPr lang="en-US" sz="3200"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200" dirty="0" smtClean="0"/>
              <a:t>Paul normally eschewed charity, preferring to earn his own livelihood.  But at Corinth he consented to receive gifts from Macedonian brethren.  In </a:t>
            </a:r>
            <a:r>
              <a:rPr lang="en-US" sz="3200" dirty="0" err="1" smtClean="0"/>
              <a:t>Phillipians</a:t>
            </a:r>
            <a:r>
              <a:rPr lang="en-US" sz="3200" dirty="0" smtClean="0"/>
              <a:t> we learn that the gifts came from no other church than Philippi.  </a:t>
            </a:r>
          </a:p>
          <a:p>
            <a:pPr marL="0" indent="0">
              <a:buNone/>
            </a:pPr>
            <a:r>
              <a:rPr lang="en-US" sz="3200" dirty="0" smtClean="0"/>
              <a:t>Paul had accepted the offering as made, not to himself, but to the God whose minister he was.  Now he says, in effect, “God will accept your offerings as made to Him.  You have supplied my need; He will supply every need of yours.”  </a:t>
            </a:r>
            <a:endParaRPr lang="en-US" sz="3200" dirty="0"/>
          </a:p>
        </p:txBody>
      </p:sp>
    </p:spTree>
    <p:extLst>
      <p:ext uri="{BB962C8B-B14F-4D97-AF65-F5344CB8AC3E}">
        <p14:creationId xmlns:p14="http://schemas.microsoft.com/office/powerpoint/2010/main" val="4169479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The Storehouse (NT)</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100" dirty="0" smtClean="0"/>
              <a:t>These gifts that Paul received to support him in his labors for God seem likely to have been tithe funds.  They served a similar function as tithe funds do today.  The funds seem to have been supplied by a congregation with a personal connection to the apostle, however, and not by a centralized supervising authority.  </a:t>
            </a:r>
          </a:p>
          <a:p>
            <a:pPr marL="0" indent="0">
              <a:buNone/>
            </a:pPr>
            <a:r>
              <a:rPr lang="en-US" sz="3100" dirty="0" smtClean="0"/>
              <a:t>The “storehouse” is a little unclear, but the purpose to which the funds are to be dedicated is perfectly plain.  Tithes support the work of those who are evangelizing and ministering to the spiritual needs of the people.  </a:t>
            </a:r>
            <a:endParaRPr lang="en-US" sz="3100" dirty="0"/>
          </a:p>
        </p:txBody>
      </p:sp>
    </p:spTree>
    <p:extLst>
      <p:ext uri="{BB962C8B-B14F-4D97-AF65-F5344CB8AC3E}">
        <p14:creationId xmlns:p14="http://schemas.microsoft.com/office/powerpoint/2010/main" val="3277460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(OT):  Summary</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58981002"/>
              </p:ext>
            </p:extLst>
          </p:nvPr>
        </p:nvGraphicFramePr>
        <p:xfrm>
          <a:off x="1521680" y="1828800"/>
          <a:ext cx="98298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6973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Summary of Offerings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23991356"/>
              </p:ext>
            </p:extLst>
          </p:nvPr>
        </p:nvGraphicFramePr>
        <p:xfrm>
          <a:off x="1522413" y="1752600"/>
          <a:ext cx="98298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101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399" b="1" dirty="0" smtClean="0"/>
              <a:t>Review:  Malachi 3:8-10</a:t>
            </a:r>
            <a:endParaRPr lang="en-US" sz="4399" b="1" dirty="0"/>
          </a:p>
        </p:txBody>
      </p:sp>
      <p:sp>
        <p:nvSpPr>
          <p:cNvPr id="3" name="Content Placeholder 2"/>
          <p:cNvSpPr>
            <a:spLocks noGrp="1"/>
          </p:cNvSpPr>
          <p:nvPr>
            <p:ph idx="1"/>
          </p:nvPr>
        </p:nvSpPr>
        <p:spPr>
          <a:xfrm>
            <a:off x="1295063" y="1676857"/>
            <a:ext cx="9598700" cy="4620454"/>
          </a:xfrm>
        </p:spPr>
        <p:txBody>
          <a:bodyPr>
            <a:noAutofit/>
          </a:bodyPr>
          <a:lstStyle/>
          <a:p>
            <a:r>
              <a:rPr lang="en-US" sz="3000" b="1" baseline="30000" dirty="0"/>
              <a:t>8 </a:t>
            </a:r>
            <a:r>
              <a:rPr lang="en-US" sz="3000" dirty="0"/>
              <a:t>Will a man rob God? Yet ye have robbed me. But ye say, Wherein have we robbed thee? In tithes and offerings.</a:t>
            </a:r>
          </a:p>
          <a:p>
            <a:r>
              <a:rPr lang="en-US" sz="3000" b="1" baseline="30000" dirty="0"/>
              <a:t>9 </a:t>
            </a:r>
            <a:r>
              <a:rPr lang="en-US" sz="3000" dirty="0"/>
              <a:t>Ye are cursed with a curse: for ye have robbed me, even this whole nation.</a:t>
            </a:r>
          </a:p>
          <a:p>
            <a:r>
              <a:rPr lang="en-US" sz="3000" b="1" baseline="30000" dirty="0"/>
              <a:t>10 </a:t>
            </a:r>
            <a:r>
              <a:rPr lang="en-US" sz="3000" dirty="0"/>
              <a:t>Bring ye all the tithes into the storehouse, that there may be meat in mine house, and prove me now herewith, </a:t>
            </a:r>
            <a:r>
              <a:rPr lang="en-US" sz="3000" dirty="0" err="1"/>
              <a:t>saith</a:t>
            </a:r>
            <a:r>
              <a:rPr lang="en-US" sz="3000" dirty="0"/>
              <a:t> the </a:t>
            </a:r>
            <a:r>
              <a:rPr lang="en-US" sz="3000" cap="small" dirty="0"/>
              <a:t>Lord</a:t>
            </a:r>
            <a:r>
              <a:rPr lang="en-US" sz="3000" dirty="0"/>
              <a:t> of hosts, if I will not open you the windows of heaven, and pour you out a blessing, that there shall not be room enough to receive it.</a:t>
            </a:r>
          </a:p>
        </p:txBody>
      </p:sp>
    </p:spTree>
    <p:extLst>
      <p:ext uri="{BB962C8B-B14F-4D97-AF65-F5344CB8AC3E}">
        <p14:creationId xmlns:p14="http://schemas.microsoft.com/office/powerpoint/2010/main" val="3050570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Summary of Tithes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42712348"/>
              </p:ext>
            </p:extLst>
          </p:nvPr>
        </p:nvGraphicFramePr>
        <p:xfrm>
          <a:off x="1522413" y="1752600"/>
          <a:ext cx="98298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106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200" dirty="0" smtClean="0"/>
              <a:t>You’ll notice the lack of a centralized “storehouse“ in all of these New Testament examples!  </a:t>
            </a:r>
          </a:p>
          <a:p>
            <a:pPr marL="0" indent="0">
              <a:buNone/>
            </a:pPr>
            <a:r>
              <a:rPr lang="en-US" sz="3200" dirty="0" smtClean="0"/>
              <a:t>Indeed, the word “storehouse” only appears 8 times in the KJV, and only once in the New Testament.  It’s Luke 12:24, which states, “Consider </a:t>
            </a:r>
            <a:r>
              <a:rPr lang="en-US" sz="3200" dirty="0"/>
              <a:t>the ravens: for they neither sow nor reap; which neither have </a:t>
            </a:r>
            <a:r>
              <a:rPr lang="en-US" sz="3200" b="1" dirty="0"/>
              <a:t>storehouse</a:t>
            </a:r>
            <a:r>
              <a:rPr lang="en-US" sz="3200" dirty="0"/>
              <a:t> nor barn; and God </a:t>
            </a:r>
            <a:r>
              <a:rPr lang="en-US" sz="3200" dirty="0" err="1"/>
              <a:t>feedeth</a:t>
            </a:r>
            <a:r>
              <a:rPr lang="en-US" sz="3200" dirty="0"/>
              <a:t> them: how much more are ye better than the fowls</a:t>
            </a:r>
            <a:r>
              <a:rPr lang="en-US" sz="3200" dirty="0" smtClean="0"/>
              <a:t>?”  </a:t>
            </a:r>
          </a:p>
          <a:p>
            <a:pPr marL="0" indent="0">
              <a:buNone/>
            </a:pPr>
            <a:r>
              <a:rPr lang="en-US" sz="3200" dirty="0" smtClean="0"/>
              <a:t>But the idea of a storage place for valuables certainly exists in the New Testament!  </a:t>
            </a:r>
            <a:endParaRPr lang="en-US" sz="3200" dirty="0"/>
          </a:p>
        </p:txBody>
      </p:sp>
    </p:spTree>
    <p:extLst>
      <p:ext uri="{BB962C8B-B14F-4D97-AF65-F5344CB8AC3E}">
        <p14:creationId xmlns:p14="http://schemas.microsoft.com/office/powerpoint/2010/main" val="125230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Matthew 6:19-21</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19 </a:t>
            </a:r>
            <a:r>
              <a:rPr lang="en-US" sz="3200" dirty="0"/>
              <a:t>Lay not up for yourselves treasures upon earth, where moth and rust doth corrupt, and where thieves break through and steal:</a:t>
            </a:r>
          </a:p>
          <a:p>
            <a:r>
              <a:rPr lang="en-US" sz="3200" b="1" baseline="30000" dirty="0"/>
              <a:t>20 </a:t>
            </a:r>
            <a:r>
              <a:rPr lang="en-US" sz="3200" dirty="0"/>
              <a:t>But lay up for yourselves treasures in heaven, where neither moth nor rust doth corrupt, and where thieves do not break through nor steal:</a:t>
            </a:r>
          </a:p>
          <a:p>
            <a:r>
              <a:rPr lang="en-US" sz="3200" b="1" baseline="30000" dirty="0"/>
              <a:t>21 </a:t>
            </a:r>
            <a:r>
              <a:rPr lang="en-US" sz="3200" dirty="0"/>
              <a:t>For where your treasure is, there will your heart be also.</a:t>
            </a:r>
          </a:p>
        </p:txBody>
      </p:sp>
    </p:spTree>
    <p:extLst>
      <p:ext uri="{BB962C8B-B14F-4D97-AF65-F5344CB8AC3E}">
        <p14:creationId xmlns:p14="http://schemas.microsoft.com/office/powerpoint/2010/main" val="2050547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Storehouse (NT): Luke 18:22</a:t>
            </a:r>
            <a:endParaRPr lang="en-US"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200" dirty="0"/>
              <a:t>Now when Jesus heard these things, he said unto him, Yet </a:t>
            </a:r>
            <a:r>
              <a:rPr lang="en-US" sz="3200" dirty="0" err="1"/>
              <a:t>lackest</a:t>
            </a:r>
            <a:r>
              <a:rPr lang="en-US" sz="3200" dirty="0"/>
              <a:t> thou one thing: sell all that thou hast, and distribute unto the poor, and thou shalt have treasure in heaven: and come, follow me.</a:t>
            </a:r>
          </a:p>
        </p:txBody>
      </p:sp>
    </p:spTree>
    <p:extLst>
      <p:ext uri="{BB962C8B-B14F-4D97-AF65-F5344CB8AC3E}">
        <p14:creationId xmlns:p14="http://schemas.microsoft.com/office/powerpoint/2010/main" val="3652904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Responsibility:  </a:t>
            </a:r>
            <a:r>
              <a:rPr lang="en-US" b="1" dirty="0" smtClean="0"/>
              <a:t>Acts of the Apostles pg. 344</a:t>
            </a:r>
            <a:endParaRPr lang="en-US" b="1"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600" dirty="0"/>
              <a:t>Unselfish liberality threw the early church into a transport of joy; for the believers knew that their efforts were helping to send the gospel message to those in darkness. Their benevolence testified that they had not received the grace of God in vain. What could produce such liberality but the sanctification of the Spirit? In the eyes of believers and unbelievers it was a miracle of grace. </a:t>
            </a:r>
          </a:p>
        </p:txBody>
      </p:sp>
    </p:spTree>
    <p:extLst>
      <p:ext uri="{BB962C8B-B14F-4D97-AF65-F5344CB8AC3E}">
        <p14:creationId xmlns:p14="http://schemas.microsoft.com/office/powerpoint/2010/main" val="151042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Responsibility:  </a:t>
            </a:r>
            <a:r>
              <a:rPr lang="en-US" b="1" dirty="0" smtClean="0"/>
              <a:t>Acts of the Apostles pg. 344</a:t>
            </a:r>
            <a:endParaRPr lang="en-US" b="1"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400" dirty="0" smtClean="0"/>
              <a:t>Spiritual </a:t>
            </a:r>
            <a:r>
              <a:rPr lang="en-US" sz="3400" dirty="0"/>
              <a:t>prosperity is closely bound up with Christian liberality. The followers of Christ should rejoice in the privilege of revealing in their lives the beneficence of their Redeemer. As they give to the Lord they have the assurance that their treasure is going before them to the heavenly courts. Would men make their property secure? Let them place it in the hands that bear the marks of the crucifixion. Would they enjoy their substance? Let them use it to bless the needy and suffering. </a:t>
            </a:r>
          </a:p>
        </p:txBody>
      </p:sp>
    </p:spTree>
    <p:extLst>
      <p:ext uri="{BB962C8B-B14F-4D97-AF65-F5344CB8AC3E}">
        <p14:creationId xmlns:p14="http://schemas.microsoft.com/office/powerpoint/2010/main" val="2777511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Responsibility:  </a:t>
            </a:r>
            <a:r>
              <a:rPr lang="en-US" b="1" dirty="0" smtClean="0"/>
              <a:t>Acts of the Apostles pg. 344</a:t>
            </a:r>
            <a:endParaRPr lang="en-US" b="1"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500" dirty="0" smtClean="0"/>
              <a:t>Would </a:t>
            </a:r>
            <a:r>
              <a:rPr lang="en-US" sz="3500" dirty="0"/>
              <a:t>they increase their possessions? Let them heed the divine injunction, “Honor the Lord with thy substance, and with the first fruits of all thine increase: so shall thy barns be filled with plenty, and thy presses shall burst out with new wine.” </a:t>
            </a:r>
            <a:r>
              <a:rPr lang="en-US" sz="3500" dirty="0">
                <a:hlinkClick r:id="rId2"/>
              </a:rPr>
              <a:t>Proverbs 3:9, 10</a:t>
            </a:r>
            <a:r>
              <a:rPr lang="en-US" sz="3500" dirty="0"/>
              <a:t>. Let them seek to retain their possessions for selfish purposes, and it will be to their eternal loss. But let their treasure be given to God, and from that moment it bears His inscription. It is sealed with His immutability. </a:t>
            </a:r>
          </a:p>
        </p:txBody>
      </p:sp>
    </p:spTree>
    <p:extLst>
      <p:ext uri="{BB962C8B-B14F-4D97-AF65-F5344CB8AC3E}">
        <p14:creationId xmlns:p14="http://schemas.microsoft.com/office/powerpoint/2010/main" val="682935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0825" y="76200"/>
            <a:ext cx="6021388" cy="4724400"/>
          </a:xfrm>
        </p:spPr>
        <p:txBody>
          <a:bodyPr>
            <a:normAutofit fontScale="90000"/>
          </a:bodyPr>
          <a:lstStyle/>
          <a:p>
            <a:r>
              <a:rPr lang="en-US" sz="3100" b="1" dirty="0" smtClean="0"/>
              <a:t>The Storehouse:</a:t>
            </a:r>
            <a:r>
              <a:rPr lang="en-US" sz="3100" dirty="0" smtClean="0"/>
              <a:t/>
            </a:r>
            <a:br>
              <a:rPr lang="en-US" sz="3100" dirty="0" smtClean="0"/>
            </a:br>
            <a:r>
              <a:rPr lang="en-US" sz="3100" dirty="0" smtClean="0"/>
              <a:t>It seems that in the New Testament, the focus is not so much on where the tithes and offerings are to be taken, but more on the purpose that they are to serve.  Tithes serve the purpose of supporting those who are doing Gods work.  Offerings allow the church to continue operating and aiding others.  Centralized authority, as in the temple system, is no longer extant.  But these purposes must still be served by our tithes and offerings</a:t>
            </a:r>
            <a:r>
              <a:rPr lang="en-US" sz="3200" dirty="0" smtClean="0"/>
              <a:t>.   </a:t>
            </a:r>
            <a:endParaRPr lang="en-US" dirty="0"/>
          </a:p>
        </p:txBody>
      </p:sp>
      <p:sp>
        <p:nvSpPr>
          <p:cNvPr id="4" name="Subtitle 3"/>
          <p:cNvSpPr>
            <a:spLocks noGrp="1"/>
          </p:cNvSpPr>
          <p:nvPr>
            <p:ph type="subTitle" idx="1"/>
          </p:nvPr>
        </p:nvSpPr>
        <p:spPr>
          <a:xfrm>
            <a:off x="1520825" y="4800600"/>
            <a:ext cx="5945187" cy="1905000"/>
          </a:xfrm>
        </p:spPr>
        <p:txBody>
          <a:bodyPr/>
          <a:lstStyle/>
          <a:p>
            <a:r>
              <a:rPr lang="en-US" dirty="0" smtClean="0"/>
              <a:t>So long as our tithes an offerings serve the purposes that have been described by the Bible, then they are going to the right place!  But there can be (and have been) some issues.  </a:t>
            </a:r>
            <a:endParaRPr lang="en-US" dirty="0"/>
          </a:p>
        </p:txBody>
      </p:sp>
    </p:spTree>
    <p:extLst>
      <p:ext uri="{BB962C8B-B14F-4D97-AF65-F5344CB8AC3E}">
        <p14:creationId xmlns:p14="http://schemas.microsoft.com/office/powerpoint/2010/main" val="985657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3812" y="76200"/>
            <a:ext cx="6400799" cy="4724400"/>
          </a:xfrm>
        </p:spPr>
        <p:txBody>
          <a:bodyPr>
            <a:noAutofit/>
          </a:bodyPr>
          <a:lstStyle/>
          <a:p>
            <a:r>
              <a:rPr lang="en-US" sz="3200" dirty="0" smtClean="0"/>
              <a:t>It </a:t>
            </a:r>
            <a:r>
              <a:rPr lang="en-US" sz="3200" dirty="0"/>
              <a:t>can be difficult to determine exactly who is doing </a:t>
            </a:r>
            <a:r>
              <a:rPr lang="en-US" sz="3200" dirty="0" smtClean="0"/>
              <a:t>God’s </a:t>
            </a:r>
            <a:r>
              <a:rPr lang="en-US" sz="3200" dirty="0"/>
              <a:t>work.  Partisan support of specific ministers and ministries can be </a:t>
            </a:r>
            <a:r>
              <a:rPr lang="en-US" sz="3200" dirty="0" smtClean="0"/>
              <a:t>problematic, that is unconsidered, unhealthy and even divisive for some congregations.   Certain ministries we might have trusted with our tithes and offerings in the past may take actions to which we object.  What do we do in such cases?  </a:t>
            </a:r>
            <a:endParaRPr lang="en-US" sz="3200" dirty="0"/>
          </a:p>
        </p:txBody>
      </p:sp>
      <p:sp>
        <p:nvSpPr>
          <p:cNvPr id="4" name="Subtitle 3"/>
          <p:cNvSpPr>
            <a:spLocks noGrp="1"/>
          </p:cNvSpPr>
          <p:nvPr>
            <p:ph type="subTitle" idx="1"/>
          </p:nvPr>
        </p:nvSpPr>
        <p:spPr>
          <a:xfrm>
            <a:off x="1520825" y="4800600"/>
            <a:ext cx="5945187" cy="1905000"/>
          </a:xfrm>
        </p:spPr>
        <p:txBody>
          <a:bodyPr/>
          <a:lstStyle/>
          <a:p>
            <a:r>
              <a:rPr lang="en-US" dirty="0" smtClean="0"/>
              <a:t>Tithes and offerings can, of course, be sent to the SDA Conference.  What if we disagree with their decisions?  If we contribute to them, can we be held responsible for their mistakes?  </a:t>
            </a:r>
            <a:endParaRPr lang="en-US" dirty="0"/>
          </a:p>
        </p:txBody>
      </p:sp>
    </p:spTree>
    <p:extLst>
      <p:ext uri="{BB962C8B-B14F-4D97-AF65-F5344CB8AC3E}">
        <p14:creationId xmlns:p14="http://schemas.microsoft.com/office/powerpoint/2010/main" val="616622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Responsibility:  2 John 1:7-11</a:t>
            </a:r>
            <a:endParaRPr lang="en-US" sz="4000" b="1"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7 </a:t>
            </a:r>
            <a:r>
              <a:rPr lang="en-US" sz="3200" dirty="0"/>
              <a:t>For many deceivers are entered into the world, who confess not that Jesus Christ is come in the flesh. This is a deceiver and an antichrist.</a:t>
            </a:r>
          </a:p>
          <a:p>
            <a:r>
              <a:rPr lang="en-US" sz="3200" b="1" baseline="30000" dirty="0"/>
              <a:t>8 </a:t>
            </a:r>
            <a:r>
              <a:rPr lang="en-US" sz="3200" dirty="0"/>
              <a:t>Look to yourselves, that we lose not those things which we have wrought, but that we receive a full reward.</a:t>
            </a:r>
          </a:p>
          <a:p>
            <a:r>
              <a:rPr lang="en-US" sz="3200" b="1" baseline="30000" dirty="0"/>
              <a:t>9 </a:t>
            </a:r>
            <a:r>
              <a:rPr lang="en-US" sz="3200" dirty="0"/>
              <a:t>Whosoever </a:t>
            </a:r>
            <a:r>
              <a:rPr lang="en-US" sz="3200" dirty="0" err="1"/>
              <a:t>transgresseth</a:t>
            </a:r>
            <a:r>
              <a:rPr lang="en-US" sz="3200" dirty="0"/>
              <a:t>, and </a:t>
            </a:r>
            <a:r>
              <a:rPr lang="en-US" sz="3200" dirty="0" err="1"/>
              <a:t>abideth</a:t>
            </a:r>
            <a:r>
              <a:rPr lang="en-US" sz="3200" dirty="0"/>
              <a:t> not in the doctrine of Christ, hath not God. He that </a:t>
            </a:r>
            <a:r>
              <a:rPr lang="en-US" sz="3200" dirty="0" err="1"/>
              <a:t>abideth</a:t>
            </a:r>
            <a:r>
              <a:rPr lang="en-US" sz="3200" dirty="0"/>
              <a:t> in the doctrine of Christ, he hath both the Father and the Son</a:t>
            </a:r>
            <a:r>
              <a:rPr lang="en-US" sz="3200" dirty="0" smtClean="0"/>
              <a:t>.</a:t>
            </a:r>
            <a:endParaRPr lang="en-US" sz="3200" dirty="0"/>
          </a:p>
        </p:txBody>
      </p:sp>
    </p:spTree>
    <p:extLst>
      <p:ext uri="{BB962C8B-B14F-4D97-AF65-F5344CB8AC3E}">
        <p14:creationId xmlns:p14="http://schemas.microsoft.com/office/powerpoint/2010/main" val="391476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93612" y="0"/>
            <a:ext cx="6553200" cy="4800600"/>
          </a:xfrm>
        </p:spPr>
        <p:txBody>
          <a:bodyPr>
            <a:normAutofit fontScale="90000"/>
          </a:bodyPr>
          <a:lstStyle/>
          <a:p>
            <a:r>
              <a:rPr lang="en-US" sz="4400" b="1" dirty="0" smtClean="0"/>
              <a:t>Review:  The Storehouse</a:t>
            </a:r>
            <a:r>
              <a:rPr lang="en-US" sz="3600" dirty="0" smtClean="0"/>
              <a:t/>
            </a:r>
            <a:br>
              <a:rPr lang="en-US" sz="3600" dirty="0" smtClean="0"/>
            </a:br>
            <a:r>
              <a:rPr lang="en-US" sz="3300" dirty="0" smtClean="0"/>
              <a:t>You probably remember some of the storehouse discussion from last week.  Perhaps the modern idea of a “storehouse” is the wrong concept altogether.  Even in the OT, the notion of the storehouse in the Temple was less of a storage space than of a distribution center.  The “treasuries” of Nehemiah were not for long-term storage of goods, but for their collection and distribution.  </a:t>
            </a:r>
            <a:endParaRPr lang="en-US" sz="3300" dirty="0"/>
          </a:p>
        </p:txBody>
      </p:sp>
      <p:sp>
        <p:nvSpPr>
          <p:cNvPr id="4" name="Subtitle 3"/>
          <p:cNvSpPr>
            <a:spLocks noGrp="1"/>
          </p:cNvSpPr>
          <p:nvPr>
            <p:ph type="subTitle" idx="1"/>
          </p:nvPr>
        </p:nvSpPr>
        <p:spPr>
          <a:xfrm>
            <a:off x="1520825" y="4800600"/>
            <a:ext cx="5945187" cy="1905000"/>
          </a:xfrm>
        </p:spPr>
        <p:txBody>
          <a:bodyPr/>
          <a:lstStyle/>
          <a:p>
            <a:r>
              <a:rPr lang="en-US" dirty="0" smtClean="0"/>
              <a:t>Recall Nehemiah 13!  But before that, let’s quickly review a few verses from Nehemiah 4, a scene from the wall-building of Jerusalem, and </a:t>
            </a:r>
            <a:r>
              <a:rPr lang="en-US" dirty="0" err="1" smtClean="0"/>
              <a:t>Tobiah</a:t>
            </a:r>
            <a:r>
              <a:rPr lang="en-US" dirty="0" smtClean="0"/>
              <a:t> the Ammonite.  </a:t>
            </a:r>
            <a:endParaRPr lang="en-US" dirty="0"/>
          </a:p>
        </p:txBody>
      </p:sp>
    </p:spTree>
    <p:extLst>
      <p:ext uri="{BB962C8B-B14F-4D97-AF65-F5344CB8AC3E}">
        <p14:creationId xmlns:p14="http://schemas.microsoft.com/office/powerpoint/2010/main" val="1471294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Responsibility:  2 John 1:7-11</a:t>
            </a:r>
            <a:endParaRPr lang="en-US" sz="4000" b="1" dirty="0"/>
          </a:p>
        </p:txBody>
      </p:sp>
      <p:sp>
        <p:nvSpPr>
          <p:cNvPr id="3" name="Content Placeholder 2"/>
          <p:cNvSpPr>
            <a:spLocks noGrp="1"/>
          </p:cNvSpPr>
          <p:nvPr>
            <p:ph idx="1"/>
          </p:nvPr>
        </p:nvSpPr>
        <p:spPr>
          <a:xfrm>
            <a:off x="1522413" y="1752600"/>
            <a:ext cx="9829799" cy="4800600"/>
          </a:xfrm>
        </p:spPr>
        <p:txBody>
          <a:bodyPr>
            <a:noAutofit/>
          </a:bodyPr>
          <a:lstStyle/>
          <a:p>
            <a:r>
              <a:rPr lang="en-US" sz="3600" b="1" baseline="30000" dirty="0" smtClean="0"/>
              <a:t>10</a:t>
            </a:r>
            <a:r>
              <a:rPr lang="en-US" sz="3600" b="1" baseline="30000" dirty="0"/>
              <a:t> </a:t>
            </a:r>
            <a:r>
              <a:rPr lang="en-US" sz="3600" b="1" dirty="0"/>
              <a:t>If there come any unto you, and bring not this doctrine, receive him not into your house, neither bid him God speed</a:t>
            </a:r>
            <a:r>
              <a:rPr lang="en-US" sz="3600" b="1" dirty="0" smtClean="0"/>
              <a:t>:</a:t>
            </a:r>
          </a:p>
          <a:p>
            <a:r>
              <a:rPr lang="en-US" sz="3600" b="1" baseline="30000" dirty="0"/>
              <a:t>11 </a:t>
            </a:r>
            <a:r>
              <a:rPr lang="en-US" sz="3600" b="1" dirty="0"/>
              <a:t>For he that </a:t>
            </a:r>
            <a:r>
              <a:rPr lang="en-US" sz="3600" b="1" dirty="0" err="1"/>
              <a:t>biddeth</a:t>
            </a:r>
            <a:r>
              <a:rPr lang="en-US" sz="3600" b="1" dirty="0"/>
              <a:t> him God speed is partaker of his evil deeds.</a:t>
            </a:r>
          </a:p>
        </p:txBody>
      </p:sp>
    </p:spTree>
    <p:extLst>
      <p:ext uri="{BB962C8B-B14F-4D97-AF65-F5344CB8AC3E}">
        <p14:creationId xmlns:p14="http://schemas.microsoft.com/office/powerpoint/2010/main" val="2488030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Responsibility:  Mark 12:41-44</a:t>
            </a:r>
            <a:endParaRPr lang="en-US" sz="4000" b="1" dirty="0"/>
          </a:p>
        </p:txBody>
      </p:sp>
      <p:sp>
        <p:nvSpPr>
          <p:cNvPr id="3" name="Content Placeholder 2"/>
          <p:cNvSpPr>
            <a:spLocks noGrp="1"/>
          </p:cNvSpPr>
          <p:nvPr>
            <p:ph idx="1"/>
          </p:nvPr>
        </p:nvSpPr>
        <p:spPr>
          <a:xfrm>
            <a:off x="1522413" y="1752600"/>
            <a:ext cx="9829799" cy="4800600"/>
          </a:xfrm>
        </p:spPr>
        <p:txBody>
          <a:bodyPr>
            <a:noAutofit/>
          </a:bodyPr>
          <a:lstStyle/>
          <a:p>
            <a:r>
              <a:rPr lang="en-US" sz="4000" b="1" baseline="30000" dirty="0"/>
              <a:t>41 </a:t>
            </a:r>
            <a:r>
              <a:rPr lang="en-US" sz="4000" dirty="0"/>
              <a:t>And Jesus sat over against the treasury, and beheld how the people cast money into the treasury: and many that were rich cast in much.</a:t>
            </a:r>
          </a:p>
          <a:p>
            <a:r>
              <a:rPr lang="en-US" sz="4000" b="1" baseline="30000" dirty="0"/>
              <a:t>42 </a:t>
            </a:r>
            <a:r>
              <a:rPr lang="en-US" sz="4000" dirty="0"/>
              <a:t>And there came a certain poor widow, and she threw in two mites, which make a farthing</a:t>
            </a:r>
            <a:r>
              <a:rPr lang="en-US" sz="4000" dirty="0" smtClean="0"/>
              <a:t>.</a:t>
            </a:r>
            <a:endParaRPr lang="en-US" sz="4000" dirty="0"/>
          </a:p>
        </p:txBody>
      </p:sp>
    </p:spTree>
    <p:extLst>
      <p:ext uri="{BB962C8B-B14F-4D97-AF65-F5344CB8AC3E}">
        <p14:creationId xmlns:p14="http://schemas.microsoft.com/office/powerpoint/2010/main" val="3706143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Responsibility:  Mark 12:43-44</a:t>
            </a:r>
            <a:endParaRPr lang="en-US" sz="4000" b="1" dirty="0"/>
          </a:p>
        </p:txBody>
      </p:sp>
      <p:sp>
        <p:nvSpPr>
          <p:cNvPr id="3" name="Content Placeholder 2"/>
          <p:cNvSpPr>
            <a:spLocks noGrp="1"/>
          </p:cNvSpPr>
          <p:nvPr>
            <p:ph idx="1"/>
          </p:nvPr>
        </p:nvSpPr>
        <p:spPr>
          <a:xfrm>
            <a:off x="1522413" y="1752600"/>
            <a:ext cx="9829799" cy="4800600"/>
          </a:xfrm>
        </p:spPr>
        <p:txBody>
          <a:bodyPr>
            <a:noAutofit/>
          </a:bodyPr>
          <a:lstStyle/>
          <a:p>
            <a:r>
              <a:rPr lang="en-US" sz="4000" b="1" baseline="30000" dirty="0" smtClean="0"/>
              <a:t>43</a:t>
            </a:r>
            <a:r>
              <a:rPr lang="en-US" sz="4000" b="1" baseline="30000" dirty="0"/>
              <a:t> </a:t>
            </a:r>
            <a:r>
              <a:rPr lang="en-US" sz="4000" dirty="0"/>
              <a:t>And he called unto him his disciples, and </a:t>
            </a:r>
            <a:r>
              <a:rPr lang="en-US" sz="4000" dirty="0" err="1"/>
              <a:t>saith</a:t>
            </a:r>
            <a:r>
              <a:rPr lang="en-US" sz="4000" dirty="0"/>
              <a:t> unto them, Verily I say unto you, That this poor widow hath cast more in, than all they which have cast into the treasury:</a:t>
            </a:r>
          </a:p>
          <a:p>
            <a:r>
              <a:rPr lang="en-US" sz="4000" b="1" baseline="30000" dirty="0"/>
              <a:t>44 </a:t>
            </a:r>
            <a:r>
              <a:rPr lang="en-US" sz="4000" dirty="0"/>
              <a:t>For all they did cast in of their abundance; but she of her want did cast in all that she had, even all her living.</a:t>
            </a:r>
          </a:p>
        </p:txBody>
      </p:sp>
    </p:spTree>
    <p:extLst>
      <p:ext uri="{BB962C8B-B14F-4D97-AF65-F5344CB8AC3E}">
        <p14:creationId xmlns:p14="http://schemas.microsoft.com/office/powerpoint/2010/main" val="3542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Responsibility:  Mark 14:3-9</a:t>
            </a:r>
            <a:endParaRPr lang="en-US" sz="4000" b="1" dirty="0"/>
          </a:p>
        </p:txBody>
      </p:sp>
      <p:sp>
        <p:nvSpPr>
          <p:cNvPr id="3" name="Content Placeholder 2"/>
          <p:cNvSpPr>
            <a:spLocks noGrp="1"/>
          </p:cNvSpPr>
          <p:nvPr>
            <p:ph idx="1"/>
          </p:nvPr>
        </p:nvSpPr>
        <p:spPr>
          <a:xfrm>
            <a:off x="1522413" y="1752600"/>
            <a:ext cx="9829799" cy="4800600"/>
          </a:xfrm>
        </p:spPr>
        <p:txBody>
          <a:bodyPr>
            <a:noAutofit/>
          </a:bodyPr>
          <a:lstStyle/>
          <a:p>
            <a:r>
              <a:rPr lang="en-US" sz="3600" b="1" baseline="30000" dirty="0"/>
              <a:t>3 </a:t>
            </a:r>
            <a:r>
              <a:rPr lang="en-US" sz="3600" dirty="0"/>
              <a:t>And being in Bethany in the house of Simon the leper, as he sat at meat, there came a woman having an alabaster box of ointment of spikenard very precious; and she brake the box, and poured it on his head.</a:t>
            </a:r>
          </a:p>
          <a:p>
            <a:r>
              <a:rPr lang="en-US" sz="3600" b="1" baseline="30000" dirty="0"/>
              <a:t>4 </a:t>
            </a:r>
            <a:r>
              <a:rPr lang="en-US" sz="3600" dirty="0"/>
              <a:t>And there were some that had indignation within themselves, and said, Why was this waste of the ointment made</a:t>
            </a:r>
            <a:r>
              <a:rPr lang="en-US" sz="3600" dirty="0" smtClean="0"/>
              <a:t>?</a:t>
            </a:r>
            <a:endParaRPr lang="en-US" sz="3600" dirty="0"/>
          </a:p>
        </p:txBody>
      </p:sp>
    </p:spTree>
    <p:extLst>
      <p:ext uri="{BB962C8B-B14F-4D97-AF65-F5344CB8AC3E}">
        <p14:creationId xmlns:p14="http://schemas.microsoft.com/office/powerpoint/2010/main" val="4018956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Responsibility:  Mark 14:5-9</a:t>
            </a:r>
            <a:endParaRPr lang="en-US" sz="4000" b="1" dirty="0"/>
          </a:p>
        </p:txBody>
      </p:sp>
      <p:sp>
        <p:nvSpPr>
          <p:cNvPr id="3" name="Content Placeholder 2"/>
          <p:cNvSpPr>
            <a:spLocks noGrp="1"/>
          </p:cNvSpPr>
          <p:nvPr>
            <p:ph idx="1"/>
          </p:nvPr>
        </p:nvSpPr>
        <p:spPr>
          <a:xfrm>
            <a:off x="1522413" y="1752600"/>
            <a:ext cx="9829799" cy="4800600"/>
          </a:xfrm>
        </p:spPr>
        <p:txBody>
          <a:bodyPr>
            <a:noAutofit/>
          </a:bodyPr>
          <a:lstStyle/>
          <a:p>
            <a:r>
              <a:rPr lang="en-US" sz="3600" b="1" baseline="30000" dirty="0"/>
              <a:t>5 </a:t>
            </a:r>
            <a:r>
              <a:rPr lang="en-US" sz="3600" dirty="0"/>
              <a:t>For it might have been sold for more than three hundred pence, and have been given to the poor. And they murmured against her.</a:t>
            </a:r>
          </a:p>
          <a:p>
            <a:r>
              <a:rPr lang="en-US" sz="3600" b="1" baseline="30000" dirty="0"/>
              <a:t>6 </a:t>
            </a:r>
            <a:r>
              <a:rPr lang="en-US" sz="3600" dirty="0"/>
              <a:t>And Jesus said, Let her alone; why trouble ye her? she hath wrought a good work on me.</a:t>
            </a:r>
          </a:p>
          <a:p>
            <a:r>
              <a:rPr lang="en-US" sz="3600" b="1" baseline="30000" dirty="0"/>
              <a:t>7 </a:t>
            </a:r>
            <a:r>
              <a:rPr lang="en-US" sz="3600" dirty="0"/>
              <a:t>For ye have the poor with you always, and </a:t>
            </a:r>
            <a:r>
              <a:rPr lang="en-US" sz="3600" dirty="0" err="1"/>
              <a:t>whensoever</a:t>
            </a:r>
            <a:r>
              <a:rPr lang="en-US" sz="3600" dirty="0"/>
              <a:t> ye will ye may do them good: but me ye have not always.</a:t>
            </a:r>
          </a:p>
        </p:txBody>
      </p:sp>
    </p:spTree>
    <p:extLst>
      <p:ext uri="{BB962C8B-B14F-4D97-AF65-F5344CB8AC3E}">
        <p14:creationId xmlns:p14="http://schemas.microsoft.com/office/powerpoint/2010/main" val="27143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Responsibility:  Mark 14:8-9</a:t>
            </a:r>
            <a:endParaRPr lang="en-US" sz="4000" b="1" dirty="0"/>
          </a:p>
        </p:txBody>
      </p:sp>
      <p:sp>
        <p:nvSpPr>
          <p:cNvPr id="3" name="Content Placeholder 2"/>
          <p:cNvSpPr>
            <a:spLocks noGrp="1"/>
          </p:cNvSpPr>
          <p:nvPr>
            <p:ph idx="1"/>
          </p:nvPr>
        </p:nvSpPr>
        <p:spPr>
          <a:xfrm>
            <a:off x="1522413" y="1752600"/>
            <a:ext cx="9829799" cy="4800600"/>
          </a:xfrm>
        </p:spPr>
        <p:txBody>
          <a:bodyPr>
            <a:noAutofit/>
          </a:bodyPr>
          <a:lstStyle/>
          <a:p>
            <a:r>
              <a:rPr lang="en-US" sz="3600" b="1" baseline="30000" dirty="0"/>
              <a:t>8 </a:t>
            </a:r>
            <a:r>
              <a:rPr lang="en-US" sz="3600" dirty="0"/>
              <a:t>She hath done what she could: she is come </a:t>
            </a:r>
            <a:r>
              <a:rPr lang="en-US" sz="3600" dirty="0" err="1"/>
              <a:t>aforehand</a:t>
            </a:r>
            <a:r>
              <a:rPr lang="en-US" sz="3600" dirty="0"/>
              <a:t> to anoint my body to the burying.</a:t>
            </a:r>
          </a:p>
          <a:p>
            <a:r>
              <a:rPr lang="en-US" sz="3600" b="1" baseline="30000" dirty="0"/>
              <a:t>9 </a:t>
            </a:r>
            <a:r>
              <a:rPr lang="en-US" sz="3600" dirty="0"/>
              <a:t>Verily I say unto you, </a:t>
            </a:r>
            <a:r>
              <a:rPr lang="en-US" sz="3600" dirty="0" err="1"/>
              <a:t>Wheresoever</a:t>
            </a:r>
            <a:r>
              <a:rPr lang="en-US" sz="3600" dirty="0"/>
              <a:t> this gospel shall be preached throughout the whole world, this also that she hath done shall be spoken of for a memorial of her.</a:t>
            </a:r>
          </a:p>
        </p:txBody>
      </p:sp>
    </p:spTree>
    <p:extLst>
      <p:ext uri="{BB962C8B-B14F-4D97-AF65-F5344CB8AC3E}">
        <p14:creationId xmlns:p14="http://schemas.microsoft.com/office/powerpoint/2010/main" val="403949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Responsibility:  Matthew 10:16</a:t>
            </a:r>
            <a:endParaRPr lang="en-US" sz="4000" b="1" dirty="0"/>
          </a:p>
        </p:txBody>
      </p:sp>
      <p:sp>
        <p:nvSpPr>
          <p:cNvPr id="3" name="Content Placeholder 2"/>
          <p:cNvSpPr>
            <a:spLocks noGrp="1"/>
          </p:cNvSpPr>
          <p:nvPr>
            <p:ph idx="1"/>
          </p:nvPr>
        </p:nvSpPr>
        <p:spPr>
          <a:xfrm>
            <a:off x="1522413" y="1752600"/>
            <a:ext cx="9829799" cy="4038600"/>
          </a:xfrm>
        </p:spPr>
        <p:txBody>
          <a:bodyPr>
            <a:noAutofit/>
          </a:bodyPr>
          <a:lstStyle/>
          <a:p>
            <a:pPr marL="0" indent="0">
              <a:buNone/>
            </a:pPr>
            <a:r>
              <a:rPr lang="en-US" sz="3600" b="1" baseline="30000" dirty="0"/>
              <a:t>16 </a:t>
            </a:r>
            <a:r>
              <a:rPr lang="en-US" sz="3600" dirty="0"/>
              <a:t>Behold, I send you forth as sheep in the midst of wolves: be ye therefore wise as serpents, and harmless as doves.</a:t>
            </a:r>
          </a:p>
        </p:txBody>
      </p:sp>
    </p:spTree>
    <p:extLst>
      <p:ext uri="{BB962C8B-B14F-4D97-AF65-F5344CB8AC3E}">
        <p14:creationId xmlns:p14="http://schemas.microsoft.com/office/powerpoint/2010/main" val="1648626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Responsibility:  2 Corinthians 9:6-8</a:t>
            </a:r>
            <a:endParaRPr lang="en-US" sz="4000" b="1" dirty="0"/>
          </a:p>
        </p:txBody>
      </p:sp>
      <p:sp>
        <p:nvSpPr>
          <p:cNvPr id="3" name="Content Placeholder 2"/>
          <p:cNvSpPr>
            <a:spLocks noGrp="1"/>
          </p:cNvSpPr>
          <p:nvPr>
            <p:ph idx="1"/>
          </p:nvPr>
        </p:nvSpPr>
        <p:spPr>
          <a:xfrm>
            <a:off x="1522413" y="1752600"/>
            <a:ext cx="9829799" cy="4800600"/>
          </a:xfrm>
        </p:spPr>
        <p:txBody>
          <a:bodyPr>
            <a:noAutofit/>
          </a:bodyPr>
          <a:lstStyle/>
          <a:p>
            <a:r>
              <a:rPr lang="en-US" sz="3200" b="1" baseline="30000" dirty="0"/>
              <a:t>6 </a:t>
            </a:r>
            <a:r>
              <a:rPr lang="en-US" sz="3200" dirty="0"/>
              <a:t>But this I say, He which </a:t>
            </a:r>
            <a:r>
              <a:rPr lang="en-US" sz="3200" dirty="0" err="1"/>
              <a:t>soweth</a:t>
            </a:r>
            <a:r>
              <a:rPr lang="en-US" sz="3200" dirty="0"/>
              <a:t> sparingly shall reap also sparingly; and he which </a:t>
            </a:r>
            <a:r>
              <a:rPr lang="en-US" sz="3200" dirty="0" err="1"/>
              <a:t>soweth</a:t>
            </a:r>
            <a:r>
              <a:rPr lang="en-US" sz="3200" dirty="0"/>
              <a:t> bountifully shall reap also bountifully.</a:t>
            </a:r>
          </a:p>
          <a:p>
            <a:r>
              <a:rPr lang="en-US" sz="3200" b="1" baseline="30000" dirty="0"/>
              <a:t>7 </a:t>
            </a:r>
            <a:r>
              <a:rPr lang="en-US" sz="3200" dirty="0"/>
              <a:t>Every man according as he </a:t>
            </a:r>
            <a:r>
              <a:rPr lang="en-US" sz="3200" dirty="0" err="1"/>
              <a:t>purposeth</a:t>
            </a:r>
            <a:r>
              <a:rPr lang="en-US" sz="3200" dirty="0"/>
              <a:t> in his heart, so let him give; not grudgingly, or of necessity: for God </a:t>
            </a:r>
            <a:r>
              <a:rPr lang="en-US" sz="3200" dirty="0" err="1"/>
              <a:t>loveth</a:t>
            </a:r>
            <a:r>
              <a:rPr lang="en-US" sz="3200" dirty="0"/>
              <a:t> a cheerful giver.</a:t>
            </a:r>
          </a:p>
          <a:p>
            <a:r>
              <a:rPr lang="en-US" sz="3200" b="1" baseline="30000" dirty="0"/>
              <a:t>8 </a:t>
            </a:r>
            <a:r>
              <a:rPr lang="en-US" sz="3200" dirty="0"/>
              <a:t>And God is able to make all grace abound toward you; that ye, always having all sufficiency in all things, may abound to every good work:</a:t>
            </a:r>
          </a:p>
        </p:txBody>
      </p:sp>
    </p:spTree>
    <p:extLst>
      <p:ext uri="{BB962C8B-B14F-4D97-AF65-F5344CB8AC3E}">
        <p14:creationId xmlns:p14="http://schemas.microsoft.com/office/powerpoint/2010/main" val="1835572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2" y="76200"/>
            <a:ext cx="6476999" cy="4724400"/>
          </a:xfrm>
        </p:spPr>
        <p:txBody>
          <a:bodyPr>
            <a:normAutofit fontScale="90000"/>
          </a:bodyPr>
          <a:lstStyle/>
          <a:p>
            <a:r>
              <a:rPr lang="en-US" sz="3600" b="1" dirty="0" smtClean="0"/>
              <a:t>Responsibility:</a:t>
            </a:r>
            <a:r>
              <a:rPr lang="en-US" sz="3100" dirty="0" smtClean="0"/>
              <a:t/>
            </a:r>
            <a:br>
              <a:rPr lang="en-US" sz="3100" dirty="0" smtClean="0"/>
            </a:br>
            <a:r>
              <a:rPr lang="en-US" sz="3100" dirty="0" smtClean="0"/>
              <a:t>We are obliged to be “wise” in a world </a:t>
            </a:r>
            <a:r>
              <a:rPr lang="en-US" sz="3600" dirty="0" smtClean="0"/>
              <a:t>of deceits and complications… and that includes our stewardship.  But tithes and offerings given for the correct purpose with the right attitude are clearly recognized by God.  There will always be detractors, but we can be confident in the Holy Spirit’s guidance.  God inspires and leads us!  He does not leave us to flounder in uncertainty</a:t>
            </a:r>
            <a:r>
              <a:rPr lang="en-US" sz="3300" dirty="0" smtClean="0"/>
              <a:t>.   </a:t>
            </a:r>
            <a:endParaRPr lang="en-US" sz="3300" dirty="0"/>
          </a:p>
        </p:txBody>
      </p:sp>
      <p:sp>
        <p:nvSpPr>
          <p:cNvPr id="4" name="Subtitle 3"/>
          <p:cNvSpPr>
            <a:spLocks noGrp="1"/>
          </p:cNvSpPr>
          <p:nvPr>
            <p:ph type="subTitle" idx="1"/>
          </p:nvPr>
        </p:nvSpPr>
        <p:spPr>
          <a:xfrm>
            <a:off x="1217613" y="4800600"/>
            <a:ext cx="6476998" cy="1905000"/>
          </a:xfrm>
        </p:spPr>
        <p:txBody>
          <a:bodyPr/>
          <a:lstStyle/>
          <a:p>
            <a:r>
              <a:rPr lang="en-US" dirty="0" smtClean="0"/>
              <a:t>If we trust in God then we can be sure that He will instruct us as to where to direct our tithes and offerings.  By committing these funds to His control we can be certain they won’t go astray.  </a:t>
            </a:r>
            <a:endParaRPr lang="en-US" dirty="0"/>
          </a:p>
        </p:txBody>
      </p:sp>
    </p:spTree>
    <p:extLst>
      <p:ext uri="{BB962C8B-B14F-4D97-AF65-F5344CB8AC3E}">
        <p14:creationId xmlns:p14="http://schemas.microsoft.com/office/powerpoint/2010/main" val="857705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Weightier Matters:  Matthew 23:23</a:t>
            </a:r>
            <a:endParaRPr lang="en-US" sz="4000" b="1" dirty="0"/>
          </a:p>
        </p:txBody>
      </p:sp>
      <p:sp>
        <p:nvSpPr>
          <p:cNvPr id="3" name="Content Placeholder 2"/>
          <p:cNvSpPr>
            <a:spLocks noGrp="1"/>
          </p:cNvSpPr>
          <p:nvPr>
            <p:ph idx="1"/>
          </p:nvPr>
        </p:nvSpPr>
        <p:spPr>
          <a:xfrm>
            <a:off x="1522413" y="1752600"/>
            <a:ext cx="9829799" cy="4800600"/>
          </a:xfrm>
        </p:spPr>
        <p:txBody>
          <a:bodyPr>
            <a:noAutofit/>
          </a:bodyPr>
          <a:lstStyle/>
          <a:p>
            <a:pPr marL="0" indent="0">
              <a:buNone/>
            </a:pPr>
            <a:r>
              <a:rPr lang="en-US" sz="3600" dirty="0" smtClean="0"/>
              <a:t>Woe </a:t>
            </a:r>
            <a:r>
              <a:rPr lang="en-US" sz="3600" dirty="0"/>
              <a:t>unto you, scribes and Pharisees, hypocrites! For ye pay tithe of mint and anise and </a:t>
            </a:r>
            <a:r>
              <a:rPr lang="en-US" sz="3600" dirty="0" err="1"/>
              <a:t>cummin</a:t>
            </a:r>
            <a:r>
              <a:rPr lang="en-US" sz="3600" dirty="0"/>
              <a:t>, and have omitted the weightier matters of the law: judgment, mercy, and faith. These ought ye to have done and not to leave the other undone.</a:t>
            </a:r>
          </a:p>
        </p:txBody>
      </p:sp>
    </p:spTree>
    <p:extLst>
      <p:ext uri="{BB962C8B-B14F-4D97-AF65-F5344CB8AC3E}">
        <p14:creationId xmlns:p14="http://schemas.microsoft.com/office/powerpoint/2010/main" val="2501348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399" b="1" dirty="0" smtClean="0"/>
              <a:t>Review:  Nehemiah 4:6-8</a:t>
            </a:r>
            <a:endParaRPr lang="en-US" sz="4399" b="1" dirty="0"/>
          </a:p>
        </p:txBody>
      </p:sp>
      <p:sp>
        <p:nvSpPr>
          <p:cNvPr id="3" name="Content Placeholder 2"/>
          <p:cNvSpPr>
            <a:spLocks noGrp="1"/>
          </p:cNvSpPr>
          <p:nvPr>
            <p:ph idx="1"/>
          </p:nvPr>
        </p:nvSpPr>
        <p:spPr>
          <a:xfrm>
            <a:off x="1295062" y="1676857"/>
            <a:ext cx="10285749" cy="4620454"/>
          </a:xfrm>
        </p:spPr>
        <p:txBody>
          <a:bodyPr>
            <a:noAutofit/>
          </a:bodyPr>
          <a:lstStyle/>
          <a:p>
            <a:r>
              <a:rPr lang="en-US" sz="3200" b="1" baseline="30000" dirty="0"/>
              <a:t>6 </a:t>
            </a:r>
            <a:r>
              <a:rPr lang="en-US" sz="3200" dirty="0"/>
              <a:t>So built we the wall; and all the wall was joined together unto the half thereof: for the people had a mind to work.</a:t>
            </a:r>
          </a:p>
          <a:p>
            <a:r>
              <a:rPr lang="en-US" sz="3200" b="1" baseline="30000" dirty="0"/>
              <a:t>7 </a:t>
            </a:r>
            <a:r>
              <a:rPr lang="en-US" sz="3200" dirty="0"/>
              <a:t>But it came to pass, that when </a:t>
            </a:r>
            <a:r>
              <a:rPr lang="en-US" sz="3200" dirty="0" err="1"/>
              <a:t>Sanballat</a:t>
            </a:r>
            <a:r>
              <a:rPr lang="en-US" sz="3200" dirty="0"/>
              <a:t>, and </a:t>
            </a:r>
            <a:r>
              <a:rPr lang="en-US" sz="3200" dirty="0" err="1"/>
              <a:t>Tobiah</a:t>
            </a:r>
            <a:r>
              <a:rPr lang="en-US" sz="3200" dirty="0"/>
              <a:t>, and the Arabians, and the Ammonites, and the </a:t>
            </a:r>
            <a:r>
              <a:rPr lang="en-US" sz="3200" dirty="0" err="1"/>
              <a:t>Ashdodites</a:t>
            </a:r>
            <a:r>
              <a:rPr lang="en-US" sz="3200" dirty="0"/>
              <a:t>, heard that the walls of Jerusalem were made up, and that the breaches began to be stopped, then they were very wroth,</a:t>
            </a:r>
          </a:p>
          <a:p>
            <a:r>
              <a:rPr lang="en-US" sz="3200" b="1" baseline="30000" dirty="0"/>
              <a:t>8 </a:t>
            </a:r>
            <a:r>
              <a:rPr lang="en-US" sz="3200" dirty="0"/>
              <a:t>And conspired all of them together to come and to fight against Jerusalem, and to hinder it.</a:t>
            </a:r>
          </a:p>
        </p:txBody>
      </p:sp>
      <mc:AlternateContent xmlns:mc="http://schemas.openxmlformats.org/markup-compatibility/2006" xmlns:p14="http://schemas.microsoft.com/office/powerpoint/2010/main">
        <mc:Choice Requires="p14">
          <p:contentPart p14:bwMode="auto" r:id="rId2">
            <p14:nvContentPartPr>
              <p14:cNvPr id="5" name="Ink 4"/>
              <p14:cNvContentPartPr/>
              <p14:nvPr/>
            </p14:nvContentPartPr>
            <p14:xfrm>
              <a:off x="7128253" y="5051654"/>
              <a:ext cx="360" cy="360"/>
            </p14:xfrm>
          </p:contentPart>
        </mc:Choice>
        <mc:Fallback xmlns="">
          <p:pic>
            <p:nvPicPr>
              <p:cNvPr id="5" name="Ink 4"/>
              <p:cNvPicPr/>
              <p:nvPr/>
            </p:nvPicPr>
            <p:blipFill>
              <a:blip r:embed="rId3"/>
              <a:stretch>
                <a:fillRect/>
              </a:stretch>
            </p:blipFill>
            <p:spPr>
              <a:xfrm>
                <a:off x="7110253" y="5033654"/>
                <a:ext cx="36360" cy="363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9" name="Ink 8"/>
              <p14:cNvContentPartPr/>
              <p14:nvPr/>
            </p14:nvContentPartPr>
            <p14:xfrm>
              <a:off x="9561133" y="3097574"/>
              <a:ext cx="1450440" cy="819000"/>
            </p14:xfrm>
          </p:contentPart>
        </mc:Choice>
        <mc:Fallback xmlns="">
          <p:pic>
            <p:nvPicPr>
              <p:cNvPr id="9" name="Ink 8"/>
              <p:cNvPicPr/>
              <p:nvPr/>
            </p:nvPicPr>
            <p:blipFill>
              <a:blip r:embed="rId5"/>
              <a:stretch>
                <a:fillRect/>
              </a:stretch>
            </p:blipFill>
            <p:spPr>
              <a:xfrm>
                <a:off x="9544213" y="3090374"/>
                <a:ext cx="1486800" cy="8452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p14:cNvContentPartPr/>
              <p14:nvPr/>
            </p14:nvContentPartPr>
            <p14:xfrm>
              <a:off x="7877053" y="2168774"/>
              <a:ext cx="360" cy="360"/>
            </p14:xfrm>
          </p:contentPart>
        </mc:Choice>
        <mc:Fallback xmlns="">
          <p:pic>
            <p:nvPicPr>
              <p:cNvPr id="11" name="Ink 10"/>
              <p:cNvPicPr/>
              <p:nvPr/>
            </p:nvPicPr>
            <p:blipFill>
              <a:blip r:embed="rId7"/>
              <a:stretch>
                <a:fillRect/>
              </a:stretch>
            </p:blipFill>
            <p:spPr>
              <a:xfrm>
                <a:off x="7859053" y="2150774"/>
                <a:ext cx="36360" cy="36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0" name="Ink 19"/>
              <p14:cNvContentPartPr/>
              <p14:nvPr/>
            </p14:nvContentPartPr>
            <p14:xfrm>
              <a:off x="11850733" y="5433254"/>
              <a:ext cx="360" cy="360"/>
            </p14:xfrm>
          </p:contentPart>
        </mc:Choice>
        <mc:Fallback xmlns="">
          <p:pic>
            <p:nvPicPr>
              <p:cNvPr id="20" name="Ink 19"/>
              <p:cNvPicPr/>
              <p:nvPr/>
            </p:nvPicPr>
            <p:blipFill>
              <a:blip r:embed="rId9"/>
              <a:stretch>
                <a:fillRect/>
              </a:stretch>
            </p:blipFill>
            <p:spPr>
              <a:xfrm>
                <a:off x="11832733" y="5415254"/>
                <a:ext cx="36360" cy="36360"/>
              </a:xfrm>
              <a:prstGeom prst="rect">
                <a:avLst/>
              </a:prstGeom>
            </p:spPr>
          </p:pic>
        </mc:Fallback>
      </mc:AlternateContent>
    </p:spTree>
    <p:extLst>
      <p:ext uri="{BB962C8B-B14F-4D97-AF65-F5344CB8AC3E}">
        <p14:creationId xmlns:p14="http://schemas.microsoft.com/office/powerpoint/2010/main" val="391379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Weightier Matters:  Genesis 28:10-22</a:t>
            </a:r>
            <a:endParaRPr lang="en-US" sz="4000" b="1"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10 </a:t>
            </a:r>
            <a:r>
              <a:rPr lang="en-US" sz="3200" dirty="0"/>
              <a:t>And Jacob went out from Beersheba, and went toward Haran.</a:t>
            </a:r>
          </a:p>
          <a:p>
            <a:r>
              <a:rPr lang="en-US" sz="3200" b="1" baseline="30000" dirty="0"/>
              <a:t>11 </a:t>
            </a:r>
            <a:r>
              <a:rPr lang="en-US" sz="3200" dirty="0"/>
              <a:t>And he lighted upon a certain place, and tarried there all night, because the sun was set; and he took of the stones of that place, and put them for his pillows, and lay down in that place to sleep.</a:t>
            </a:r>
          </a:p>
          <a:p>
            <a:r>
              <a:rPr lang="en-US" sz="3200" b="1" baseline="30000" dirty="0"/>
              <a:t>12 </a:t>
            </a:r>
            <a:r>
              <a:rPr lang="en-US" sz="3200" dirty="0"/>
              <a:t>And he dreamed, and behold a ladder set up on the earth, and the top of it reached to heaven: and behold the angels of God ascending and descending on it</a:t>
            </a:r>
            <a:r>
              <a:rPr lang="en-US" sz="3200" dirty="0" smtClean="0"/>
              <a:t>.</a:t>
            </a:r>
            <a:endParaRPr lang="en-US" sz="3200" dirty="0"/>
          </a:p>
        </p:txBody>
      </p:sp>
    </p:spTree>
    <p:extLst>
      <p:ext uri="{BB962C8B-B14F-4D97-AF65-F5344CB8AC3E}">
        <p14:creationId xmlns:p14="http://schemas.microsoft.com/office/powerpoint/2010/main" val="3167792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Weightier Matters:  </a:t>
            </a:r>
            <a:r>
              <a:rPr lang="en-US" sz="4000" b="1" dirty="0" smtClean="0"/>
              <a:t>Genesis 28:13-22</a:t>
            </a:r>
            <a:endParaRPr lang="en-US" sz="4000" b="1"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13 </a:t>
            </a:r>
            <a:r>
              <a:rPr lang="en-US" sz="3200" dirty="0"/>
              <a:t>And, behold, the </a:t>
            </a:r>
            <a:r>
              <a:rPr lang="en-US" sz="3200" cap="small" dirty="0"/>
              <a:t>Lord</a:t>
            </a:r>
            <a:r>
              <a:rPr lang="en-US" sz="3200" dirty="0"/>
              <a:t> stood above it, and said, I am the </a:t>
            </a:r>
            <a:r>
              <a:rPr lang="en-US" sz="3200" cap="small" dirty="0"/>
              <a:t>Lord</a:t>
            </a:r>
            <a:r>
              <a:rPr lang="en-US" sz="3200" dirty="0"/>
              <a:t> God of Abraham thy father, and the God of Isaac: the land whereon thou </a:t>
            </a:r>
            <a:r>
              <a:rPr lang="en-US" sz="3200" dirty="0" err="1"/>
              <a:t>liest</a:t>
            </a:r>
            <a:r>
              <a:rPr lang="en-US" sz="3200" dirty="0"/>
              <a:t>, to thee will I give it, and to thy seed;</a:t>
            </a:r>
          </a:p>
          <a:p>
            <a:r>
              <a:rPr lang="en-US" sz="3200" b="1" baseline="30000" dirty="0"/>
              <a:t>14 </a:t>
            </a:r>
            <a:r>
              <a:rPr lang="en-US" sz="3200" dirty="0"/>
              <a:t>And thy seed shall be as the dust of the earth, and thou shalt spread abroad to the west, and to the east, and to the north, and to the south: and in thee and in thy seed shall all the families of the earth be blessed</a:t>
            </a:r>
            <a:r>
              <a:rPr lang="en-US" sz="3200" dirty="0" smtClean="0"/>
              <a:t>.</a:t>
            </a:r>
            <a:endParaRPr lang="en-US" sz="3200" dirty="0"/>
          </a:p>
        </p:txBody>
      </p:sp>
    </p:spTree>
    <p:extLst>
      <p:ext uri="{BB962C8B-B14F-4D97-AF65-F5344CB8AC3E}">
        <p14:creationId xmlns:p14="http://schemas.microsoft.com/office/powerpoint/2010/main" val="417820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Weightier Matters:  </a:t>
            </a:r>
            <a:r>
              <a:rPr lang="en-US" sz="4000" b="1" dirty="0" smtClean="0"/>
              <a:t>Genesis 28:15-22</a:t>
            </a:r>
            <a:endParaRPr lang="en-US" sz="4000" b="1"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15 </a:t>
            </a:r>
            <a:r>
              <a:rPr lang="en-US" sz="3200" dirty="0"/>
              <a:t>And, behold, I am with thee, and will keep thee in all places whither thou </a:t>
            </a:r>
            <a:r>
              <a:rPr lang="en-US" sz="3200" dirty="0" err="1"/>
              <a:t>goest</a:t>
            </a:r>
            <a:r>
              <a:rPr lang="en-US" sz="3200" dirty="0"/>
              <a:t>, and will bring thee again into this land; for I will not leave thee, until I have done that which I have spoken to thee of.</a:t>
            </a:r>
          </a:p>
          <a:p>
            <a:r>
              <a:rPr lang="en-US" sz="3200" b="1" baseline="30000" dirty="0"/>
              <a:t>16 </a:t>
            </a:r>
            <a:r>
              <a:rPr lang="en-US" sz="3200" dirty="0"/>
              <a:t>And Jacob awaked out of his sleep, and he said, Surely the </a:t>
            </a:r>
            <a:r>
              <a:rPr lang="en-US" sz="3200" cap="small" dirty="0"/>
              <a:t>Lord</a:t>
            </a:r>
            <a:r>
              <a:rPr lang="en-US" sz="3200" dirty="0"/>
              <a:t> is in this place; and I knew it not.</a:t>
            </a:r>
          </a:p>
          <a:p>
            <a:r>
              <a:rPr lang="en-US" sz="3200" b="1" baseline="30000" dirty="0"/>
              <a:t>17 </a:t>
            </a:r>
            <a:r>
              <a:rPr lang="en-US" sz="3200" dirty="0"/>
              <a:t>And he was afraid, and said, How dreadful is this place! this is none other but the house of God, and this is the gate of heaven.</a:t>
            </a:r>
          </a:p>
        </p:txBody>
      </p:sp>
    </p:spTree>
    <p:extLst>
      <p:ext uri="{BB962C8B-B14F-4D97-AF65-F5344CB8AC3E}">
        <p14:creationId xmlns:p14="http://schemas.microsoft.com/office/powerpoint/2010/main" val="389728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Weightier Matters:  </a:t>
            </a:r>
            <a:r>
              <a:rPr lang="en-US" sz="4000" b="1" dirty="0" smtClean="0"/>
              <a:t>Genesis 28:18-22</a:t>
            </a:r>
            <a:endParaRPr lang="en-US" sz="4000" b="1"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18 </a:t>
            </a:r>
            <a:r>
              <a:rPr lang="en-US" sz="3200" dirty="0"/>
              <a:t>And Jacob rose up early in the morning, and took the stone that he had put for his pillows, and set it up for a pillar, and poured oil upon the top of it.</a:t>
            </a:r>
          </a:p>
          <a:p>
            <a:r>
              <a:rPr lang="en-US" sz="3200" b="1" baseline="30000" dirty="0"/>
              <a:t>19 </a:t>
            </a:r>
            <a:r>
              <a:rPr lang="en-US" sz="3200" dirty="0"/>
              <a:t>And he called the name of that place Bethel: but the name of that city was called Luz at the first.</a:t>
            </a:r>
          </a:p>
          <a:p>
            <a:r>
              <a:rPr lang="en-US" sz="3200" b="1" baseline="30000" dirty="0"/>
              <a:t>20 </a:t>
            </a:r>
            <a:r>
              <a:rPr lang="en-US" sz="3200" dirty="0"/>
              <a:t>And Jacob vowed a vow, saying, If God will be with me, and will keep me in this way that I go, and will give me bread to eat, and raiment to put on,</a:t>
            </a:r>
          </a:p>
        </p:txBody>
      </p:sp>
    </p:spTree>
    <p:extLst>
      <p:ext uri="{BB962C8B-B14F-4D97-AF65-F5344CB8AC3E}">
        <p14:creationId xmlns:p14="http://schemas.microsoft.com/office/powerpoint/2010/main" val="4200118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Weightier Matters:  </a:t>
            </a:r>
            <a:r>
              <a:rPr lang="en-US" sz="4000" b="1" dirty="0" smtClean="0"/>
              <a:t>Genesis 28:21-22</a:t>
            </a:r>
            <a:endParaRPr lang="en-US" sz="4000" b="1" dirty="0"/>
          </a:p>
        </p:txBody>
      </p:sp>
      <p:sp>
        <p:nvSpPr>
          <p:cNvPr id="3" name="Content Placeholder 2"/>
          <p:cNvSpPr>
            <a:spLocks noGrp="1"/>
          </p:cNvSpPr>
          <p:nvPr>
            <p:ph idx="1"/>
          </p:nvPr>
        </p:nvSpPr>
        <p:spPr>
          <a:xfrm>
            <a:off x="1522413" y="1752600"/>
            <a:ext cx="9829799" cy="4416425"/>
          </a:xfrm>
        </p:spPr>
        <p:txBody>
          <a:bodyPr>
            <a:noAutofit/>
          </a:bodyPr>
          <a:lstStyle/>
          <a:p>
            <a:r>
              <a:rPr lang="en-US" sz="3200" b="1" baseline="30000" dirty="0"/>
              <a:t>21 </a:t>
            </a:r>
            <a:r>
              <a:rPr lang="en-US" sz="3200" dirty="0"/>
              <a:t>So that I come again to my father's house in peace; then shall the </a:t>
            </a:r>
            <a:r>
              <a:rPr lang="en-US" sz="3200" cap="small" dirty="0"/>
              <a:t>Lord</a:t>
            </a:r>
            <a:r>
              <a:rPr lang="en-US" sz="3200" dirty="0"/>
              <a:t> be my God:</a:t>
            </a:r>
          </a:p>
          <a:p>
            <a:r>
              <a:rPr lang="en-US" sz="3200" b="1" baseline="30000" dirty="0"/>
              <a:t>22 </a:t>
            </a:r>
            <a:r>
              <a:rPr lang="en-US" sz="3200" dirty="0"/>
              <a:t>And this stone, which I have set for a pillar, shall be God's house: and of all that thou shalt give me I will surely give the tenth unto thee.</a:t>
            </a:r>
          </a:p>
        </p:txBody>
      </p:sp>
    </p:spTree>
    <p:extLst>
      <p:ext uri="{BB962C8B-B14F-4D97-AF65-F5344CB8AC3E}">
        <p14:creationId xmlns:p14="http://schemas.microsoft.com/office/powerpoint/2010/main" val="316974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Weightier Matters:  </a:t>
            </a:r>
            <a:br>
              <a:rPr lang="en-US" b="1" dirty="0" smtClean="0"/>
            </a:br>
            <a:r>
              <a:rPr lang="en-US" b="1" dirty="0" smtClean="0"/>
              <a:t>Patriarchs and Prophets pg. 184</a:t>
            </a:r>
            <a:endParaRPr lang="en-US" b="1" dirty="0"/>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200" dirty="0" smtClean="0"/>
              <a:t>“In </a:t>
            </a:r>
            <a:r>
              <a:rPr lang="en-US" sz="3200" dirty="0"/>
              <a:t>the vision the plan of redemption was presented to Jacob, not fully, but in such parts as were essential to him at that time. The mystic ladder revealed to him in his dream was the same to which Christ referred in His conversation with Nathanael. Said He, “Ye shall see heaven open, and the angels of God ascending and descending upon the Son of man.” </a:t>
            </a:r>
            <a:r>
              <a:rPr lang="en-US" sz="3200" dirty="0">
                <a:hlinkClick r:id="rId2"/>
              </a:rPr>
              <a:t>John 1:51</a:t>
            </a:r>
            <a:r>
              <a:rPr lang="en-US" sz="3200" dirty="0"/>
              <a:t>. Up to the time of man's rebellion against the government of God, there had been free communion between God and man</a:t>
            </a:r>
            <a:r>
              <a:rPr lang="en-US" sz="3200" dirty="0" smtClean="0"/>
              <a:t>.”</a:t>
            </a:r>
            <a:endParaRPr lang="en-US" sz="3200" dirty="0"/>
          </a:p>
        </p:txBody>
      </p:sp>
    </p:spTree>
    <p:extLst>
      <p:ext uri="{BB962C8B-B14F-4D97-AF65-F5344CB8AC3E}">
        <p14:creationId xmlns:p14="http://schemas.microsoft.com/office/powerpoint/2010/main" val="235473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Weightier Matters:  </a:t>
            </a:r>
            <a:br>
              <a:rPr lang="en-US" sz="4000" b="1" dirty="0"/>
            </a:br>
            <a:r>
              <a:rPr lang="en-US" sz="4000" b="1" dirty="0"/>
              <a:t>Patriarchs and Prophets pg. 184</a:t>
            </a:r>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200" dirty="0" smtClean="0"/>
              <a:t>“But </a:t>
            </a:r>
            <a:r>
              <a:rPr lang="en-US" sz="3200" dirty="0"/>
              <a:t>the sin of Adam and Eve separated earth from heaven, so that man could not have communion with his Maker. Yet the world was not left in solitary hopelessness. The ladder represents Jesus, the appointed medium of communication. Had He not with His own merits bridged the gulf that sin had made, the ministering angels could have held no communion with fallen man. Christ connects man in his weakness and helplessness with the source of infinite power. </a:t>
            </a:r>
            <a:r>
              <a:rPr lang="en-US" sz="3200" dirty="0" smtClean="0"/>
              <a:t>”</a:t>
            </a:r>
            <a:endParaRPr lang="en-US" sz="3200" dirty="0"/>
          </a:p>
        </p:txBody>
      </p:sp>
    </p:spTree>
    <p:extLst>
      <p:ext uri="{BB962C8B-B14F-4D97-AF65-F5344CB8AC3E}">
        <p14:creationId xmlns:p14="http://schemas.microsoft.com/office/powerpoint/2010/main" val="3228169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Weightier Matters:  </a:t>
            </a:r>
            <a:br>
              <a:rPr lang="en-US" sz="4000" b="1" dirty="0"/>
            </a:br>
            <a:r>
              <a:rPr lang="en-US" sz="4000" b="1" dirty="0"/>
              <a:t>Patriarchs and Prophets pg. </a:t>
            </a:r>
            <a:r>
              <a:rPr lang="en-US" sz="4000" b="1" dirty="0" smtClean="0"/>
              <a:t>187</a:t>
            </a:r>
            <a:endParaRPr lang="en-US" sz="4000" b="1" dirty="0"/>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100" dirty="0" smtClean="0"/>
              <a:t>“</a:t>
            </a:r>
            <a:r>
              <a:rPr lang="en-US" sz="3200" dirty="0"/>
              <a:t>The Christian should often review his past life and recall with gratitude the precious deliverances that God has wrought for him, supporting him in trial, opening ways before him when all seemed dark and forbidding, refreshing him when ready to faint. He should recognize all of them as evidences of the </a:t>
            </a:r>
            <a:r>
              <a:rPr lang="en-US" sz="3200" dirty="0" err="1"/>
              <a:t>watchcare</a:t>
            </a:r>
            <a:r>
              <a:rPr lang="en-US" sz="3200" dirty="0"/>
              <a:t> of heavenly angels. In view of these innumerable blessings he should often ask, with subdued and grateful heart, “What shall I render unto the Lord for all His benefits toward me?” </a:t>
            </a:r>
            <a:r>
              <a:rPr lang="en-US" sz="3200" dirty="0">
                <a:hlinkClick r:id="rId2"/>
              </a:rPr>
              <a:t>Psalm </a:t>
            </a:r>
            <a:r>
              <a:rPr lang="en-US" sz="3200" dirty="0" smtClean="0">
                <a:hlinkClick r:id="rId2"/>
              </a:rPr>
              <a:t>116:12</a:t>
            </a:r>
            <a:r>
              <a:rPr lang="en-US" sz="3100" dirty="0" smtClean="0"/>
              <a:t>.”  </a:t>
            </a:r>
          </a:p>
        </p:txBody>
      </p:sp>
    </p:spTree>
    <p:extLst>
      <p:ext uri="{BB962C8B-B14F-4D97-AF65-F5344CB8AC3E}">
        <p14:creationId xmlns:p14="http://schemas.microsoft.com/office/powerpoint/2010/main" val="419343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Weightier Matters:  </a:t>
            </a:r>
            <a:br>
              <a:rPr lang="en-US" sz="4000" b="1" dirty="0"/>
            </a:br>
            <a:r>
              <a:rPr lang="en-US" sz="4000" b="1" dirty="0"/>
              <a:t>Patriarchs and Prophets pg. 187</a:t>
            </a:r>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100" dirty="0" smtClean="0"/>
              <a:t>“</a:t>
            </a:r>
            <a:r>
              <a:rPr lang="en-US" sz="3200" dirty="0"/>
              <a:t>Our time, our talents, our property, should be sacredly devoted to Him who has given us these blessings in trust. Whenever a special deliverance is wrought in our behalf, or new and unexpected favors are granted us, we should acknowledge God's goodness, not only by expressing our gratitude in words, but, like Jacob, by gifts and offerings to His cause. As we are continually receiving the blessings of God, so we are to be continually giving</a:t>
            </a:r>
            <a:r>
              <a:rPr lang="en-US" sz="3200" dirty="0" smtClean="0"/>
              <a:t>.</a:t>
            </a:r>
            <a:r>
              <a:rPr lang="en-US" sz="3100" dirty="0" smtClean="0"/>
              <a:t>”  </a:t>
            </a:r>
          </a:p>
        </p:txBody>
      </p:sp>
    </p:spTree>
    <p:extLst>
      <p:ext uri="{BB962C8B-B14F-4D97-AF65-F5344CB8AC3E}">
        <p14:creationId xmlns:p14="http://schemas.microsoft.com/office/powerpoint/2010/main" val="1020099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Weightier Matters:  </a:t>
            </a:r>
            <a:br>
              <a:rPr lang="en-US" sz="4000" b="1" dirty="0"/>
            </a:br>
            <a:r>
              <a:rPr lang="en-US" sz="4000" b="1" dirty="0"/>
              <a:t>Patriarchs and Prophets pg. </a:t>
            </a:r>
            <a:r>
              <a:rPr lang="en-US" sz="4000" b="1" dirty="0" smtClean="0"/>
              <a:t>188</a:t>
            </a:r>
            <a:endParaRPr lang="en-US" sz="4000" b="1" dirty="0"/>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100" dirty="0" smtClean="0"/>
              <a:t>“</a:t>
            </a:r>
            <a:r>
              <a:rPr lang="en-US" sz="3200" dirty="0" smtClean="0"/>
              <a:t>Of </a:t>
            </a:r>
            <a:r>
              <a:rPr lang="en-US" sz="3200" dirty="0"/>
              <a:t>all that Thou shalt give me,” said Jacob, “I will surely give the tenth unto Thee.” Shall we who enjoy the full light and privileges of the gospel be content to give less to God than was given by those who lived in the former, less favored dispensation? Nay, as the blessings we enjoy are greater, are not our obligations correspondingly increased</a:t>
            </a:r>
            <a:r>
              <a:rPr lang="en-US" sz="3200" dirty="0" smtClean="0"/>
              <a:t>?</a:t>
            </a:r>
            <a:r>
              <a:rPr lang="en-US" sz="3100" dirty="0" smtClean="0"/>
              <a:t>”  </a:t>
            </a:r>
          </a:p>
        </p:txBody>
      </p:sp>
    </p:spTree>
    <p:extLst>
      <p:ext uri="{BB962C8B-B14F-4D97-AF65-F5344CB8AC3E}">
        <p14:creationId xmlns:p14="http://schemas.microsoft.com/office/powerpoint/2010/main" val="232261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399" b="1" dirty="0" smtClean="0"/>
              <a:t>Review:  Nehemiah 13:4-13</a:t>
            </a:r>
            <a:endParaRPr lang="en-US" sz="4399" b="1" dirty="0"/>
          </a:p>
        </p:txBody>
      </p:sp>
      <p:sp>
        <p:nvSpPr>
          <p:cNvPr id="3" name="Content Placeholder 2"/>
          <p:cNvSpPr>
            <a:spLocks noGrp="1"/>
          </p:cNvSpPr>
          <p:nvPr>
            <p:ph idx="1"/>
          </p:nvPr>
        </p:nvSpPr>
        <p:spPr>
          <a:xfrm>
            <a:off x="1295063" y="1676857"/>
            <a:ext cx="9598700" cy="4620454"/>
          </a:xfrm>
        </p:spPr>
        <p:txBody>
          <a:bodyPr>
            <a:noAutofit/>
          </a:bodyPr>
          <a:lstStyle/>
          <a:p>
            <a:r>
              <a:rPr lang="en-US" sz="3200" b="1" baseline="30000" dirty="0"/>
              <a:t>4 </a:t>
            </a:r>
            <a:r>
              <a:rPr lang="en-US" sz="3200" dirty="0"/>
              <a:t>And before this, </a:t>
            </a:r>
            <a:r>
              <a:rPr lang="en-US" sz="3200" dirty="0" err="1"/>
              <a:t>Eliashib</a:t>
            </a:r>
            <a:r>
              <a:rPr lang="en-US" sz="3200" dirty="0"/>
              <a:t> the priest, having the oversight of the chamber of the house of our God, was allied unto </a:t>
            </a:r>
            <a:r>
              <a:rPr lang="en-US" sz="3200" dirty="0" err="1"/>
              <a:t>Tobiah</a:t>
            </a:r>
            <a:r>
              <a:rPr lang="en-US" sz="3200" dirty="0"/>
              <a:t>:</a:t>
            </a:r>
          </a:p>
          <a:p>
            <a:r>
              <a:rPr lang="en-US" sz="3200" b="1" baseline="30000" dirty="0"/>
              <a:t>5 </a:t>
            </a:r>
            <a:r>
              <a:rPr lang="en-US" sz="3200" dirty="0"/>
              <a:t>And he had prepared for him a great chamber, where aforetime they laid the meat offerings, the frankincense, and the vessels, and the tithes of the corn, the new wine, and the oil, which was commanded to be given to the Levites, and the singers, and the porters; and the offerings of the priests</a:t>
            </a:r>
            <a:r>
              <a:rPr lang="en-US" sz="3200" dirty="0" smtClean="0"/>
              <a:t>.</a:t>
            </a:r>
            <a:endParaRPr lang="en-US" sz="3200" dirty="0"/>
          </a:p>
        </p:txBody>
      </p:sp>
    </p:spTree>
    <p:extLst>
      <p:ext uri="{BB962C8B-B14F-4D97-AF65-F5344CB8AC3E}">
        <p14:creationId xmlns:p14="http://schemas.microsoft.com/office/powerpoint/2010/main" val="2455335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Weightier Matters:  </a:t>
            </a:r>
            <a:br>
              <a:rPr lang="en-US" sz="4000" b="1" dirty="0"/>
            </a:br>
            <a:r>
              <a:rPr lang="en-US" sz="4000" b="1" dirty="0"/>
              <a:t>Patriarchs and Prophets pg. </a:t>
            </a:r>
            <a:r>
              <a:rPr lang="en-US" sz="4000" b="1" dirty="0" smtClean="0"/>
              <a:t>188</a:t>
            </a:r>
            <a:endParaRPr lang="en-US" sz="4000" b="1" dirty="0"/>
          </a:p>
        </p:txBody>
      </p:sp>
      <p:sp>
        <p:nvSpPr>
          <p:cNvPr id="3" name="Content Placeholder 2"/>
          <p:cNvSpPr>
            <a:spLocks noGrp="1"/>
          </p:cNvSpPr>
          <p:nvPr>
            <p:ph idx="1"/>
          </p:nvPr>
        </p:nvSpPr>
        <p:spPr>
          <a:xfrm>
            <a:off x="1522413" y="1752600"/>
            <a:ext cx="9829799" cy="4416425"/>
          </a:xfrm>
        </p:spPr>
        <p:txBody>
          <a:bodyPr>
            <a:noAutofit/>
          </a:bodyPr>
          <a:lstStyle/>
          <a:p>
            <a:pPr marL="0" indent="0">
              <a:buNone/>
            </a:pPr>
            <a:r>
              <a:rPr lang="en-US" sz="3100" dirty="0" smtClean="0"/>
              <a:t>“</a:t>
            </a:r>
            <a:r>
              <a:rPr lang="en-US" sz="3200" dirty="0"/>
              <a:t>But how small the estimate; how vain the endeavor to measure with mathematical rules, time, money, and love, against a love so immeasurable and a gift of such inconceivable worth</a:t>
            </a:r>
            <a:r>
              <a:rPr lang="en-US" sz="3200" dirty="0" smtClean="0"/>
              <a:t>.  Tithes </a:t>
            </a:r>
            <a:r>
              <a:rPr lang="en-US" sz="3200" dirty="0"/>
              <a:t>for Christ! Oh, meager pittance, shameful recompense for that which cost so much! From the cross of Calvary, Christ calls for an unreserved consecration. All that we have, all that we are, should be devoted to God</a:t>
            </a:r>
            <a:r>
              <a:rPr lang="en-US" sz="3200" dirty="0" smtClean="0"/>
              <a:t>.</a:t>
            </a:r>
            <a:r>
              <a:rPr lang="en-US" sz="3100" dirty="0" smtClean="0"/>
              <a:t>”  </a:t>
            </a:r>
          </a:p>
        </p:txBody>
      </p:sp>
    </p:spTree>
    <p:extLst>
      <p:ext uri="{BB962C8B-B14F-4D97-AF65-F5344CB8AC3E}">
        <p14:creationId xmlns:p14="http://schemas.microsoft.com/office/powerpoint/2010/main" val="186543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398" dirty="0"/>
              <a:t>Happy Sabbath!!</a:t>
            </a:r>
          </a:p>
        </p:txBody>
      </p:sp>
      <p:sp>
        <p:nvSpPr>
          <p:cNvPr id="3" name="Subtitle 2"/>
          <p:cNvSpPr>
            <a:spLocks noGrp="1"/>
          </p:cNvSpPr>
          <p:nvPr>
            <p:ph type="subTitle" idx="1"/>
          </p:nvPr>
        </p:nvSpPr>
        <p:spPr/>
        <p:txBody>
          <a:bodyPr>
            <a:normAutofit/>
          </a:bodyPr>
          <a:lstStyle/>
          <a:p>
            <a:pPr algn="r"/>
            <a:r>
              <a:rPr lang="en-US" sz="4000" dirty="0"/>
              <a:t>Thank you</a:t>
            </a:r>
            <a:r>
              <a:rPr lang="en-US" sz="4000" dirty="0" smtClean="0"/>
              <a:t>!!  </a:t>
            </a:r>
            <a:endParaRPr lang="en-US" sz="4000" dirty="0"/>
          </a:p>
        </p:txBody>
      </p:sp>
    </p:spTree>
    <p:extLst>
      <p:ext uri="{BB962C8B-B14F-4D97-AF65-F5344CB8AC3E}">
        <p14:creationId xmlns:p14="http://schemas.microsoft.com/office/powerpoint/2010/main" val="30930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399" b="1" dirty="0" smtClean="0"/>
              <a:t>Review:  Nehemiah 13:6-13</a:t>
            </a:r>
            <a:endParaRPr lang="en-US" sz="4399" b="1" dirty="0"/>
          </a:p>
        </p:txBody>
      </p:sp>
      <p:sp>
        <p:nvSpPr>
          <p:cNvPr id="3" name="Content Placeholder 2"/>
          <p:cNvSpPr>
            <a:spLocks noGrp="1"/>
          </p:cNvSpPr>
          <p:nvPr>
            <p:ph idx="1"/>
          </p:nvPr>
        </p:nvSpPr>
        <p:spPr>
          <a:xfrm>
            <a:off x="1295063" y="1676857"/>
            <a:ext cx="9598700" cy="4620454"/>
          </a:xfrm>
        </p:spPr>
        <p:txBody>
          <a:bodyPr>
            <a:noAutofit/>
          </a:bodyPr>
          <a:lstStyle/>
          <a:p>
            <a:r>
              <a:rPr lang="en-US" sz="3200" b="1" baseline="30000" dirty="0"/>
              <a:t>6 </a:t>
            </a:r>
            <a:r>
              <a:rPr lang="en-US" sz="3200" dirty="0"/>
              <a:t>But in all this time was not I at Jerusalem: for in the two and thirtieth year of Artaxerxes king of Babylon came I unto the king, and after certain days obtained I leave of the king:</a:t>
            </a:r>
          </a:p>
          <a:p>
            <a:r>
              <a:rPr lang="en-US" sz="3200" b="1" baseline="30000" dirty="0"/>
              <a:t>7 </a:t>
            </a:r>
            <a:r>
              <a:rPr lang="en-US" sz="3200" dirty="0"/>
              <a:t>And I came to Jerusalem, and understood of the evil that </a:t>
            </a:r>
            <a:r>
              <a:rPr lang="en-US" sz="3200" dirty="0" err="1"/>
              <a:t>Eliashib</a:t>
            </a:r>
            <a:r>
              <a:rPr lang="en-US" sz="3200" dirty="0"/>
              <a:t> did for </a:t>
            </a:r>
            <a:r>
              <a:rPr lang="en-US" sz="3200" dirty="0" err="1"/>
              <a:t>Tobiah</a:t>
            </a:r>
            <a:r>
              <a:rPr lang="en-US" sz="3200" dirty="0"/>
              <a:t>, in preparing him a chamber in the courts of the house of God.</a:t>
            </a:r>
          </a:p>
          <a:p>
            <a:r>
              <a:rPr lang="en-US" sz="3200" b="1" baseline="30000" dirty="0"/>
              <a:t>8 </a:t>
            </a:r>
            <a:r>
              <a:rPr lang="en-US" sz="3200" dirty="0"/>
              <a:t>And it grieved me sore: therefore I cast forth all the household stuff to </a:t>
            </a:r>
            <a:r>
              <a:rPr lang="en-US" sz="3200" dirty="0" err="1"/>
              <a:t>Tobiah</a:t>
            </a:r>
            <a:r>
              <a:rPr lang="en-US" sz="3200" dirty="0"/>
              <a:t> out of the chamber.</a:t>
            </a:r>
          </a:p>
        </p:txBody>
      </p:sp>
    </p:spTree>
    <p:extLst>
      <p:ext uri="{BB962C8B-B14F-4D97-AF65-F5344CB8AC3E}">
        <p14:creationId xmlns:p14="http://schemas.microsoft.com/office/powerpoint/2010/main" val="416787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399" b="1" dirty="0" smtClean="0"/>
              <a:t>Review:  Nehemiah 13:9-13</a:t>
            </a:r>
            <a:endParaRPr lang="en-US" sz="4399" b="1" dirty="0"/>
          </a:p>
        </p:txBody>
      </p:sp>
      <p:sp>
        <p:nvSpPr>
          <p:cNvPr id="3" name="Content Placeholder 2"/>
          <p:cNvSpPr>
            <a:spLocks noGrp="1"/>
          </p:cNvSpPr>
          <p:nvPr>
            <p:ph idx="1"/>
          </p:nvPr>
        </p:nvSpPr>
        <p:spPr>
          <a:xfrm>
            <a:off x="1295062" y="1676857"/>
            <a:ext cx="10285749" cy="4620454"/>
          </a:xfrm>
        </p:spPr>
        <p:txBody>
          <a:bodyPr>
            <a:noAutofit/>
          </a:bodyPr>
          <a:lstStyle/>
          <a:p>
            <a:r>
              <a:rPr lang="en-US" sz="3200" b="1" baseline="30000" dirty="0"/>
              <a:t>9 </a:t>
            </a:r>
            <a:r>
              <a:rPr lang="en-US" sz="3200" dirty="0"/>
              <a:t>Then I commanded, and they cleansed the chambers: and thither brought I again the vessels of the house of God, with the meat offering and the frankincense.</a:t>
            </a:r>
          </a:p>
          <a:p>
            <a:r>
              <a:rPr lang="en-US" sz="3200" b="1" baseline="30000" dirty="0"/>
              <a:t>10 </a:t>
            </a:r>
            <a:r>
              <a:rPr lang="en-US" sz="3200" dirty="0"/>
              <a:t>And I perceived that the portions of the Levites had not been given them: for the Levites and the singers, that did the work, were fled every one to his field.</a:t>
            </a:r>
          </a:p>
          <a:p>
            <a:r>
              <a:rPr lang="en-US" sz="3200" b="1" baseline="30000" dirty="0"/>
              <a:t>11 </a:t>
            </a:r>
            <a:r>
              <a:rPr lang="en-US" sz="3200" dirty="0"/>
              <a:t>Then contended I with the rulers, and said, Why is the house of God forsaken? And I gathered them together, and set them in their place.</a:t>
            </a:r>
          </a:p>
        </p:txBody>
      </p:sp>
    </p:spTree>
    <p:extLst>
      <p:ext uri="{BB962C8B-B14F-4D97-AF65-F5344CB8AC3E}">
        <p14:creationId xmlns:p14="http://schemas.microsoft.com/office/powerpoint/2010/main" val="1011134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399" b="1" dirty="0" smtClean="0"/>
              <a:t>Review:  Nehemiah 13:9-13</a:t>
            </a:r>
            <a:endParaRPr lang="en-US" sz="4399" b="1" dirty="0"/>
          </a:p>
        </p:txBody>
      </p:sp>
      <p:sp>
        <p:nvSpPr>
          <p:cNvPr id="3" name="Content Placeholder 2"/>
          <p:cNvSpPr>
            <a:spLocks noGrp="1"/>
          </p:cNvSpPr>
          <p:nvPr>
            <p:ph idx="1"/>
          </p:nvPr>
        </p:nvSpPr>
        <p:spPr>
          <a:xfrm>
            <a:off x="1295062" y="1676857"/>
            <a:ext cx="10285749" cy="4620454"/>
          </a:xfrm>
        </p:spPr>
        <p:txBody>
          <a:bodyPr>
            <a:noAutofit/>
          </a:bodyPr>
          <a:lstStyle/>
          <a:p>
            <a:r>
              <a:rPr lang="en-US" sz="3200" b="1" baseline="30000" dirty="0"/>
              <a:t>12 </a:t>
            </a:r>
            <a:r>
              <a:rPr lang="en-US" sz="3200" dirty="0"/>
              <a:t>Then brought all Judah the tithe of the corn and the new wine and the oil unto the treasuries.</a:t>
            </a:r>
          </a:p>
          <a:p>
            <a:r>
              <a:rPr lang="en-US" sz="3200" b="1" baseline="30000" dirty="0"/>
              <a:t>13 </a:t>
            </a:r>
            <a:r>
              <a:rPr lang="en-US" sz="3200" dirty="0"/>
              <a:t>And I made treasurers over the treasuries, </a:t>
            </a:r>
            <a:r>
              <a:rPr lang="en-US" sz="3200" dirty="0" err="1"/>
              <a:t>Shelemiah</a:t>
            </a:r>
            <a:r>
              <a:rPr lang="en-US" sz="3200" dirty="0"/>
              <a:t> the priest, and </a:t>
            </a:r>
            <a:r>
              <a:rPr lang="en-US" sz="3200" dirty="0" err="1"/>
              <a:t>Zadok</a:t>
            </a:r>
            <a:r>
              <a:rPr lang="en-US" sz="3200" dirty="0"/>
              <a:t> the scribe, and of the Levites, </a:t>
            </a:r>
            <a:r>
              <a:rPr lang="en-US" sz="3200" dirty="0" err="1"/>
              <a:t>Pedaiah</a:t>
            </a:r>
            <a:r>
              <a:rPr lang="en-US" sz="3200" dirty="0"/>
              <a:t>: and next to them was </a:t>
            </a:r>
            <a:r>
              <a:rPr lang="en-US" sz="3200" dirty="0" err="1"/>
              <a:t>Hanan</a:t>
            </a:r>
            <a:r>
              <a:rPr lang="en-US" sz="3200" dirty="0"/>
              <a:t> the son of </a:t>
            </a:r>
            <a:r>
              <a:rPr lang="en-US" sz="3200" dirty="0" err="1"/>
              <a:t>Zaccur</a:t>
            </a:r>
            <a:r>
              <a:rPr lang="en-US" sz="3200" dirty="0"/>
              <a:t>, the son of </a:t>
            </a:r>
            <a:r>
              <a:rPr lang="en-US" sz="3200" dirty="0" err="1"/>
              <a:t>Mattaniah</a:t>
            </a:r>
            <a:r>
              <a:rPr lang="en-US" sz="3200" dirty="0"/>
              <a:t>: for they were counted faithful, and their office was to distribute unto their brethren.</a:t>
            </a:r>
          </a:p>
        </p:txBody>
      </p:sp>
    </p:spTree>
    <p:extLst>
      <p:ext uri="{BB962C8B-B14F-4D97-AF65-F5344CB8AC3E}">
        <p14:creationId xmlns:p14="http://schemas.microsoft.com/office/powerpoint/2010/main" val="368926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ESENTER_VERSION" val="6"/>
  <p:tag name="ARTICULATE_PROJECT_OPEN" val="0"/>
</p:tagLst>
</file>

<file path=ppt/theme/theme1.xml><?xml version="1.0" encoding="utf-8"?>
<a:theme xmlns:a="http://schemas.openxmlformats.org/drawingml/2006/main" name="Currency Symbols 16x9">
  <a:themeElements>
    <a:clrScheme name="Currency Symbols">
      <a:dk1>
        <a:srgbClr val="303030"/>
      </a:dk1>
      <a:lt1>
        <a:sysClr val="window" lastClr="FFFFFF"/>
      </a:lt1>
      <a:dk2>
        <a:srgbClr val="000000"/>
      </a:dk2>
      <a:lt2>
        <a:srgbClr val="E8DEC9"/>
      </a:lt2>
      <a:accent1>
        <a:srgbClr val="F7C547"/>
      </a:accent1>
      <a:accent2>
        <a:srgbClr val="AB3C33"/>
      </a:accent2>
      <a:accent3>
        <a:srgbClr val="506084"/>
      </a:accent3>
      <a:accent4>
        <a:srgbClr val="599EA5"/>
      </a:accent4>
      <a:accent5>
        <a:srgbClr val="758F21"/>
      </a:accent5>
      <a:accent6>
        <a:srgbClr val="894A27"/>
      </a:accent6>
      <a:hlink>
        <a:srgbClr val="506084"/>
      </a:hlink>
      <a:folHlink>
        <a:srgbClr val="828282"/>
      </a:folHlink>
    </a:clrScheme>
    <a:fontScheme name="Currency Symbol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rrency symbols presentation (widescreen).potx" id="{0BEEB329-2C4D-4D02-9858-CA91ACE92AB1}" vid="{944DA297-E844-470D-A85C-00068074ACC2}"/>
    </a:ext>
  </a:extLst>
</a:theme>
</file>

<file path=ppt/theme/theme2.xml><?xml version="1.0" encoding="utf-8"?>
<a:theme xmlns:a="http://schemas.openxmlformats.org/drawingml/2006/main" name="Office Theme">
  <a:themeElements>
    <a:clrScheme name="Currency Symbols">
      <a:dk1>
        <a:srgbClr val="303030"/>
      </a:dk1>
      <a:lt1>
        <a:sysClr val="window" lastClr="FFFFFF"/>
      </a:lt1>
      <a:dk2>
        <a:srgbClr val="000000"/>
      </a:dk2>
      <a:lt2>
        <a:srgbClr val="E8DEC9"/>
      </a:lt2>
      <a:accent1>
        <a:srgbClr val="F7C547"/>
      </a:accent1>
      <a:accent2>
        <a:srgbClr val="AB3C33"/>
      </a:accent2>
      <a:accent3>
        <a:srgbClr val="506084"/>
      </a:accent3>
      <a:accent4>
        <a:srgbClr val="599EA5"/>
      </a:accent4>
      <a:accent5>
        <a:srgbClr val="758F21"/>
      </a:accent5>
      <a:accent6>
        <a:srgbClr val="894A27"/>
      </a:accent6>
      <a:hlink>
        <a:srgbClr val="506084"/>
      </a:hlink>
      <a:folHlink>
        <a:srgbClr val="828282"/>
      </a:folHlink>
    </a:clrScheme>
    <a:fontScheme name="Currency Symbol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urrency Symbols">
      <a:dk1>
        <a:srgbClr val="303030"/>
      </a:dk1>
      <a:lt1>
        <a:sysClr val="window" lastClr="FFFFFF"/>
      </a:lt1>
      <a:dk2>
        <a:srgbClr val="000000"/>
      </a:dk2>
      <a:lt2>
        <a:srgbClr val="E8DEC9"/>
      </a:lt2>
      <a:accent1>
        <a:srgbClr val="F7C547"/>
      </a:accent1>
      <a:accent2>
        <a:srgbClr val="AB3C33"/>
      </a:accent2>
      <a:accent3>
        <a:srgbClr val="506084"/>
      </a:accent3>
      <a:accent4>
        <a:srgbClr val="599EA5"/>
      </a:accent4>
      <a:accent5>
        <a:srgbClr val="758F21"/>
      </a:accent5>
      <a:accent6>
        <a:srgbClr val="894A27"/>
      </a:accent6>
      <a:hlink>
        <a:srgbClr val="506084"/>
      </a:hlink>
      <a:folHlink>
        <a:srgbClr val="828282"/>
      </a:folHlink>
    </a:clrScheme>
    <a:fontScheme name="Currency Symbol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Currency symbols presentation (widescreen)</Template>
  <TotalTime>534</TotalTime>
  <Words>1874</Words>
  <Application>Microsoft Office PowerPoint</Application>
  <PresentationFormat>Custom</PresentationFormat>
  <Paragraphs>216</Paragraphs>
  <Slides>61</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61</vt:i4>
      </vt:variant>
    </vt:vector>
  </HeadingPairs>
  <TitlesOfParts>
    <vt:vector size="64" baseType="lpstr">
      <vt:lpstr>Arial</vt:lpstr>
      <vt:lpstr>Cambria</vt:lpstr>
      <vt:lpstr>Currency Symbols 16x9</vt:lpstr>
      <vt:lpstr>Offerings for Jesus:   The Storehouse Part II</vt:lpstr>
      <vt:lpstr>Memory Text:  Psalm 116:12-14</vt:lpstr>
      <vt:lpstr>Review:  Malachi 3:8-10</vt:lpstr>
      <vt:lpstr>Review:  The Storehouse You probably remember some of the storehouse discussion from last week.  Perhaps the modern idea of a “storehouse” is the wrong concept altogether.  Even in the OT, the notion of the storehouse in the Temple was less of a storage space than of a distribution center.  The “treasuries” of Nehemiah were not for long-term storage of goods, but for their collection and distribution.  </vt:lpstr>
      <vt:lpstr>Review:  Nehemiah 4:6-8</vt:lpstr>
      <vt:lpstr>Review:  Nehemiah 13:4-13</vt:lpstr>
      <vt:lpstr>Review:  Nehemiah 13:6-13</vt:lpstr>
      <vt:lpstr>Review:  Nehemiah 13:9-13</vt:lpstr>
      <vt:lpstr>Review:  Nehemiah 13:9-13</vt:lpstr>
      <vt:lpstr>Review:  Nehemiah 13:9-13</vt:lpstr>
      <vt:lpstr>Review:  The Storehouse—New Testament</vt:lpstr>
      <vt:lpstr>Review:  The Storehouse (NT)—Acts 11:27-30</vt:lpstr>
      <vt:lpstr>Review:  The Storehouse (NT)—Acts 11:27-30</vt:lpstr>
      <vt:lpstr>Review:  The Storehouse (NT)—Romans 15:25-27 </vt:lpstr>
      <vt:lpstr>Review:  The Storehouse (NT)—Romans 15:25-27 </vt:lpstr>
      <vt:lpstr>Review:  The Storehouse (NT)—1 Corinthians 16:1-3</vt:lpstr>
      <vt:lpstr>Review:  The Storehouse (NT)—1 Corinthians 16:1-3</vt:lpstr>
      <vt:lpstr>Review:  The Storehouse (NT)</vt:lpstr>
      <vt:lpstr>Review:  The Storehouse (NT)—2 Corinthians 11:7-9</vt:lpstr>
      <vt:lpstr>Review:  The Storehouse (NT)—2 Corinthians 11:7-9</vt:lpstr>
      <vt:lpstr>Review:  The Storehouse (NT)—Philippians 4:10-20</vt:lpstr>
      <vt:lpstr>Review:  The Storehouse (NT)—Philippians 4:13-20</vt:lpstr>
      <vt:lpstr>Review:  The Storehouse (NT)—Philippians 4:13-20</vt:lpstr>
      <vt:lpstr>Review:  The Storehouse (NT)—Philippians 4:17-20</vt:lpstr>
      <vt:lpstr>Review:  The Storehouse (NT)—Philippians 4:17-20</vt:lpstr>
      <vt:lpstr>Review:  The Storehouse (NT)—SDABC V.7 pg. 178-9</vt:lpstr>
      <vt:lpstr>Review: The Storehouse (NT)</vt:lpstr>
      <vt:lpstr>The Storehouse (OT):  Summary</vt:lpstr>
      <vt:lpstr>The Storehouse (NT):  Summary of Offerings</vt:lpstr>
      <vt:lpstr>The Storehouse (NT):  Summary of Tithes</vt:lpstr>
      <vt:lpstr>The Storehouse (NT)</vt:lpstr>
      <vt:lpstr>The Storehouse (NT): Matthew 6:19-21</vt:lpstr>
      <vt:lpstr>The Storehouse (NT): Luke 18:22</vt:lpstr>
      <vt:lpstr>Responsibility:  Acts of the Apostles pg. 344</vt:lpstr>
      <vt:lpstr>Responsibility:  Acts of the Apostles pg. 344</vt:lpstr>
      <vt:lpstr>Responsibility:  Acts of the Apostles pg. 344</vt:lpstr>
      <vt:lpstr>The Storehouse: It seems that in the New Testament, the focus is not so much on where the tithes and offerings are to be taken, but more on the purpose that they are to serve.  Tithes serve the purpose of supporting those who are doing Gods work.  Offerings allow the church to continue operating and aiding others.  Centralized authority, as in the temple system, is no longer extant.  But these purposes must still be served by our tithes and offerings.   </vt:lpstr>
      <vt:lpstr>It can be difficult to determine exactly who is doing God’s work.  Partisan support of specific ministers and ministries can be problematic, that is unconsidered, unhealthy and even divisive for some congregations.   Certain ministries we might have trusted with our tithes and offerings in the past may take actions to which we object.  What do we do in such cases?  </vt:lpstr>
      <vt:lpstr>Responsibility:  2 John 1:7-11</vt:lpstr>
      <vt:lpstr>Responsibility:  2 John 1:7-11</vt:lpstr>
      <vt:lpstr>Responsibility:  Mark 12:41-44</vt:lpstr>
      <vt:lpstr>Responsibility:  Mark 12:43-44</vt:lpstr>
      <vt:lpstr>Responsibility:  Mark 14:3-9</vt:lpstr>
      <vt:lpstr>Responsibility:  Mark 14:5-9</vt:lpstr>
      <vt:lpstr>Responsibility:  Mark 14:8-9</vt:lpstr>
      <vt:lpstr>Responsibility:  Matthew 10:16</vt:lpstr>
      <vt:lpstr>Responsibility:  2 Corinthians 9:6-8</vt:lpstr>
      <vt:lpstr>Responsibility: We are obliged to be “wise” in a world of deceits and complications… and that includes our stewardship.  But tithes and offerings given for the correct purpose with the right attitude are clearly recognized by God.  There will always be detractors, but we can be confident in the Holy Spirit’s guidance.  God inspires and leads us!  He does not leave us to flounder in uncertainty.   </vt:lpstr>
      <vt:lpstr>Weightier Matters:  Matthew 23:23</vt:lpstr>
      <vt:lpstr>Weightier Matters:  Genesis 28:10-22</vt:lpstr>
      <vt:lpstr>Weightier Matters:  Genesis 28:13-22</vt:lpstr>
      <vt:lpstr>Weightier Matters:  Genesis 28:15-22</vt:lpstr>
      <vt:lpstr>Weightier Matters:  Genesis 28:18-22</vt:lpstr>
      <vt:lpstr>Weightier Matters:  Genesis 28:21-22</vt:lpstr>
      <vt:lpstr>Weightier Matters:   Patriarchs and Prophets pg. 184</vt:lpstr>
      <vt:lpstr>Weightier Matters:   Patriarchs and Prophets pg. 184</vt:lpstr>
      <vt:lpstr>Weightier Matters:   Patriarchs and Prophets pg. 187</vt:lpstr>
      <vt:lpstr>Weightier Matters:   Patriarchs and Prophets pg. 187</vt:lpstr>
      <vt:lpstr>Weightier Matters:   Patriarchs and Prophets pg. 188</vt:lpstr>
      <vt:lpstr>Weightier Matters:   Patriarchs and Prophets pg. 188</vt:lpstr>
      <vt:lpstr>Happy Sabbath!!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58</cp:revision>
  <dcterms:created xsi:type="dcterms:W3CDTF">2023-01-21T03:13:16Z</dcterms:created>
  <dcterms:modified xsi:type="dcterms:W3CDTF">2023-01-28T04:18:46Z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