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5.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notesSlides/notesSlide14.xml" ContentType="application/vnd.openxmlformats-officedocument.presentationml.notesSlide+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54.xml" ContentType="application/inkml+xml"/>
  <Override PartName="/ppt/ink/ink55.xml" ContentType="application/inkml+xml"/>
  <Override PartName="/ppt/ink/ink56.xml" ContentType="application/inkml+xml"/>
  <Override PartName="/ppt/notesSlides/notesSlide17.xml" ContentType="application/vnd.openxmlformats-officedocument.presentationml.notesSlide+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ink/ink65.xml" ContentType="application/inkml+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828" r:id="rId4"/>
  </p:sldMasterIdLst>
  <p:notesMasterIdLst>
    <p:notesMasterId r:id="rId64"/>
  </p:notesMasterIdLst>
  <p:handoutMasterIdLst>
    <p:handoutMasterId r:id="rId65"/>
  </p:handoutMasterIdLst>
  <p:sldIdLst>
    <p:sldId id="256" r:id="rId5"/>
    <p:sldId id="258" r:id="rId6"/>
    <p:sldId id="257" r:id="rId7"/>
    <p:sldId id="267" r:id="rId8"/>
    <p:sldId id="269" r:id="rId9"/>
    <p:sldId id="261" r:id="rId10"/>
    <p:sldId id="268" r:id="rId11"/>
    <p:sldId id="259" r:id="rId12"/>
    <p:sldId id="262" r:id="rId13"/>
    <p:sldId id="263" r:id="rId14"/>
    <p:sldId id="270" r:id="rId15"/>
    <p:sldId id="264"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90" r:id="rId34"/>
    <p:sldId id="289" r:id="rId35"/>
    <p:sldId id="291" r:id="rId36"/>
    <p:sldId id="292" r:id="rId37"/>
    <p:sldId id="294" r:id="rId38"/>
    <p:sldId id="295" r:id="rId39"/>
    <p:sldId id="296" r:id="rId40"/>
    <p:sldId id="298" r:id="rId41"/>
    <p:sldId id="299" r:id="rId42"/>
    <p:sldId id="300" r:id="rId43"/>
    <p:sldId id="301" r:id="rId44"/>
    <p:sldId id="302" r:id="rId45"/>
    <p:sldId id="303" r:id="rId46"/>
    <p:sldId id="304" r:id="rId47"/>
    <p:sldId id="305" r:id="rId48"/>
    <p:sldId id="310" r:id="rId49"/>
    <p:sldId id="311" r:id="rId50"/>
    <p:sldId id="306" r:id="rId51"/>
    <p:sldId id="307" r:id="rId52"/>
    <p:sldId id="312" r:id="rId53"/>
    <p:sldId id="313" r:id="rId54"/>
    <p:sldId id="315" r:id="rId55"/>
    <p:sldId id="308" r:id="rId56"/>
    <p:sldId id="316" r:id="rId57"/>
    <p:sldId id="309" r:id="rId58"/>
    <p:sldId id="314" r:id="rId59"/>
    <p:sldId id="317" r:id="rId60"/>
    <p:sldId id="318" r:id="rId61"/>
    <p:sldId id="319" r:id="rId62"/>
    <p:sldId id="260"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FF7"/>
    <a:srgbClr val="00FFFF"/>
    <a:srgbClr val="FF66FF"/>
    <a:srgbClr val="7294D1"/>
    <a:srgbClr val="002060"/>
    <a:srgbClr val="000000"/>
    <a:srgbClr val="66FF66"/>
    <a:srgbClr val="00FFCC"/>
    <a:srgbClr val="019D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828" y="48"/>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D3A62EC2-9403-4E3F-B9EE-AC16CAC60F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FE89550C-613B-478E-B802-C73E628524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69C108-6DA3-45F2-AE7E-50E80854775B}" type="datetimeFigureOut">
              <a:rPr lang="en-US" smtClean="0"/>
              <a:t>2/3/2023</a:t>
            </a:fld>
            <a:endParaRPr lang="en-US" dirty="0"/>
          </a:p>
        </p:txBody>
      </p:sp>
      <p:sp>
        <p:nvSpPr>
          <p:cNvPr id="4" name="Footer Placeholder 3">
            <a:extLst>
              <a:ext uri="{FF2B5EF4-FFF2-40B4-BE49-F238E27FC236}">
                <a16:creationId xmlns="" xmlns:a16="http://schemas.microsoft.com/office/drawing/2014/main" id="{D4013C7E-277B-477F-B8EF-FBEECB8A1FC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66496058-9ECC-48B6-8A85-7E3A3E39E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6ED09B-8056-4B81-BB5B-ECA7E0231E72}" type="slidenum">
              <a:rPr lang="en-US" smtClean="0"/>
              <a:t>‹#›</a:t>
            </a:fld>
            <a:endParaRPr lang="en-US" dirty="0"/>
          </a:p>
        </p:txBody>
      </p:sp>
    </p:spTree>
    <p:extLst>
      <p:ext uri="{BB962C8B-B14F-4D97-AF65-F5344CB8AC3E}">
        <p14:creationId xmlns:p14="http://schemas.microsoft.com/office/powerpoint/2010/main" val="24753007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03.972"/>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-27 201 1 0,'0'0'0'0,"10"29"54"0,-10-29 28 16,0 0-55-16,0 0 5 15,0 0 3-15,0 0 2 16,0 0-1-16,0 0-4 15,0 0-1-15,0 0-2 16,0 0-3-16,0 0-1 16,0 0-5-16,0 0-3 15,0 0-3-15,0 0-1 16,0 0-1-16,0 0 0 0,0 0-1 16,0 0-1-16,0 0 1 15,0 0-1-15,0 0-1 16,0 0 1-16,0 0-2 15,0 0 0-15,0 0-1 16,0 0-1-16,0 0 0 16,0 0-1-16,0 0 1 15,0 0-1-15,0 0-1 16,0 0 0-16,0 0-1 16,0 0 0-16,0 0-1 15,0 0 0-15,0 0-1 16,0 0-1-16,0 0 1 15,0 0 0-15,0 0 0 0,0 0 0 16,0 0 0-16,0 0-1 16,0 0 1-16,0 0-1 15,0 0 0 1,0 0 0-16,0 0 0 0,0 0 0 16,0 0 0-16,0 0 0 15,0 0 0-15,0 0 0 16,0 0 0-16,0 0 1 15,0 0-1-15,0 0 0 16,0 0 0-16,0 0-1 16,0 0 1-16,29 13 0 15,-29-13 1-15,0 0-1 16,0 0 0-16,0 0 1 0,0 0-1 16,0 0 2-16,46-13-1 15,-17 7 1 1,13 2-1-16,10-2 1 15,10 3 0-15,9-4 0 0,4 1-1 16,0 2 0-16,3 1 0 16,-4 0 0-16,-6 0-1 15,-3 3 0-15,-6-4-1 16,-7 4 1-16,0 0 0 16,-7-3 0-16,-6 3 0 15,-6-3 0-15,-1 3 0 16,-3 0 0-16,0-3 1 0,4 3-1 15,3-4 0 1,6-2 0-16,3 3 0 0,7-4 1 16,0 1-1-1,7-4 0-15,-1 4 0 0,-3-1-2 16,-3 4 2-16,-3-4-1 16,-4 7 1-16,-2 0-2 15,-5 0 2-15,1 0 0 16,0 0-1-16,4 4 1 15,2-4 0-15,4 3 0 16,6-6-1-16,3 6 1 16,11-3 0-16,-5 0 0 15,5-3 0-15,-1-1 1 16,0 8-1-16,-3-8 0 16,0 11 1-16,-7-7-1 15,1 6-1-15,2 1 1 16,-2-1-2-16,3 1 2 0,-1-7 0 15,7 3 0-15,4-3-1 16,-4 3 1-16,10-9 0 16,0 6-1-16,-4-3 1 15,1-1-1-15,-7 4 0 16,4 0 1-16,-4 0-1 16,3 0 1-16,-3 4 0 15,7-4 0-15,3 0 0 0,3-4 1 16,7 1-2-1,6-7 1-15,3 4 0 16,1-4-1-16,-1 0 2 16,-6 4-2-16,-3-1 1 0,-4 4 0 15,-3 0 0-15,-6 0 0 16,-4-1-1-16,-2 4 1 16,9-3-2-16,-1-3 1 15,5-1 0-15,2 1 0 16,0-1 0-16,7 1-1 15,-3-1 1-15,6 1 0 16,-6-1 0-16,-1 4 0 16,4 0 0-16,3-1 1 15,-3 1 0-15,0 0-1 16,-3 0 2-16,0-1-2 16,-1 4 1-16,-2 0 0 15,6-3-1-15,-4 3-1 0,-2 3 1 16,2-3-1-16,4 0 1 15,0 4 0-15,0 2-1 16,6-3 1-16,-3 4 1 16,4-1-1-16,-1 1 1 15,4-1-1-15,3 1 1 16,0-1-1-16,3 1 1 16,0-1-1-16,3 4 0 15,-3 0 1-15,4-4-1 16,2 1 0-16,4-1 0 15,0-2 0-15,0-4 0 16,3 0-1-16,4-4 1 0,2 1 1 16,4 0-1-16,0 0 1 15,-4-1-1-15,1 1 1 16,-7 3 0-16,-3 0 0 16,-3 0 0-16,-4 3 0 15,-6 1-1-15,-3 2 0 16,-1-3 1-16,-2 4-1 15,-4-4 0-15,3 0 1 16,-6-3 0-16,3 4 0 16,-9-4 0-16,2 0 1 15,-9 0-1-15,0 3 0 16,0 0 0-16,-3-3 1 16,-1 3-2-16,4 1 1 0,3-4 0 15,-3 3 0-15,7 0-1 16,-1 0 2-16,1-3-1 15,2 4 0-15,1-1 0 16,-4-3 1-16,1 3-1 16,-4 0 1-16,-3-3 0 15,3 0-2-15,-6 0 2 16,-1 0-1-16,-6 0 1 16,-3 0 0-16,-6 0 0 15,-11 0 0-15,-9 0 1 16,-6 3 1-16,-33-3-2 15,32 4 1-15,-32-4-1 0,0 0 0 16,0 0 0-16,0 0-1 16,0 0 0-16,0 0-1 15,0 0 1-15,0 0 0 16,0 0 0-16,0 0-2 16,0 0-7-16,0 0-19 15,30-7-113-15,-30 7-5 16,-69-16-3-16,-12 0-5 15</inkml:trace>
</inkml:ink>
</file>

<file path=ppt/ink/ink1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05.631"/>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-10 310 57 0,'58'-29'116'15,"-58"29"2"-15,65-52-7 16,-16 45-86-16,6-15 1 15,23 15 1-15,-4-16-1 16,24 17-4-16,-4-10-1 0,20 16-2 16,2-10-4-16,18 16-2 15,-8-6-2-15,14 10-3 16,-4-3 0-16,13 2-2 16,1-9-2-16,15 0 0 15,4-6-1-15,3-4 1 16,4-3-1-16,9-6 0 15,-4-1 0-15,4 4 0 16,-6 0 0-16,-4 3-1 16,-9 0 0-16,-1 6 0 15,-2 1 0-15,-4 3-1 16,-3 3 0-16,-4-4 0 16,-2 1-1-16,2 3 0 15,-3 0 0-15,-2-3 0 0,-1 0 0 16,0-4 0-16,0 4 0 15,6-4-1-15,4 1 1 16,3-1 0-16,7 4 0 16,-1 0-1-16,1 3 1 15,3 0-2-15,0 3 2 16,-4 4-1-16,-2-1 0 16,-1 1 0-16,-6-1 1 15,0 1-1-15,-1-1 1 16,-5-3-1-16,-1 4 0 15,-6-1 1-15,3 4 0 16,-3 0-1-16,-7 0 1 0,-3 3-2 16,-6-4 3-16,3 4-2 15,-4 0 0-15,4-6 0 16,-6-1 1-16,5-3 0 16,-2-6 0-16,3 0 1 15,3-3-2-15,-6 2 2 16,-4-5 0-16,4 5 0 15,-4-2-1-15,0 3 1 16,-6-1 0-16,0 8-1 16,-3-1 1-16,3 0-2 15,-1 0 1-15,-2 4 1 16,-4-1-2-16,4 1 1 16,0 2-1-16,-1-2 1 0,4 3 0 15,-3-7-1-15,6 0 1 16,3 4-1-16,1-4 0 15,-1 3 1-15,-3-6-1 16,3 7 1-16,-2-4-1 16,-1 4 1-16,-3 2-1 15,-1-2 1-15,5 3-1 16,5-4 1-16,1 1 0 16,-1-1-1-16,4-3 1 15,3 1-1-15,0-4 1 16,-3 0 0-16,-6 0 0 15,-1-4 0-15,-6 4 0 0,0-3 0 16,0 0 1-16,-7 3-1 16,-3-3 1-16,-3-1-1 15,3 1 0 1,-3 0 0-16,3 0 1 0,0-1-1 16,-3 1 0-16,7-3 0 15,-1 2 1-15,0 1 0 16,-9 3-1-16,-4 0 2 15,-12-3-1-15,-14 6 0 16,-12 0-1-16,-17 1 0 16,-10-1 1-16,-32-3-1 15,36 3 0-15,-36-3 0 16,0 0 0-16,0 0 0 0,0 0 0 16,0 0-1-16,0 0 1 15,29 0 0-15,-29 0-1 16,0 0-5-1,0 0-10-15,-42-16-67 0,-3 13-62 16,-46-17-2-16,-39-9-5 16</inkml:trace>
</inkml:ink>
</file>

<file path=ppt/ink/ink1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07.372"/>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-14 261 1 0,'7'-45'0'16,"-7"45"0"-16,0 0 69 15,32-23-40-15,-32 23 4 16,39-19 1-16,-39 19 4 16,52-16 3-16,-16 16-1 15,-7-10-2-15,13 13-6 16,-13-9-5-16,20 12-5 16,-7-6-3-16,13 13-2 15,1-10-2-15,12 7-2 0,3-7-2 16,14 7 0-16,2-7-1 15,14 1 1-15,-4-4-2 16,17 3 0-16,-4-6-1 16,10 6-1-16,-6-3-1 15,9 3 0-15,4-6 0 16,6 6-2-16,4-9 1 16,-1 6 0-16,0-7-2 15,-3 7 1-15,-6-6-2 16,-4 2 0-16,-9 4 1 15,-4 4 0-15,-3-1-2 16,-3 7 2-16,-3-4-2 0,3 7 1 16,3-3 0-16,7 3 1 15,2-4-3-15,8 1 1 16,-1 0 0-16,10-4 0 16,7-2 0-16,0-1-1 15,9-3 1-15,0 3 0 16,4 7-1-16,3-4 0 15,-7 1 0-15,-3 6 0 16,3 0 0-16,-3 0 0 16,1-3 0-16,5-4 0 15,1-3 0-15,3-3 0 16,3-9 0-16,9-4-1 16,4-4 2-16,7-2-2 0,0-1 1 15,-1 4-1-15,7-3 2 16,-3 3-2-16,0 3 1 15,-10-4 0-15,0 8-1 16,-7-4 0-16,-2 3 1 16,-1-3-2-16,-9 0 2 15,-4 0-1-15,4 0 1 16,-4 3-1-16,0-3 1 16,-6 3 0-16,-3 1 0 15,-1-1-1-15,-2 3 1 16,-4 4 0-16,3 0 0 15,4 3 0-15,-1-3 0 0,1 6 0 16,-1 0 0-16,11 0 0 16,-4-3 0-16,6 10 0 15,-2-7 0-15,2 4 0 16,-2 3-1-16,-1-4 2 16,0 1-2-16,-2 2 1 15,-5-9 0-15,1 4-1 16,-3-4 1-16,3 0-1 15,-4-4 2-15,7 4-2 16,-6-3 1-16,3 0 0 16,0 0 0-16,-7-1 1 15,-3 1 0-15,-13 0-1 16,4-4 1-16,-8 1 0 0,-8-1 0 16,-8-2-1-1,-6 5 1-15,0 1 0 0,-6-7-1 16,0 4 1-1,-7-1 0-15,3 1 0 0,1 3 0 16,-1-4 0-16,4 1 1 16,3-1-1-16,0 1 1 15,-4 6 0-15,1-3 0 16,-4 3-1-16,-3 6 0 16,1 1 0-16,-8-1-1 15,1 0 1-15,3 1-1 16,0-1 0-16,-7 1 0 0,4 3 1 15,-4-7-1-15,-6 3 1 16,-6-2-1-16,-11-1 0 16,-15 3 0-1,-4-2 1-15,-29-4-2 0,33 3 1 16,-33-3 0-16,0 0 1 16,0 0-2-16,0 0 1 15,0 0-2-15,0 0-6 16,0 0-15-16,0 0-110 15,-43 6-8-15,-9-12-3 16,-22-7-4-16</inkml:trace>
</inkml:ink>
</file>

<file path=ppt/ink/ink1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10.068"/>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-24 321 1 0,'-29'-10'0'16,"29"10"48"-16,0 0 47 15,0 0-58-15,0 0 2 16,0 0 4-16,0 0 1 15,0 0-1-15,0 0-7 16,32 17-3-16,1-1-4 16,-1-10-2-16,30 11-4 15,0-5-3-15,32 5-2 16,10-8-3-16,25 4-2 0,11-13-1 16,16 7-2-1,9-14-1-15,17 4 0 16,-3-10-1-16,9 0 0 0,-3 0-1 15,7 0 1-15,-1 0-3 16,7 4-1-16,-6-1 1 16,-1 7-2-16,-2-1 0 15,-8 8-1-15,1-1 1 16,-6 7 0-16,-8-1-1 16,4 8 0-16,-3-1-1 15,-3 0 1-15,-7 0 1 16,0 0-1-16,0-3 0 0,0-6 1 15,0-7-2-15,-3-3 1 16,-3-4 0 0,9-3 0-16,-6-6 0 15,9 3-1-15,1-3 0 0,-1 3 1 16,1-3 0-16,0 3 0 16,2-3 0-16,1 3-1 15,3 0 0-15,-3-4 0 16,0 1 0-16,0 3-1 15,-1 0 0-15,8 3 0 16,-7 1 0-16,-4-1 0 16,4 3 1-16,-10 4-1 15,-3 0 0-15,-4-4 0 16,-2 4 1-16,-1 0 0 0,-3-4-3 16,7 1 2-1,-4-4-2-15,7 0 6 0,3-6-6 16,-6 0 2-16,-1 0-4 15,-2 6 3-15,-4 4 1 16,-7-1 5-16,-2-6-6 16,-8 10-5-16,1 6 6 15,3 4 4-15,4-4-4 16,2-10 5-16,1-2-5 16,3 2-6-16,0 4 6 15,9-7-1-15,-6-3 1 16,0 3-6-16,-3-6 5 15,-6 10-5-15,2-1 5 16,1 4-1-16,-7 0 2 16,-7 3 0-16,1 0-2 15,-4 6 2-15,1-6 0 0,-7 3-1 16,0 1 1-16,-4-4 0 16,4 0 0-16,-7 0 0 15,-2-4-1-15,-8 1 1 16,-2 0 0-16,-11 3 0 15,-6 0-1-15,-9 0 1 16,-20 0 0-16,-7 0 0 16,-9 0 0-16,-36 0 0 15,52 3 0-15,-52-3 0 16,45 3 1-16,-15 1-1 16,2-1-1-16,10 0 2 15,10 4-1-15,0-4 0 0,7 3-1 16,5-2 1-16,-2 2 0 15,3 1 0-15,0 2 0 16,-7 1 6-16,-6-3-7 16,-3 2 1-16,-3-5 1 15,-8 2-1-15,-38-6 0 16,49 7 0-16,-49-7 0 16,0 0-6-16,33-7 6 15,-33 7-3-15,0 0 2 16,0 0 1-16,0 0 0 15,0 0 0-15,0 0 0 16,0 0 0-16,0 0 0 0,0 0 3 16,0 0-4-16,0 0 2 15,0 0-14-15,0 0-19 16,0 0-112-16,-43-6-2 16,-2-7-3-16,-33-13-9 15</inkml:trace>
</inkml:ink>
</file>

<file path=ppt/ink/ink1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11.96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-30 304 1 0,'0'0'0'0,"-29"3"26"16,29-3 62 0,0 0-62-16,0 0 1 15,0 0 4-15,0 0 5 0,0 0-1 16,0 0-1-16,36 17-4 16,-36-17-1-16,36 9-1 15,-36-9-2-15,68 13-1 16,-23-10-1-16,30 7-2 15,3-10-4-15,23 3-2 16,15-9-2-16,27 6-2 16,10-10-1-16,19 4-2 15,13-7-2-15,16 6 0 0,4-6-1 16,16 7 1 0,3-4-1-16,6 4-1 15,7-4-1-15,13 3 0 16,-7-2-2-16,4-1 1 0,-10 0-1 15,-3 0 0-15,-10 4-1 16,-7 3-1-16,-15-4 1 16,-4 1 0-16,-10-1 0 15,0 1 0-15,4-7-1 16,6 0 0-16,-10-4 1 16,10-2 0-16,3 3-1 15,1-4 1-15,-1-2 0 0,-3 5 0 16,3 8 0-1,-3-1 1-15,0 3-1 16,-3 4 0-16,-3 3 1 16,-7 0-1-16,0 0 0 0,-7 0 0 15,-6-3-1-15,-3 0 0 16,-6-1 0-16,-1 1 1 16,-6 0 0-16,-7 0-1 15,-3-1 1-15,-9 4-1 16,-4 4 0-16,0-1 0 15,-10 0 1-15,-3 4 0 16,-9-1-1-16,2 1 0 16,-2-1 0-16,2 4 1 15,-6-4 0-15,7 1-1 16,0-4 0-16,-1 0 0 16,4 1 0-16,-3-1 1 15,-1-3-1-15,-2 0 0 0,-4 0 0 16,0-3 0-16,-3 3 0 15,-7 0 0-15,-3 3-1 16,-3-3 1-16,-3 0 0 16,-4 0 0-16,-2 3 0 15,-14-3 0-15,0 0 1 16,-3 0-1-16,-4-3 1 16,1 3-2-16,-3 0 1 15,-4 0 0-15,3-3 1 16,4 6-1-16,3-3 0 15,0 0 0-15,3 0 1 16,3 3-1-16,4 0 0 16,6 4 1-16,0-1-2 0,4 1 1 15,6 2-1-15,0-2 2 16,6-1-1-16,-3 1 0 16,7-4 0-16,-4 0 0 15,-3-3 1-15,0 0 0 16,-9 0-1-16,-4 4 1 15,-6-4-1-15,-7 0 0 16,-3 0 0-16,-7 3 1 16,-3-3-1-16,-3 3 0 15,-6-3 0-15,-1-3 0 16,-6 6 0-16,3-3 0 16,-6 3 0-16,0 1 0 0,0-1 0 15,-1 0 0-15,4 0 1 16,0 1-1-16,-3-1 0 15,0 0 0 1,-4 0 0-16,-32-3 0 0,49 4 0 16,-49-4 0-16,32 0 0 15,-32 0 0-15,0 0 0 16,0 0 0-16,0 0-1 16,0 0 2-16,0 0-1 15,0 0 0-15,0 0 0 16,0 0 0-16,0 0 0 15,0 0-1-15,0 0 2 0,0 0-1 16,29 0 0-16,-29 0 0 16,0 0 0-16,0 0 1 15,0 0-1-15,0 0-2 16,0 0-8-16,0 0-24 16,0 0-108-16,-61-26-1 15,12 3-5-15,-26-16-1 16</inkml:trace>
</inkml:ink>
</file>

<file path=ppt/ink/ink1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15.567"/>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-48 119 67 0,'0'0'57'16,"0"0"-1"-16,-26-36 1 15,26 36-3-15,0 0-5 16,0 0-9-1,0 0-7-15,0 0-6 0,0 0-4 16,0 0-1-16,0 0-1 16,36 13-1-16,-36-13-2 15,74 17 0-15,-19-11-1 16,27 10 1-16,12-6-5 16,19 6-1-16,4-6-3 15,13 9-1-15,0-9-2 0,6 3 0 16,-3-3 0-16,7 6 1 15,-10-9-1 1,9 6 0-16,4-4 0 16,7 4-1-16,-1-6-1 15,13 6-1-15,1-7 0 0,-1 4 0 16,0-3-2-16,-3-1 1 16,-3-3 0-16,-3-3-1 15,-1 0 1-15,-6 4 1 16,-6-8-1-16,-4 4 1 15,1-3-1-15,6 3 0 16,-7 0 0-16,0 0 1 16,-3 0-2-16,7 0 0 15,6-3 1-15,3 0-2 0,10-4 1 16,1 1 0 0,8-4 1-16,4 0-1 15,0 0 0-15,4 4 0 16,-1-4-1-16,-3 7 1 0,-6 0-2 15,-1-1 2-15,-2 1-2 16,2 0 2-16,4 3-2 16,0-3 2-16,0 6-1 15,6-3 0-15,-3 3 0 16,0 0 0-16,0 1-1 16,-3-1 1-16,-4 0 0 15,1-3 0-15,-4 3-1 0,-3-3 1 16,1 0 0-1,-8 0 0-15,-3 4-1 16,1-1 1-16,-1 0 0 16,-3 7 0-16,-6-4 0 0,3 1-1 15,-1-4 1-15,5-3 0 16,-1 0-1-16,-3-3 1 16,-1-4 0-16,4-2-1 15,1 2 1-15,5-3 0 16,-6 7-1-16,0 0 1 15,-3 0 0-15,-3 3 0 16,6 0 0-16,-3 0 0 16,6-4-1-16,0 4 0 15,4-6 1-15,6-1 1 16,3 1-2-16,4-4 0 16,-1-3 1-16,-2 0-1 15,-4 0 1-15,-3 0 1 0,-7-3-1 16,0 6 0-16,-12 1 0 15,-7-4 0-15,-10 6 0 16,-10 4 0-16,-13 0 0 16,-15-1 0-16,-11 8 0 15,-13-4 0-15,-9 0 0 16,-13 3 0-16,0-3 0 16,-36 0 0-16,58 3 0 15,-29 0 0-15,7-3 0 16,0 4 0-16,-4-4 0 15,1 3 0-15,-33-3 0 16,52 0 0-16,-52 0 0 0,0 0 0 16,29 0-1-16,-29 0-5 15,0 0-12-15,-29-16-51 16,29 16-83-16,-56-30 1 16,8-2-1-16,-30-23-9 15</inkml:trace>
</inkml:ink>
</file>

<file path=ppt/ink/ink1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17.18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-16 237 67 0,'39'-19'109'0,"-39"19"0"15,35-20 7-15,-35 20-90 16,56-10 2-16,-21-3 1 16,27 23-1-16,3-23 0 15,23 26-3-15,16-13-5 16,22 13-3-16,17-6-2 0,23 9-3 15,15-3-2 1,17 3-2-16,10-6-1 16,19-4-2-16,4-2 1 15,16-4-3-15,-4-10 1 0,14-3 0 16,-7-3 1-16,-4-1 0 16,-6 1-1-16,-6 10 1 15,-3-7-2-15,-7 13 2 16,-10 6-3-16,-6 7-2 15,0-3 2-15,-4 6-2 16,-3-3 0-16,7 7-1 16,-10-7 2-16,7 0-2 15,-1-7 1-15,4 1 1 0,-4-4 0 16,4 3 0 0,0-2-2-16,0-1 2 15,0-3-2-15,-7 3 0 16,0-3 1-16,-3 7 0 0,-6-7-1 15,-4 6 1-15,0-3 2 16,-3 4-1-16,-6 3 1 16,-4-1-1-16,-3 1 1 15,0-3-2-15,-6 2 3 16,6-6-2-16,-6-3-1 16,-1-6-1-16,-3 0 2 15,1-1-2-15,-1 1 1 16,-6-1 0-16,0 1-4 15,-10-4 2-15,0 3-3 16,-3 4 6-16,-4 0-5 16,-2 0 4-16,-4-1-4 0,-7 1 3 15,1-3 1-15,0 6-1 16,-7-4 1-16,-10-9-3 16,7 4 2-16,-3-4 0 15,-7 0 1-15,0 0 1 16,-7 0-1-16,1 3 1 15,-3 0-1-15,2 4 1 16,-2 2 0-16,-4 4-1 16,6-6 0-16,-2 3 1 15,6-4-2-15,-1 1 1 16,1-1 1-16,0-3 0 16,-3 1 0-16,-4-1-1 15,-3 4-1-15,4-4 1 0,-11 7 0 16,-5-4-1-16,-4 1 1 15,-4 2-1-15,-2 1 0 16,-4 3 2-16,-3 0-2 16,-4 0 1-16,1 0 0 15,0 0 0-15,-4 3 0 16,4 1 0-16,-7-1 1 16,-3-3-1-16,-3 0 0 15,3 0 0-15,-4 0 0 16,4 0 0-16,0 0 0 15,3-3 0-15,-3 3-1 16,7 0 1-16,-7 0 0 0,0 0 0 16,-4 0 0-16,1 0 0 15,-3 0 0-15,-1 0 0 16,0-4 1-16,-2 8-2 16,2-8 1-16,-3 8 1 15,7-4-2-15,-7 0 1 16,4 3-1-16,-7-3 1 15,3 0 0-15,0 0 0 16,-3 0 0-16,-3-3-1 16,-7 3 0-16,-29 0-3 15,49 3-17-15,-49-3-124 16,0-29 0-16,-23-4-8 16,-26-19 0-16</inkml:trace>
</inkml:ink>
</file>

<file path=ppt/ink/ink1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5:25.715"/>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1 87 9 0,'0'0'80'0,"0"0"3"16,0 0 1-16,0 0-63 15,0 0 2-15,0 0 6 16,0 0 5-16,0 0 3 16,0 0-4-16,0 0 1 15,0 0-1-15,29 0-2 0,-29 0-4 16,0 0-1-16,33 17-5 16,-33-17-2-1,49 16-2-15,-10-3 0 0,-7-10-3 16,14 10 1-16,-4-10-3 15,13 4-1-15,-3-4-1 16,13 4-3-16,0-11 0 16,13 8 0-16,-4-8-2 15,14 4-1-15,3-6 0 16,9-1 0-16,8 1 0 16,-5-1-1-16,8 1 1 15,2 3-1-15,4-4-1 0,-3 4 0 16,3 0-2-16,-7-1 2 15,-3 1-1-15,-6 3 0 16,-7 0-1 0,4-3 0-16,-11 6 0 0,-2 4 0 15,-7-4 0-15,-4 3-1 16,-6 1 1-16,1-4-2 16,-5 0 1-16,-12 4 1 15,0-7 1-15,-6 6-1 16,-4-2 0-16,-3-1 0 15,0 0-1-15,-3 0 1 16,3-3 0-16,-4 7 1 16,4-4-2-16,3 0 2 0,4 1-1 15,-1-1 0 1,4 0 0-16,6 0 0 16,0 1-1-16,4-1 1 15,6-3 0-15,0 0-1 0,3 3 1 16,3-6 0-16,4 0 0 15,3 3 0-15,10 3 0 16,-1-6-1-16,4 3 1 16,3 0-2-16,7-4 1 15,6 8 1-15,0-4-1 16,7-4-1-16,-1 1 2 16,4 3 0-16,3-3 0 0,1 0-1 15,-1 3 0 1,-3-4 0-16,-1 1 2 15,-5 0-2-15,2 0-1 16,-5-1 1-16,-1 1 0 0,-7 0-1 16,-2-4 2-16,-1 4-1 15,4-3 0-15,-4-1 0 16,-6-3 0-16,6 4 1 16,1-4 0-16,2 0-1 15,1 7 1-15,-4-7-1 16,1 7 0-16,-4 0 0 15,0 3 1-15,-3-3-1 16,0 3 0-16,3-4 1 16,0 1 0-16,0 0-1 15,4 0 1-15,6-4-1 16,0 1 0-16,6 2 1 16,-3-2-1-16,3 3 1 0,4-4-1 15,3 4 2-15,3 3-2 16,0 0 1-16,-3 0-1 15,3-3 1-15,-3 3 0 16,3 0-1-16,-6 0 1 16,-1 0-2-16,-5-4 3 15,-5 4-2-15,-2-3 1 16,3 3-1-16,-7 0 1 16,-3-3 0-16,1 3-1 15,-4 0 1-15,-1 0-1 16,-2 3 1-16,-4-3 0 15,-2 3 0-15,-4 4-1 0,-4-4 0 16,-2 4 1-16,-1-1 0 16,-3 1-1-16,-3-1 1 15,3 4 0-15,4-7 0 16,-1-3 0-16,4 3 0 16,-4 1 0-16,4-4-1 15,0 0 1-15,-1 3 0 16,4-3 0-16,-6 3 0 15,2 0-1-15,4 1 1 16,0 2-1-16,7 1 2 16,2-4 0-16,4 3-2 15,0 1 1-15,3-1 0 16,-3-2 0-16,3 2 0 0,0 1 0 16,-6-4-1-16,0 3 0 15,-1-2 1-15,-2-1 0 16,-4-3-1-16,-3 3 0 15,-7-3 0-15,1-3 1 16,-4 9 0-16,-3-6-1 16,-4 4 1-16,-2-1 0 15,-1 0-1-15,-3-3 2 16,1 3-1-16,-4-3-1 16,-4 0 1-16,-6 4-1 15,-9-1 0-15,-33-3 2 16,45-3-1-16,-45 3-1 0,0 0 0 15,33 3 1-15,-33-3 0 16,0 0 2-16,0 0-2 16,0 0-1-1,0 0 1-15,0 0 1 0,0 0-1 16,0 0 0-16,0 0 0 16,0 0 0-16,0 0 0 15,45 0 0-15,-45 0 0 16,42 0 0-16,-12 0 0 15,-30 0-1-15,55-3 1 16,-55 3 0-16,42 0-1 16,-42 0 1-16,29-4 0 15,-29 4 0-15,0 0 1 0,0 0-1 16,0 0 0-16,0 0 0 16,33-3 0-16,-33 3 0 15,29-3 0 1,-29 3 0-16,36 0-1 0,-36 0 1 15,48-3 1-15,-18 3-1 16,-1 0 0-16,3-4-1 16,-2 4 1-16,5-3 1 15,-6 0 0-15,1 0-1 16,-30 3 0-16,42-4 0 16,-42 4 0-16,0 0 1 15,0 0-1-15,0 0 0 0,0 0-1 16,0 0 2-16,0 0-2 15,0 0 1 1,29 4-1-16,-29-4 1 0,0 0 0 16,0 0 0-16,0 0-1 15,0 0 1-15,39-7 0 16,-39 7 1-16,42-3-2 16,-9 3 1-16,-1-3-1 15,4-1 2-15,-4 1-1 16,4 0-1-16,-7 3 1 15,1-3 0-15,-30 3 0 16,42-7 0-16,-42 7 1 16,32-3-2-16,-32 3 0 15,33-7 2-15,-33 7-2 16,35-6 2-16,-35 6-1 16,43-3 0-16,-43 3 0 15,35-4 0-15,-35 4 0 0,0 0 0 16,36-3 0-16,-36 3-1 15,0 0 1-15,0 0 0 16,0 0-1-16,0 0 1 16,29 3 1-16,-29-3-1 15,0 0 0-15,0 0-1 16,0 0 2-16,0 0-2 16,33 4 2-16,-33-4-1 15,0 0 0-15,0 0 0 16,0 0 0-16,0 0 2 15,0 0-2-15,0 0 0 16,0 0 0-16,0 0 1 0,0 0-1 16,0 0 0-16,0 0 0 15,0 0 0-15,0 0-1 16,0 0-3-16,0 0-5 16,0 0-23-16,-33 3-116 15,33-3 0-15,-52-3-8 16,-6-1 2-16</inkml:trace>
</inkml:ink>
</file>

<file path=ppt/ink/ink1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5:28.552"/>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177 52 22 0,'0'0'72'16,"-32"-7"1"-16,32 7-4 0,-29 13-57 15,29-13-5-15,-39 10-3 16,39-10-2 0,-36 13 1-16,36-13 4 0,-29 16 6 15,29-16 8-15,0 0 4 16,-33 10 10-16,33-10 4 16,0 0 5-16,0 0 2 15,0 0-1-15,0 0-5 16,0 0-4-16,0 0-3 15,33 33-6-15,6-17-2 16,-7-6-4-16,24 12-2 0,2-6-4 16,26 10-1-16,7-13-2 15,20 7-1 1,2-10-2-16,11 3-2 16,6-4-1-16,9 4-2 15,4-6 1-15,6-1-2 0,-3-6 1 16,13 4-2-16,4-4 0 15,12-4-2-15,4-5 2 16,-4 2-2-16,3 1 1 16,1-1-1-16,-7 1 1 15,-3 6-2-15,-13 3 0 16,-7 3 0-16,-3 7-1 16,-3-3 2-16,0 0-2 15,3-7 0-15,-3 7 1 16,0-4 0-16,6-2 1 15,-3-4 0-15,-3-4 0 16,3 4-2-16,-3-3 1 16,-7 3-1-16,-6 3 0 0,0-6 0 15,3 6 0-15,-6 1 1 16,2 2-2-16,-2-6 3 16,3 3-1-16,0 1 1 15,0-8 0-15,-4 4-1 16,-2-6 0-16,-11-1-1 15,1 4 1-15,-10 0 0 16,-7 0 1-16,-9 3-1 16,-7 0 1-16,-3 0-1 15,0 0 0-15,-4 3 1 16,-2-6 0-16,6-1-1 16,0 1 0-16,3-3 0 0,0 2 1 15,3 4 0-15,4-3-1 16,3-3 1-16,0 6-1 15,-3 0 0-15,6 0 1 16,0 0-1-16,3 0 1 16,4 0-1-16,-1-4 1 15,4 1-1-15,0 0 1 16,7 3 0-16,-1-3 0 16,4-1 0-16,-1 1-1 15,1 0 1-15,3 0-1 16,0-1 2-16,3 1-2 15,-3-3 1-15,-1-4 0 16,-5 3 0-16,2 1 0 0,1-4 0 16,-4 0 0-16,-2 4-1 15,-8-1 1-15,1 4 0 16,0 0 0-16,-4-4-1 16,0 4 1-16,-3 0-1 15,1 0 1-15,2-1-1 16,4-5 1-16,-1 2-2 15,1-6 2-15,0 7 0 16,-1-1 0-16,1-2 0 16,-7 2-1-16,-6-3 1 15,-1 4-1-15,-6 3 1 16,-3-1-2-16,0 1 2 0,-3 0-1 16,3 0 0-16,-3-1 2 15,2 1-2-15,1 0 0 16,4 0 1-16,-1-4 0 15,0 7 0-15,0-3 0 16,0 0-1-16,4 3 0 16,-1 0 2-16,-3 0-1 15,0 0 1-15,0-4-2 16,1-2 1-16,-1 6 0 16,-3-3 0-16,-4-1 0 15,1-2-1-15,-10 6 1 16,-3 0-1-16,-7 0 1 0,-6 6 0 15,-7-9-1-15,-10 6 0 16,-3-3 0-16,-29 0 1 16,52 4-1-1,-52-4 1-15,49 9 0 0,-49-9-1 16,52 13 1-16,-23-3 0 16,0-3 0-16,1 2 0 15,2 4 0-15,4-3 0 16,-4-3 0-16,7-1 0 15,0 4 0-15,7-4 0 16,-7 1 0-16,6 3 1 16,-3-7-1-16,-9 0-2 15,2 0 2-15,-35-3 0 0,56 10 0 16,-56-10-1-16,35 3 1 16,-35-3 0-16,43 0 0 15,-14 3 1 1,0 4-1-16,10-7-1 0,0 6 1 15,10-2 0-15,-4-4 0 16,4 3 0-16,-7-3 0 16,-3 0-1-16,0-3 1 15,-3 3 0-15,-4-7 1 16,1 7-2-16,-4 0 1 16,0-3 0-16,3-4 0 15,-2 7 1-15,-30 0-1 16,55-6 0-16,-55 6 1 0,42-7 0 15,-42 7-2-15,32 4 2 16,-32-4-2 0,0 0 1-16,0 0-1 0,30 3 1 15,-30-3 0-15,0 0-1 16,0 0 1-16,0 0 0 16,0 0 0-16,0 0-1 15,0 0 1-15,0 0 0 16,0 0-1-16,0 0 2 15,0 0-1-15,0 0 0 16,0 0 0-16,0 0 0 16,0 0 1-16,0 0-1 0,0 0 1 15,0 0-2-15,0 0 1 16,0 0-1-16,0 0 2 16,0 0 0-1,0 0-1-15,0 0-1 0,0 0 1 16,0 0-1-16,0 0 1 15,0 0 0-15,0 0-1 16,0 0-1-16,0 0-5 16,0 0-12-16,0 0-74 15,0 0-60-15,-30 16-3 16,-21-26-4-16,-21 4-1 16</inkml:trace>
</inkml:ink>
</file>

<file path=ppt/ink/ink1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5:31.152"/>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-10 3 141 0,'0'0'116'0,"0"0"0"0,39-3 5 15,-39 3-64-15,46 9-34 16,-1 4 2-16,-3-9 1 16,20 12-1-16,-3-10-4 15,19 11-1-15,-1-4-4 16,14 6-3-16,0-6-1 16,10 10-1-16,-1-10 0 15,11 6-2-15,-1-2 0 16,7-1-2-16,6-10 0 0,7 4-2 15,7-10 1-15,12 6-1 16,13-9-1-16,14 3-1 16,9-10 0-16,13 4-1 15,-3-4 1 1,9 4-1-16,1-1-1 0,-7 1 0 16,-4-1 1-16,-2 7-1 15,-7-3 0-15,0 6-1 16,-3 4 0-16,-4-1 0 15,-2-6 0-15,-8 4 0 16,-2-1 0-16,-10-6-2 16,-7 6 1-16,-12-3 0 15,-11 0 1-15,-9-3-2 0,-3-1 1 16,-7 4 1-16,-7 4-1 16,-2-4 1-16,-1 3 0 15,-3-3 0 1,4 0-1-16,-4 3 2 0,0 3-2 15,0-2 1-15,4-1-1 16,2 3 1-16,4-2 0 16,3-1-1-16,4-3 0 15,2-3 0-15,7-1 0 16,4 1 0-16,6-3 0 16,-4-1 0-16,4 4 1 15,6-3-1-15,1 2 2 16,6-2-2-16,-1-1 1 0,5 4-1 15,-1-3 0 1,0-4 0-16,0 0 0 16,-3-3 0-16,3 7 0 15,-3-1 0-15,-1-3 1 0,-5 4 0 16,-1-1 0-16,-3-2-2 16,-3 2 2-16,-7 4-1 15,-6 0 1-15,0-4-1 16,-16 1 0-16,-7 6 1 15,-10-4-2-15,-9 8 3 16,-13-4-2-16,-14 0 0 16,-5 0 2-16,-43 0-2 0,48 3 0 15,-48-3 1-15,0 0 0 16,0 0-1 0,33 3 2-16,-33-3-1 15,0 0-1-15,0 0 0 0,0 0 1 16,36 0-1-16,-36 0 1 15,0 0 1-15,0 0-2 16,29 3 2-16,-29-3-2 16,0 0 1-16,0 0 0 15,32 7 1-15,-32-7 0 16,39 6-1-16,-10-2 1 16,7-1-2-16,3 0 2 15,3 0-2-15,-3 4 1 16,3-4 0-16,-3 0-1 15,0 1 1-15,4-1-1 16,-5-3 1-16,5-3 0 16,2 3 1-16,4-4-2 0,-7 1 1 15,0 0 1-15,-9-4-2 16,-33 7 2-16,45 0-1 16,-45 0 0-16,0 0 0 15,0 0 0-15,0 0 0 16,0 0-1-16,0 0 1 15,0 0 0-15,0 0 1 16,0 0 0-16,0 0-1 16,0 0 1-16,0 0-2 15,0 0 1-15,0 0 0 16,0 0 0-16,0 0 0 16,0 0-1-16,0 0 1 0,0 0 0 15,33 7 0-15,-33-7-1 16,29-3 0-16,0 6 2 15,4-6-2-15,9-1 1 16,0 1 0-16,7 0 1 16,3 0-2-16,-7-1 2 15,-3 4-2-15,-9-3 1 16,-33 3-1-16,42 0 1 16,-42 0 0-16,0 0 0 15,0 0 0-15,0 0 0 16,0 0 1-16,0 0-1 15,0 0 1-15,0 0-1 16,0 0-1-16,0 0 2 0,0 0-2 16,0 0 2-16,0 0-2 15,0 0 2-15,0 0-2 16,0 0 2-16,0 0-2 16,0 0 1-16,0 0 1 15,0 0-1-15,0 0 1 16,0 0-2-16,0 0 2 15,0 0-2-15,0 0 2 16,0 0 0-16,0 0-1 16,0 0 0-16,0 0 1 15,0 0-1-15,0 0 0 16,0 0 0-16,0 0 0 0,0 0 1 16,0 0-2-16,0 0 0 15,0 0 1-15,0 0-1 16,0 0 0-16,-13 29 0 15,13-29 1-15,0 0-2 16,-46 30 2-16,17-17 0 16,-10 3 0-16,-6 3 0 15,-10-3 0-15,-10 4 0 16,-3-1 0-16,-4-2 1 16,-6-1-1-16,4 0 0 15,-4-3-1-15,3-3 2 16,7 3-1-16,3-3 1 15,6-1-1-15,4-5 0 0,7-1 1 16,5 3-2-16,1-2 2 16,-3-8-1-16,-1 4 1 15,-12-3-2-15,-1 0 2 16,-12 0-1-16,-4-4 1 16,-6 1 0-16,-7-4 0 15,-2 7-1-15,-5-4 1 16,4 4 0-16,4 0-1 15,2-4 1-15,4 7-1 16,7 0 0-16,-1-3 0 16,10 3 0-16,0 0 1 15,7 0-1-15,-4 0 0 0,4 0-2 16,-4 0 1-16,-3 0-3 16,-7-7-1-16,4 1-3 15,-13-17-3 1,-3 7-3-16,-14-17-4 0,7 11-2 15,-16-17-7-15,7 19-5 16,-27-15-31-16,20 28-79 16,-23 4 1-16,7 13 0 15,-7 6 1-15</inkml:trace>
</inkml:ink>
</file>

<file path=ppt/ink/ink1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0:06.053"/>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0 19 16 0,'0'0'82'0,"0"0"2"16,43-22-1-16,-43 22-62 15,0 0-2-15,32-10-2 16,-32 10-1-16,0 0-1 16,36-3-2-16,-36 3-1 15,0 0 1-15,35 16-2 0,-35-16 2 16,33 16 0-1,-33-16 0-15,49 16 2 16,-20-12 0-16,13 5 0 16,-6-5-2-16,12 5 1 15,-5-9-3-15,5 7-1 0,4-4-2 16,0 4 0-16,3-4-1 16,1 0-1-16,-4 0 0 15,6 4-2-15,0-4 0 16,4 4 0-16,-3-4 0 15,-1 3-1-15,0 1 1 16,1-1 1-16,-1 1 1 16,7-1 0-16,-3 1 1 15,9-1-1-15,-6-2 0 16,7 2 2-16,-7-6-2 16,6 3 0-16,-6-3-1 15,3 0 0-15,-6 4-1 0,-1-8 0 16,4 4 1-16,0-3-2 15,3 3 1-15,4-3 0 16,-1-4 0-16,7 1-2 16,0-1 2-16,0 4-2 15,0-3 1-15,0 2-1 16,-3 1 0-16,-4 0-2 16,-6 0 2-16,0 3-1 15,-7-4-1-15,1 4 2 16,-4 0-2-16,0-3 2 15,-3 6-1-15,10-6 1 16,-4 6 0-16,7-3 0 0,0 0 0 16,6 4-1-16,1-8 1 15,-1 4-1-15,4 0 1 16,-4 0-1-16,4-6 0 16,0 6 0-16,-1-3 1 15,8-1-1-15,-5 1 0 16,5 3 0-16,-1-3 0 15,0 0 0-15,-3 3-1 16,-3 3 1-16,2-3 0 16,-5 3-1-16,-1 0 1 15,1 4-1-15,6-4 2 16,0 0 0-16,3 4-1 16,0-4 2-16,3 0-1 0,1-3 0 15,2 4 0-15,4-1 1 16,-6-3-2-16,2 3 0 15,1-3 0-15,3 0 0 16,3 3-1-16,-3-3 2 16,0-3-1-16,3 3 0 15,-6-3 1-15,2 0-1 16,-2 3-1-16,3 0 2 16,-7-4 0-16,1 1-2 15,-4 0 2-15,-3 0-2 16,-3-1 1-16,-7 4-1 15,0-3 1-15,-10 3 0 0,-2 0-2 16,-1 3 2-16,-7 1-1 16,4-1 1-16,-3 0-2 15,0 0 3 1,3 4-2-16,0-1 1 0,-4-2-1 16,8-1 1-16,2 0 0 15,4 0-1-15,3 1 1 16,0-4-2-16,6 0 2 15,4 0-2-15,6-4 3 16,-3 1-2-16,6 3 1 16,-3-3 0-16,10 0-1 15,0-1-1-15,3-2 2 16,0 3-1-16,0-4 0 0,4 4-1 16,3-4 1-16,-1 1 0 15,-2 3 1 1,2-4 1-16,4 4-2 15,-3-4 1-15,6 1-1 0,-3-1-1 16,-4-2 2-16,4-1-1 16,-3 0 0-16,0 0 0 15,2 1 0-15,-2-1-1 16,-4 3 1-16,1 1 0 16,2-4 0-16,-5 4-1 15,-4 2 0-15,3 1 1 16,-10 3 0-16,-3 0 0 0,0 0 0 15,-3 3 0-15,0 1 0 16,-3 2 0 0,0-3 0-16,-1 1 0 15,-2 2 0-15,-4 1 0 0,6-4 1 16,-5 0-1-16,-1 0 0 16,0 4 0-16,3-4 1 15,4 0-3-15,-3 4 1 16,5-4 0-16,1 0-1 15,4 4 1-15,5-1 0 16,4 1-1-16,6-1 1 16,4-2 1-16,3 2-1 15,10 1 2-15,2-4-2 0,5 0 1 16,5 0-1 0,1-3 1-16,-4 0 1 15,4 4-4-15,3-4 2 16,0 0 0-16,-4 3-1 0,1 0 1 15,3-3-2-15,-1 0 2 16,-2 3-1-16,0-3 2 16,-4 0 0-16,0-3-1 15,1 0 1-15,-11 0-1 16,-2-4 2-16,-4 4-2 16,-6-4 1-16,-4 4-2 15,-3-3 1-15,-6 2 0 16,-7 1 0-16,-3 3-1 15,-4 0 1-15,-2 0 0 16,-1 3 0-16,-9 1 1 16,6-1-1-16,-6 0 1 0,9 4-1 15,-3-4 2-15,7 3-2 16,0 1 1-16,-1-1 0 16,4 1 0-16,-3-4 0 15,0 4 0-15,-7-4 0 16,0 3-1-16,-6-2 1 15,-7-1-1-15,-10 0 2 16,-9 0 0-16,-7 1 0 16,-29-4-1-16,36 3 2 15,-36-3-1-15,0 0 1 16,0 0 0-16,0 0-1 16,0 0 2-16,0 0-3 15,0 0 2-15,0 0-2 0,0 0 2 16,0 0-2-16,0 0 0 15,0 0 0-15,0 0-1 16,0 0-1-16,0 0-5 16,0 0-15-16,0 0-59 15,-36-23-53-15,-19 10-6 16,-16-6-1-16,-43-7-5 16</inkml:trace>
</inkml:ink>
</file>

<file path=ppt/ink/ink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05.631"/>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-10 310 57 0,'58'-29'116'15,"-58"29"2"-15,65-52-7 16,-16 45-86-16,6-15 1 15,23 15 1-15,-4-16-1 16,24 17-4-16,-4-10-1 0,20 16-2 16,2-10-4-16,18 16-2 15,-8-6-2-15,14 10-3 16,-4-3 0-16,13 2-2 16,1-9-2-16,15 0 0 15,4-6-1-15,3-4 1 16,4-3-1-16,9-6 0 15,-4-1 0-15,4 4 0 16,-6 0 0-16,-4 3-1 16,-9 0 0-16,-1 6 0 15,-2 1 0-15,-4 3-1 16,-3 3 0-16,-4-4 0 16,-2 1-1-16,2 3 0 15,-3 0 0-15,-2-3 0 0,-1 0 0 16,0-4 0-16,0 4 0 15,6-4-1-15,4 1 1 16,3-1 0-16,7 4 0 16,-1 0-1-16,1 3 1 15,3 0-2-15,0 3 2 16,-4 4-1-16,-2-1 0 16,-1 1 0-16,-6-1 1 15,0 1-1-15,-1-1 1 16,-5-3-1-16,-1 4 0 15,-6-1 1-15,3 4 0 16,-3 0-1-16,-7 0 1 0,-3 3-2 16,-6-4 3-16,3 4-2 15,-4 0 0-15,4-6 0 16,-6-1 1-16,5-3 0 16,-2-6 0-16,3 0 1 15,3-3-2-15,-6 2 2 16,-4-5 0-16,4 5 0 15,-4-2-1-15,0 3 1 16,-6-1 0-16,0 8-1 16,-3-1 1-16,3 0-2 15,-1 0 1-15,-2 4 1 16,-4-1-2-16,4 1 1 16,0 2-1-16,-1-2 1 0,4 3 0 15,-3-7-1-15,6 0 1 16,3 4-1-16,1-4 0 15,-1 3 1-15,-3-6-1 16,3 7 1-16,-2-4-1 16,-1 4 1-16,-3 2-1 15,-1-2 1-15,5 3-1 16,5-4 1-16,1 1 0 16,-1-1-1-16,4-3 1 15,3 1-1-15,0-4 1 16,-3 0 0-16,-6 0 0 15,-1-4 0-15,-6 4 0 0,0-3 0 16,0 0 1-16,-7 3-1 16,-3-3 1-16,-3-1-1 15,3 1 0 1,-3 0 0-16,3 0 1 0,0-1-1 16,-3 1 0-16,7-3 0 15,-1 2 1-15,0 1 0 16,-9 3-1-16,-4 0 2 15,-12-3-1-15,-14 6 0 16,-12 0-1-16,-17 1 0 16,-10-1 1-16,-32-3-1 15,36 3 0-15,-36-3 0 16,0 0 0-16,0 0 0 0,0 0 0 16,0 0-1-16,0 0 1 15,29 0 0-15,-29 0-1 16,0 0-5-1,0 0-10-15,-42-16-67 0,-3 13-62 16,-46-17-2-16,-39-9-5 16</inkml:trace>
</inkml:ink>
</file>

<file path=ppt/ink/ink2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0:08.045"/>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-27 187 73 0,'13'-29'97'16,"-13"29"-1"-16,0 0-9 15,0 0-61-15,45-16 4 16,-45 16-5-16,39 3 0 0,-39-3-2 15,59 16 0-15,-24-13-1 16,14 10-3 0,3-3-1-16,13 6-3 15,3-6 0-15,20 6-2 0,6-9 0 16,16 6-3-16,10-7 0 16,13 1-1-16,4-4 0 15,19-3-1-15,3-10 1 16,6 7-1-16,1-4-2 15,9-6 1-15,0 4-1 16,11-1 0-16,-1-3-1 16,0 3 0-16,0 0 0 15,3 4-1-15,-3-7 1 0,-3 10-1 16,-10-7-1 0,-7 10 0-16,-6-6 1 15,1 6-1-15,-5 0 0 16,1 0-1-16,0 6 0 0,-3-6 0 15,2 7 0-15,1-7 2 16,0 0-1-16,-3 0 2 16,-4-4-2-16,-3-2 1 15,-3-1 0-15,0 1 1 16,3-1-2-16,-6 1 0 16,2-1-1-16,-5 1-1 15,-1 3 2-15,0 3-1 0,1 0 1 16,-4 6-1-1,-7 1 1-15,4-1-1 16,-3 4 0-16,3 0 1 16,-4-1-1-16,7 1-1 0,-3-4 0 15,7-2 2-15,-1 2-1 16,-3-3 0-16,-3 1 0 16,-3-1-1-16,6 0 1 15,-10 4 0-15,0-7 0 16,-2 3-1-16,-1 0 0 15,-3-3 0-15,-1 0 0 16,1 0 1-16,-3-3 0 16,0 0-2-16,-1 3 0 15,1-4 1-15,3 4 0 16,-4-3 0-16,1 3-1 16,0-3 1-16,6 3 0 15,-7-7-1-15,4 4 1 0,3-3-1 16,-3-4 1-16,3 4-1 15,4-4 0-15,-1 0-1 16,-3 4 2-16,3-1-1 16,4-3 1-16,-4 7-1 15,1 0 1-15,-1 3 0 16,4-3-1-16,-4-1-1 16,-3-2 1-16,-3 3-1 15,-3-1 0-15,3 1 2 16,-4-3-3-16,-2-1 2 15,-4 7 0-15,3-6 1 16,-3 2-1-16,4-2 1 0,-4 3 0 16,0-1-2-16,0 1 3 15,0 0-3-15,0-4 1 16,0 7-1-16,-3-9 0 16,3 5-1-16,-6 1 1 15,6-3 0-15,-3-1 0 16,-3 1 0-16,3-1 0 15,-7 4 1-15,0 0 0 16,1-1 0-16,-4 4-1 16,-3 0 1-16,-7 4 0 15,-3-4-1-15,-9 3 0 16,-1 0 0-16,-12 0 1 0,-4 1-1 16,-13-1 2-16,-3 0-2 15,-10 0 1-15,-29-3-2 16,52 4 2-16,-52-4 0 15,36 3-1-15,-36-3 2 16,36 3 0-16,-36-3-1 16,42 7 0-16,-42-7 1 15,52 9-1-15,-20-5-1 16,-3-1 1-16,7 3-2 16,-7-2 0-16,-29-4 0 15,52 3 1-15,-52-3-1 16,30 3 0-16,-30-3 1 15,0 0-3-15,0 0 0 0,0 0-6 16,0 0-3-16,0 0-14 16,-65 3-25-16,65-3-83 15,-88 23-2-15,23 0 0 16,-29-4-2-16</inkml:trace>
</inkml:ink>
</file>

<file path=ppt/ink/ink2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0:11.857"/>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775 1114 56 0,'0'0'87'16,"51"-22"-1"-16,-51 22 2 15,56-20-74-15,-21 20 2 16,1-3 1-16,10 13 5 15,-4-4-1-15,13 10 0 16,0-3 0-16,17 13 1 0,2-13-2 16,20 10-2-16,4-10-1 15,15 0-2-15,7-6-1 16,23 2 0-16,0-9-3 16,16-3-1-16,7-3-2 15,3 2 0-15,6-5-2 16,3 5 1-16,1-2-1 15,-4 3-2-15,-3 3 0 16,0 3 1-16,1 0 0 16,5 7 1-16,-6-7 0 15,3 7 0-15,1-4 1 16,-1 4 1-16,-6-7 0 16,0 4-1-16,-7-4-1 0,4 4 0 15,-14-7-1-15,4 6-1 16,-10-3-1-16,3 4 0 15,-9-4-1-15,0 4 0 16,-4-1 0-16,0-3 1 16,-6 4-1-16,-3 2 0 15,-1-5 1-15,-6-1-1 16,-3 3 0-16,0-2 1 16,-10 2-2-16,0-3 1 15,-3 1 1-15,-3-1-1 16,0 0-1-16,-1 0 1 15,-2 1-1-15,-1-4 1 0,0 3-1 16,1-3 0-16,-1 0 1 16,4 0 0-16,-4-3 0 15,7-1 1-15,0 1 0 16,0 0-1-16,6-4 0 16,7 1 0-16,-3 3 0 15,6-4-1-15,7 4 0 16,-4 0 0-16,0-1 0 15,4 1 0-15,-4 0 0 16,-3 0 0-16,4 0-1 16,-7-1 0-16,-7-2 1 15,0 6 0-15,1-3-2 16,-7-1 2-16,3 1-1 0,-3-3 2 16,-7 6-2-16,4-4 3 15,-1 4-2-15,1-6 0 16,-4 3 1-1,1-1 0-15,-1 4-1 0,-6-3-1 16,3-3 2-16,0 2-2 16,0-2 0-16,1 3 1 15,2-4-1-15,4 1 0 16,-1-4 1-16,4 0-1 16,3-6 0-16,4 3 2 15,-1 0 0-15,0-3 0 16,4 3 0-16,0 3-1 0,-4-3 0 15,-3 6 0-15,-3 1 0 16,-7 3-1 0,-2 3-1-16,-8-4 0 15,-6 4 1-15,1 0-1 0,-8 4 0 16,1 2 0-16,-4-3-1 16,-2 4 1-16,-1-4-1 15,0 4 1-15,3-4-1 16,-3 0 1-16,4 0 1 15,3 1 0-15,-1-4 0 16,-2 3-1-16,-1-3 1 16,4 3 1-16,-4-6-1 15,1 0 0-15,-4-1 1 0,-3 1-1 16,-4-3 1 0,-2 2 0-16,-1-2-1 15,-6 3 0-15,-6-1 0 16,-4 1 0-16,-3 3 0 0,-7-3 0 15,-32 3 0-15,55-3 0 16,-55 3 0-16,43 0 1 16,-43 0-1-16,0 0-1 15,35 0 1-15,-35 0 0 16,0 0-1-16,0 0 0 16,0 0 0-16,0 0 1 15,0 0 1-15,0 0-2 0,0 0 2 16,0 0-1-1,0 0 0-15,0 0 1 16,0 0 1-16,0 0 0 16,0 0-1-16,0 0 1 0,0 0 1 15,0 0 0-15,-29-20-1 16,29 20-1-16,-45-26 0 16,9 4-1-16,-13-11 0 15,-12-9-1-15,-17-7 1 16,-13 0-1-16,-10-6 2 15,-12-3-2-15,-4-1 1 16,-10 7-1-16,-6 1 2 16,3 12-1-16,-3-4 2 15,-3 8 0-15,9 2-1 16,0 7 0-16,7 0 1 16,7 7 1-16,2 3-1 15,7-1-1-15,7 8-1 0,6-4-1 16,0 3 2-16,4-3-2 15,-4 6 2-15,0 1-2 16,-3-1 2-16,-4 1-1 16,1 3 0-16,-7 3 1 15,-3 0-1-15,-4 3 1 16,-2 0 0-16,2 0-1 16,-5 4 0-16,-1-1 1 15,-7 4-1-15,1-3 0 16,0-1 0-16,2 1 0 15,1-1 0-15,0-3 0 16,3-3 0-16,0 4-1 0,1-1 3 16,5-3-2-16,1 3 1 15,-1 0-1-15,-2 1 1 16,2 2 0-16,1 1-2 16,0-1 1-16,3 4-1 15,-4-4 1-15,1-2 0 16,-4-4-1-16,4-4 0 15,-4-2 1-15,4-1 0 16,-1-2-1-16,1 2 1 16,0-3-1-16,-7 4 0 15,-3-1 0-15,-4 7 1 16,-2 0-2-16,-7 0 2 16,-4 4-1-16,-6-1 1 0,-3 3-1 15,4 1 1-15,-5 3-1 16,5-7 0-16,-1 3 1 15,3-2-2-15,1-1 1 16,-1-3-1-16,7 0 1 16,0 0-1-16,3-7 0 15,0 1 1-15,0-1-1 16,4 1 1-16,2-1 0 16,1-2 1-16,-4-1-1 15,4-3 0-15,-4 0 1 16,-3 0-1-16,1-3-1 15,-11 3 0-15,7 0 1 0,-4 0-1 16,1 0 0-16,-3 0 0 16,-4 0 1-16,10 0 0 15,-1 3 1-15,8 0 0 16,3-3-1-16,9 4 1 16,4 2-1-16,6-3 1 15,6 4-2-15,4-4 2 16,6 4-1-16,4 2 0 15,6 1-1-15,3-7 1 16,4 7-1-16,0 3 1 16,6 0 0-16,3 0 1 15,-6-3-1-15,0 3 1 0,-4 0 0 16,-6 3 0-16,-3 0 0 16,-3 1 0-16,-4-1 0 15,-3 3-1 1,-6 1 0-16,3 3 1 0,-1-1-1 15,1 1 0-15,0 0 0 16,-3-7 1-16,6 4-2 16,-3-4 2-16,6 0-2 15,0-3 1-15,7-3 1 16,0-4-2-16,10-2 1 16,3 5 0-16,6-5 1 15,7 2 0-15,6-3 0 16,13 4-1-16,4-1 0 0,32 7 1 15,-42-6 0-15,42 6 0 16,0 0 0 0,-36-10 1-16,36 10-2 15,-29-3 2-15,29 3-2 0,-43-3 2 16,43 3-1-16,-48 0-1 16,48 0 1-16,-49-4-2 15,49 4 2-15,-42 0 0 16,42 0 0-16,-33 0-2 15,33 0 2-15,-29-6 0 16,29 6 0-16,0 0 1 16,-42 0-1-16,42 0 0 15,0 0 0-15,-36-3 1 0,36 3-1 16,0 0 0 0,0 0-1-16,-35 0 2 15,35 0-2-15,0 0 1 16,0 0-1-16,0 0 0 0,0 0 1 15,-30 3-1-15,30-3 2 16,0 0-2-16,0 0 1 16,-29 3 0-16,29-3 0 15,0 0 0-15,0 0-1 16,0 0 1-16,0 0-1 16,0 0 2-16,0 0-3 15,-36 23 2-15,36-23 0 16,0 0 0-16,-42 42 0 15,42-42 0-15,-42 42 0 16,42-42-2-16,-45 55 4 16,25-25-4-16,20-30 2 0,-42 55-1 15,42-55 1-15,-29 49-3 16,29-49 1-16,-13 32-1 16,13-32-2-16,0 0-9 15,0 0-40-15,48 20-84 16,-18-30-2-16,2-6-5 15,-32 16-2-15</inkml:trace>
</inkml:ink>
</file>

<file path=ppt/ink/ink2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2:27.001"/>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0 79 6 0,'0'0'117'15,"0"0"4"-15,0 0 0 16,33-26-70-16,-33 26-8 15,42-16-11-15,-6 3-6 16,19 10-2-16,3-4-3 16,20 7-2-16,4-10-4 15,18 14-3-15,4-4-3 16,16 3-1-16,0 3-2 0,10 4-2 16,6 0-1-16,4 3 1 15,6 3-2-15,4-3 1 16,5 0 1-16,8 3 0 15,2-3-1-15,7 0 0 16,4-9 0-16,9 2 0 16,3-6 0-16,3 7 0 15,-9-4-2-15,-6 3 0 16,-14 1 1-16,-13 2-1 16,-19 4-1-16,-23-3 0 15,-26 6 0-15,-16-6 1 16,-19 3-1-16,-14-6 1 15,-32-7-2-15,29 13 1 0,-29-13-1 16,0 0 2-16,0 0-1 16,0 0 0-16,0 0-1 15,0 0 1 1,0 0 1-16,0 0 0 0,0 0-1 16,0 0 0-16,0 0-1 15,0 0 2-15,0 0-2 16,0 0 1-16,0 0-1 15,0 0 2-15,0 0-2 16,0 0 2-16,0 0-1 16,23 32 0-16,-23-32 0 15,0 0 0-15,42 29-1 0,-42-29 1 16,43 23 1-16,-43-23-2 16,52 29 2-16,-52-29-1 15,55 26 0 1,-55-26 0-16,52 20 1 0,-52-20-2 15,42 16 1-15,-42-16 0 16,36 10-1-16,-36-10 2 16,0 0-2-16,0 0 2 15,29 9 0-15,-29-9-2 16,0 0 1-16,0 0 0 16,0 0 1-16,0 0-2 15,0 0 2-15,0 0-1 16,0 0 0-16,0 0 0 15,0 0 0-15,0 0 0 0,0 0 0 16,0 0 0 0,0 0 0-16,0 0 0 15,0 0-1-15,0 0 2 0,0 0-2 16,0 0 2-16,0 0-2 16,0 0 1-16,0 0-1 15,29 0 1-15,-29 0-1 16,42 7 1-16,-13-4 0 15,14 0 0-15,9-3 1 16,12 4 0-16,11-4 0 16,10 0-1-16,5-7 1 0,8 1 0 15,9-1-1-15,3 4 2 16,7-7-1 0,0 4 0-16,6-1 1 15,1 4 0-15,2-4-1 0,4 7 0 16,0-3 1-16,7 3-2 15,-8 0 1-15,1 3-1 16,-3 1 0-16,-7 2 0 16,-6 1 1-16,-7-1 0 15,-3 4-1-15,-14-4 0 16,1 4 0-16,-3-3 0 16,-7 2 0-16,-3-2 1 15,0-1-2-15,0 1 2 16,-3-4-1-16,3 4 1 15,-7-4-1-15,0 0 0 16,4-3 0-16,-4 0 0 16,4 0 1-16,0 3-2 0,3-3 3 15,3 0-2-15,3 4 0 16,-3-4 0-16,7 3 1 16,3-3-1-16,3 3 0 15,4-3 0-15,5 3-1 16,5-3 1-16,-1 0-1 15,6 7 1-15,1-4 0 16,-4 4 0-16,4-4 0 16,-7 3-1-16,0-2 2 15,-3 2-1-15,0-3 0 16,0 4 0-16,-4-4 1 16,1 4-2-16,0-4 2 0,-1-3 0 15,4 3-2-15,-3-3 1 16,-7 3-1-16,0-3 1 15,-3 0 0-15,-3 0 0 16,-1 0 0-16,1 0 0 16,0-3 1-16,3 0 0 15,9-4 1-15,7 4-2 16,7-7 1-16,9 1-1 16,1-1 0-16,-1 0-1 15,0 0 2-15,-2 4-1 16,-1-4 0-16,-3 0-1 15,-4 4 1-15,-6-4 0 16,0 4 1-16,-3-1-1 0,0 4 0 16,0 0 0-16,-10-1 1 15,4 4 0-15,-1 0 0 16,-6 0-1-16,-3 0 0 16,-4 0 0-16,-9-3 0 15,-10 3 0-15,-4 0 1 16,-5 3-1-16,-11-3 0 15,0 7-1-15,-2-7 2 16,2 3-1-16,1 4 0 16,2-7 0-16,7 6-2 15,1-6 2-15,-1 3-1 16,-3 1 1-16,-4-1-1 0,-2 0 1 16,-4 0-1-16,-6 1 1 15,-4-4 0-15,-3 3 0 16,-29-3 0-16,56 0 0 15,-56 0 0-15,48 0 0 16,-48 0 0-16,49 3 0 16,-49-3 0-16,45 0 0 15,-45 0 0-15,46 3 0 16,-46-3 0-16,52 7 1 16,-52-7-2-16,49 6 1 15,-49-6 0-15,42 0 0 16,-42 0-3-16,0 0-10 15,39-3-107-15,-39 3-27 0,-42-23 1 16,-14-3-5-16</inkml:trace>
</inkml:ink>
</file>

<file path=ppt/ink/ink2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2:28.573"/>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1 29 2 0,'33'7'36'0,"-33"-7"4"16,42 3-2-16,-42-3-6 15,49 3-1-15,-49-3-3 16,55 0-2-16,-55 0-3 16,58 0 0-16,-58 0-3 15,55 0-1-15,-55 0-2 16,49-3-2-16,-49 3-4 16,42 0 0-16,-42 0-3 0,36-3-2 15,-36 3 0-15,36 3-1 16,-36-3 1-16,39 3 1 15,-39-3 1-15,48 7 2 16,-48-7-1-16,59 3 3 16,-27-3 0-16,10 7 1 15,7-11-1-15,6 8 1 16,7-11-1-16,9 7-1 16,7-10 1-16,10 7-3 15,3-10-1-15,6 10-1 16,-3-7 0-16,7 7-2 15,-4 0-1-15,4 0 0 16,0-1-1-16,-1 4 2 0,1 0-2 16,-4 4 1-16,4-4-1 15,-4 0 1-15,1 3-2 16,-4 0 2-16,-3 3-2 16,-10 1-1-16,3-1 0 15,-6 1-1-15,0 3 0 16,0-1 0-16,-6-2 1 15,-1 3-1-15,-3-4 0 16,0 4 0-16,1-7 0 16,-1 7 0-16,-3-4 1 15,3 1 0-15,-7-1-1 16,4-2 0-16,4-1 1 0,-4-3 0 16,-1 6 0-16,-2-2 0 15,0-4 0 1,-4 3 0-16,4 0 0 0,-4 0 0 15,-2 4-1-15,-1-4 0 16,3 0 1-16,4 1-2 16,3 2 2-16,-4 1 0 15,4-1-2-15,7 1 2 16,-7 2-2-16,6-2 2 16,-6 3-2-16,3-1 2 15,-6 4-2-15,6-6 1 16,-3 2 0-16,0 1 1 15,3-7-1-15,-3 1 1 0,0-1-1 16,0 0 0-16,0-3 1 16,0-3 0-16,-10 0 0 15,0 3-3-15,-6 0-10 16,-17-13-45-16,7 6-73 16,-6 1-4-16,-33 6-1 15,29-36-5-15</inkml:trace>
</inkml:ink>
</file>

<file path=ppt/ink/ink2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2:31.058"/>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0 111 1 0,'39'19'0'16,"-39"-19"24"-16,52-10 65 15,-16 10-58-15,-4-9 5 16,14 5 2-16,-11-8-3 15,11 12-2-15,-7-13-4 16,6 16-4-16,-2-13-2 16,8 10-3-16,-5-10-2 15,9 7-2-15,-3 0-1 16,13 0-1-16,-13-7-1 16,16 7 0-16,-13-4-2 0,10 4-1 15,-6 0-2-15,6 6 0 16,-7-10-2-16,7 11 1 15,-3-4-2-15,-1 0 0 16,4-4-1-16,0 4 1 16,3 0 0-16,4 0 0 15,-1-3-1-15,-3 3 1 16,4-3-1-16,-1 6-1 16,1-3 1-16,-1 3-1 15,-6-3-1-15,6 0 1 16,1-3 0-16,6 0-1 15,-4 3 0-15,4-3-1 0,0-1 0 16,0 1 1-16,0 0-1 16,-3 3 0-16,-7 0 0 15,0 3 0-15,0-6-1 16,-6 3 1 0,6 0-1-16,0 3 1 0,4-3-2 15,-1 3 1-15,4-3 1 16,-1 0-1-16,4 4 0 15,0-1 0-15,-3 0 0 16,3 0 1-16,-7 1 0 16,10 2 0-16,-3-3-1 15,4 1 1-15,-1-1 0 0,3-3 0 16,7 0 0-16,0-3 1 16,3-1-1-16,0 4-1 15,7 0 1-15,-1-3 0 16,4 3 0-16,3 3-1 15,1-6 2-15,-1 3-2 16,0 3 1-16,-3-3 0 16,0 0 0-16,6 0 1 15,-9-3-1-15,3 0 1 16,-7 3-1-16,0 0 1 16,-6-7-1-16,3 4 1 15,-3 0 0-15,-6 0 1 16,-1-1-2-16,-3 4 2 15,0-6-1-15,1 6 0 0,2 0 0 16,-3 0-1-16,4-3 1 16,-4 3-1-1,-3 0 0-15,3 3 0 16,-3-3 0-16,-4 3-1 0,1-3 1 16,0 0-1-16,-1 3 0 15,8 1 1-15,-5-1-1 16,5-3 1-16,2 3-1 15,4-3 2-15,-1 3-1 16,7 1 0-16,-3-1 0 16,0-3 0-16,7 3-1 15,-1 0 1-15,4-3 0 0,-1 0 0 16,4 0-1-16,0 4 2 16,-3-8-2-1,6 4 1-15,0-3-1 16,0 3 0-16,-6 0 0 0,3 0 0 15,0 3-1-15,-7-3 1 16,4 4 0-16,-1 2 1 16,-9-3-1-16,6 1 1 15,1 5-1-15,-1-5 1 16,4 2-1-16,3-3 0 16,-4-3 1-16,-2 4-1 15,2-1 0-15,-2 0 0 16,-1 0-1-16,1 1 1 0,-11-4-1 15,1 3 1-15,0 0-1 16,-4 0 0 0,0-3 1-16,1-3-1 15,-4 3 1-15,0 0 0 0,4 0 1 16,-4-3-1-16,3 3 0 16,1 3 1-16,-1 0-1 15,-3 0 1-15,4 1-1 16,-1-1 0-16,-3-3 0 15,7 3 0-15,3 0 0 16,3-3 0-16,3-3-1 16,7 3 0-16,3 0 0 0,0 0 0 15,0 0 0 1,7-3 1-16,3 0 0 16,3-1 0-16,-3 4 0 15,10-3 1-15,-1 3-1 0,1-3 1 16,3 3 0-16,-4-3-1 15,4 3 0-15,-7-3 0 16,-2-1 0-16,-8 4 0 16,-9-6 1-16,0 6-1 15,-13-3-1-15,-3 3 1 16,-11-4 1-16,-2 8 0 16,-7-4 0-16,-9 0-1 15,-1 0 1-15,-9 0 0 16,-4 3-1-16,-3 3 0 15,1-2 0-15,-1-1 0 16,0 6-1-16,4-5 1 16,2-1 0-16,7 0 0 0,1 0 0 15,-1 1 0-15,3-1 0 16,-3 0 0-16,4-3 1 16,-7 3-2-16,3 1 1 15,-3 2 0-15,3-6-1 16,0 3 1-16,1-3-1 15,-1 4 1-15,-7-4-1 16,4 0 2-16,-6 3-2 16,-1-3 0-16,-12 0 2 15,-33 0 0-15,48 3 1 16,-48-3 0-16,30 3 1 16,-30-3 0-16,0 0 0 0,0 0 1 15,0 0-2-15,0 0 1 16,0 0-2-16,0 0-1 15,0 0 0-15,0 0 0 16,0 0-1-16,0 0 1 16,0 0-3-16,0 0-5 15,0 0-30-15,0 0-108 16,0 0-1-16,-43-13-3 16,-9-13-1-16</inkml:trace>
</inkml:ink>
</file>

<file path=ppt/ink/ink2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2:33.329"/>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-15 237 1 0,'0'0'55'0,"33"13"43"15,-33-13-9-15,42-10-78 16,0 4 4-16,7-11 4 0,9 8-3 16,1-8-2-16,15 8-2 15,1-4-1-15,6 0-3 16,4 0 0-16,9 3 0 15,3-3 1-15,10 7 1 16,7-7 2-16,12 6-1 16,1-6 1-16,13 7-2 15,-4-4-1-15,10 3-2 16,3 1-1-16,4-1-1 16,3-2-1-16,0 2-2 15,3-3 1-15,-7 4-2 16,4-4 0-16,-13 7 0 15,-7 3 0-15,-12 3-1 0,-20 0 1 16,-13 4-1-16,-17 3 1 16,-9-4-1-16,-16 4 1 15,-10-4-1 1,-39-6 0-16,45 10 1 0,-45-10 1 16,0 0-1-16,0 0 1 15,29 10 0-15,-29-10 1 16,0 0-1-16,0 0-1 15,0 0 0-15,0 0 0 16,0 0-1-16,0 0 1 16,0 0-1-16,0 0 0 15,0 0 1-15,0 0 0 0,0 0-1 16,0 0 1-16,0 0 0 16,0 0 0-16,0 0 1 15,0 0 0 1,0 0 0-16,0 0 0 0,0 0 1 15,0 0 0-15,0 0 0 16,0 0-1-16,0 0 1 16,0 0-1-16,0 0 0 15,0 0 1-15,0 0-3 16,0 0-2-16,0 0-12 16,0 0-83-16,0 0-28 15,0 0-3-15,-3-29 1 0</inkml:trace>
</inkml:ink>
</file>

<file path=ppt/ink/ink2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2:38.561"/>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3923 47 1 0,'0'0'63'0,"0"0"41"0,32-17 2 16,-32 17-81-1,0 0-2-15,-32 7 2 16,32-7-1-16,-52 3-3 0,13-3-4 16,0 7-1-16,-10-7-1 15,4 6-3-15,-14-3 0 16,4 1-2-16,-10-1-2 16,0 3 0-16,-10-2-3 15,-2-1 0-15,-14 0-1 16,3 0 0-16,-13-3-2 15,1 0 0-15,-7 0-1 0,-1 0 0 16,-5-3-1-16,-1 3 0 16,7 0 0-1,0-3 0-15,0 6-1 0,0-6 1 16,3 3 1-16,-3 0 0 16,3 0 1-16,6-3 1 15,-2-1 0-15,9 4 0 16,0-3 2-16,13 0-1 15,7 3 0-15,12 0 0 16,4 0-1-16,10 0 0 16,6 0-1-16,6 0 0 15,33 0-1-15,-52 3 0 16,52-3 0-16,-36 0-1 16,36 0 1-16,-29 3-1 0,29-3 0 15,-32 0 0 1,32 0 0-16,-42 0 0 0,9 0 0 15,1 0 0-15,-11 4 0 16,-2-4-1-16,-13 3 0 16,2 0 1-16,-2 0-1 15,-4 4 1-15,-3-1-1 16,4 1 1-16,-1-1-1 16,4 1 1-16,12-4 1 15,4 0-1-15,13 0-1 0,29-3 2 16,-39 4 0-1,39-4 0-15,0 0 1 16,0 0 0-16,0 0 0 16,0 0 0-16,0 0 0 15,0 0 0-15,0 0-2 0,0 0 1 16,0 0-2-16,0 0 1 16,0 0-1-16,0 0 2 15,0 0-1-15,29-4 0 16,3-2 0-16,1-1 0 15,16-2 0-15,2-1-1 16,14 0-1-16,0-3-4 16,4 7-3-16,-5-10-6 15,8 12-8-15,-17-12-20 16,20 13-43-16,-10-4-41 16,-17-6-3-16,4 7 6 15</inkml:trace>
</inkml:ink>
</file>

<file path=ppt/ink/ink2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2:42.337"/>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-32 168 32 0,'0'0'42'0,"0"0"6"16,33-3 1-16,-33 3 2 16,0 0-3-16,0 0 0 15,0 0-5-15,0 0-6 16,0 0-8-16,0 0-4 15,0 0-3-15,0 0-4 16,0 0-1-16,0 0-1 16,0 0-2-16,0 0 0 0,0 0-3 15,0 0 1-15,45-4-2 16,-45 4-1-16,39 0-2 16,-39 0 1-16,49-6-2 15,-20 3 0-15,7 3 0 16,0-4 0-16,9 8-1 15,1-11 0-15,5 7-1 16,5-3 0-16,2 3 0 16,4 0-1-16,6 0 0 15,7-3 1-15,-1-1-1 16,7 1 0-16,1 0 0 16,-1 3-1-16,0-3-1 0,-3-4 2 15,-3 1-2-15,-11 2 1 16,-5 1-1-16,-7 0 0 15,-7 3 0-15,-6-7-1 16,-6 11 1-16,-33-4-1 16,48 3 1-16,-48-3-1 15,0 0 0-15,43 0-1 16,-43 0 2-16,0 0-1 16,0 0 1-16,39 0-2 15,-39 0 1-15,32 3 1 16,-32-3-2-16,49-3 2 15,-10 3-1-15,9-3 0 16,11 3 0-16,6-7 1 0,13 4-1 16,6 0 0-16,10-1 0 15,0-2 1-15,10 3 0 16,-3-1-1-16,0-2 2 16,6 6-1-16,-7-10 0 15,7 7 1-15,-6-4-1 16,6-2-1-16,-13 2-5 15,4 4 5-15,-14 0 0 16,-9-4 0-16,-1 1-5 16,-15-1 5-16,3 7-5 15,-17-3 6-15,0 3-1 16,-9-6 0-16,6 6-5 16,-6 6 4-16,-3-6 6 0,2 7-6 15,-6-7 6-15,1 0-5 16,2 3 1-1,4-3-1-15,0 0 0 16,3 3-1-16,6 4 1 0,7-4 1 16,3 6-1-16,4 4 1 15,2-3 4-15,1 6-4 16,9-3 4-16,1-3-3 16,9 3-2-16,-6 0 0 15,9-3 0-15,0 0 0 16,7-1 1-16,0 1-1 15,-3-3 0-15,0-1 0 0,-1 4 1 16,-2-4-1-16,-1-2 0 16,0 2-1-16,-9 1 1 15,6-4 0 1,-6-3 0-16,-4 0 1 0,-3 3 0 16,4 0-1-16,-7-3 0 15,-3 0 0-15,-1 4 0 16,-6-4 0-16,1 3-1 15,-8 0 0-15,1 0 0 16,-7-3 1-16,4 4 0 16,-4-1 1-16,-3-3 0 15,3 3-2-15,-3-3 1 16,0 3 0-16,3-3 0 0,4 0 0 16,-4 0 0-1,3 4 0-15,4-4 0 16,0 0 1-16,3 0-1 15,6 0 0-15,0 0 1 0,1 0-1 16,6 0 0-16,-4-4-1 16,11 4 1-16,-4-3 0 15,3 3 1-15,4-3-2 16,-3 3 2-16,2-3-2 16,4-1 1-16,0 1 0 15,-3 3-1-15,-4 0 0 0,1-3 0 16,-1 0 1-1,-9-1-2-15,-4 4 2 16,-6-3 0-16,-6 3-1 16,-1-3 1-16,-6 0 0 15,3-4 0-15,-3 7-1 0,3-6 2 16,0 2-1-16,4-2 0 16,-4 3 0-16,7-1 1 15,0-2-1-15,2 6 0 16,5-3 0-16,-1-4-1 15,3 4 1-15,1 3 0 16,2-7 1-16,-2 1-1 16,-1 6 0-16,-3-7 0 15,4 4 1-15,-4 3-2 16,0-3 1-16,7 3-1 16,-4 0 0-16,1 3 0 15,-1-6 0-15,1 3 1 16,-1 3-2-16,4-3 1 0,-4 0 0 15,1 0 1-15,-1 3 0 16,4-3-1-16,-1 4 2 16,8-1-2-16,-1-3 2 15,7 3-1-15,-1 0 1 16,1 1-1-16,0-1 0 16,6 3 0-16,0 1 0 15,-3-1 0-15,0 4-1 16,-4-3 2-16,-2-1-2 15,-1 4 2-15,-3-4-2 16,-3 1 1-16,-3-1 0 16,-4-2 0-16,4 2-1 0,0-3 0 15,-4 1 0-15,-6-4 0 16,-3 0 1-16,-4 0-1 16,-9 3 0-16,-4-3 0 15,-32 0 1-15,36 0 1 16,-36 0-2-16,0 0 1 15,29 0 0-15,-29 0 0 16,0 0 0-16,46 0 0 16,-46 0 0-16,55 0 0 15,-23-3 0-15,11 6 1 16,2-3-2-16,7 0 1 16,3 0 0-16,10-3 0 0,-3 3 0 15,6 0 1-15,3 0-1 16,-2-4 0-16,2 4 0 15,-6 0 1-15,-7-3-1 16,-9 6 0-16,0-6 0 16,-10 3-1-16,-7 0 1 15,-32 0 0-15,49 0 0 16,-49 0-1-16,32 3 1 16,-32-3-1-16,0 0 2 15,0 0-1-15,0 0 0 16,0 0 0-16,30-3 1 15,-30 3-1-15,0 0 0 16,0 0 1-16,0 0-1 0,0 0 0 16,0 0-1-16,29-3 1 15,-29 3 0-15,0 0 0 16,0 0 0-16,0 0 1 16,0 0-1-16,0 0 1 15,0 0 0-15,0 0-1 16,0 0 0-16,0 0 0 15,0 0 0-15,0 0-1 16,0 0 1-16,0 0 0 16,0 0 1-16,0 0-1 15,0 0 0-15,0 0-2 16,0 0-1-16,0 0-9 0,29 10-32 16,-29-10-95-16,0 0-6 15,-45-23 2-15,12 0-6 16</inkml:trace>
</inkml:ink>
</file>

<file path=ppt/ink/ink2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2:45.878"/>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-24 34 1 0,'-29'13'0'0,"29"-13"38"16,0 0 7-16,29 19-25 15,-29-19 5-15,39 13 1 16,-39-13 2-16,52 13 2 15,-19-6-2-15,-1-4-1 16,10 7 0-16,-9-10-3 0,16 6-1 16,-4-6-2-16,17 7 0 15,-7-10-4-15,16 9 0 16,-3-9-1-16,10 3-1 16,4-3-1-16,8-1-1 15,1-2-2-15,13 3-1 16,-6-10 0-16,9 9-1 15,-7-9-1-15,4 10-1 16,-10-7-1-16,1 7 1 16,-8-3 0-16,1 6 0 15,-7-4-2-15,0 4-1 16,-3 0 0-16,-3 0-1 16,3 0 0-16,-7 4-1 0,-3-8 0 15,0 4-2-15,1 0 1 16,-4 0 0-16,0-3 0 15,-1 6 0-15,1-3-1 16,7 4 2-16,2-4-2 16,4 3 2-16,-3 3-2 15,6-2 2-15,7 2 0 16,-1-3-1-16,1 4 0 16,3-4 0-16,6 0 1 15,1 4-1-15,-4-7 2 16,3 6-2-16,-2 1 1 15,-1-4-1-15,0 4 1 16,-7-1-1-16,-2 4 0 0,-7 0-1 16,0 3 0-16,-4-7 1 15,1 4-1-15,0 3 1 16,-7-10-1-16,0 4 0 16,-6-1 0-16,-4-3 0 15,1 1 1-15,-7-1-1 16,-4 6 0-16,-2-5-1 15,-7 9 1-15,-4-10-2 16,-2 0 4-16,-1-3 0 16,1 3-1-16,-1-6-1 15,-3-3 1-15,4 6 2 16,3-7-3-16,3 7 3 16,3-3-1-16,3 6-2 0,1-6 1 15,2 3 0-15,4-3-1 16,0-1 1-16,0-2-1 15,0 3 0-15,7-4 0 16,-1 1 0-16,4-1 0 16,3-2 0-16,3 2 0 15,0-3 0-15,-3 4 0 16,3-4 1-16,-3 4 0 16,3-1-1-16,-3 1 0 15,-3-1 1-15,-4 1-1 16,-3-1 0-16,1 1 1 0,-4 2-1 15,-1 1 0-15,-2-3-1 16,-3 2 2-16,-1-2-1 16,1 6 0-16,2-3 0 15,4-1 0 1,-6 1 0-16,6 3 1 0,0-3-1 16,3 0 0-16,0 3 0 15,-3-7 0-15,3 7 0 16,-10-6 0-16,11 2 0 15,-8 1 1-15,-2 0-1 16,-4 3-1-16,0-3 2 16,-3-1-1-16,-6 4 0 15,2-3 0-15,-2 3 0 16,-1 3 0-16,-3-6-1 0,4 3 2 16,-4 0-2-16,4 0 1 15,2 0 1 1,-5 0-1-16,-1 0 0 15,3-3 1-15,1 3-1 0,2 0 0 16,1 3 0-16,0-3 0 16,6 0 0-16,3 0 0 15,4 0 1-15,3 0-1 16,3 3-1-16,1-3 0 16,-1 0 2-16,6 0-1 15,-2 0 0-15,3 0 0 0,-1 0 0 16,7-3 0-16,4 0 0 15,-4 0 0-15,3-4 0 16,4 4-1 0,-4 0 1-16,-2-1 0 0,2 1 0 15,-6 0 1-15,0 3 0 16,3-3 0-16,-3 6 1 16,0-6-2-16,-3 6 1 15,3-3 0-15,-4 3 0 16,1-3-1-16,-4 3 1 15,-2 4 0-15,-1-1-2 16,-3 1 2-16,0-1 0 16,-7 7-2-16,4-3 2 15,-7 3-1-15,3 0 1 16,-2 3-2-16,-4-3 2 16,0 4-1-16,-4-4 0 15,1 0 0-15,0 0 2 16,3 0-3-16,3-4 0 0,0 1 0 15,3 0 1-15,4-4 0 16,3 1 0-16,3-1 0 16,1-3-1-16,2-3 3 15,0 4 0-15,7-8-1 16,3 4 1-16,4-3-1 16,-1 3 0-16,1-6 0 15,-4 6 0-15,3-7 0 16,-2 4 0-16,-5 0 0 15,1 0 0-15,-3-1 0 16,0 1 0-16,-4 3-1 16,4-3 0-16,-4 3 1 0,1 0-1 15,-7-3 1-15,-4-1-2 16,1 1 2-16,-3 0-1 16,-4 0 0-16,-3 3 1 15,-4-4-1-15,-2 1 1 16,-4 3-2-16,0 0 2 15,0 0-1-15,4 0 0 16,3 0 0-16,3 0-1 16,0-3 0-16,6 3 0 15,0 0 0-15,7 0 0 16,0-3 0-16,-3 3 1 16,0-4 0-16,-1 4 0 0,4-3 0 15,4 3 0-15,-1-3 0 16,0 3 1-16,0 0-1 15,4 0 0-15,6 3-1 16,-4-6 1-16,1 3 0 16,0 0 0-16,-4 0 0 15,4 0 0-15,-1 0 0 16,1-3-1-16,-4-1 1 16,1 4 0-16,-4 0 0 15,4-3 0-15,-4 3 0 16,0 3-1-16,7-3 0 15,-1 4 1-15,1-4-1 16,0 6 1-16,-1-6-1 0,-2 3 0 16,-1-3 0-16,-3 0 0 15,-6 0 1-15,-7 0 0 16,1 0 0-16,-5 0-1 16,-5 0 1-16,-1 0 0 15,-2 0 0-15,-30 0 0 16,55-3-1-16,-55 3 1 15,58-3 1-15,-22 0-2 16,3 3 2-16,3-4-2 16,7 1 2-16,3 3-1 15,3 0 0-15,3 0 0 16,7-3 0-16,3 0 1 0,1 3-2 16,-4-4 2-16,3 1-1 15,3 3 0-15,-9 0 1 16,0 0-1-1,-7 0 0-15,-3 0 0 16,3 0-1-16,-3 0 0 0,-4 0 1 16,-2 3 0-16,-1 1-1 15,1-4 0-15,-7 3 1 16,0 0-1-16,-39-3 1 16,45 3 0-16,-45-3 0 15,29 4 0-15,-29-4-1 16,0 0 2-16,0 0-1 15,0 0 1-15,0 0 0 0,0 0-1 16,0 0 1-16,30 6-2 16,-30-6 2-1,0 0-1-15,0 0 0 16,39 0 0-16,-39 0 0 0,0 0 1 16,32 0-2-16,-32 0 2 15,0 0-2-15,0 0 1 16,0 0 0-16,0 0-1 15,0 0 1-15,33 7-1 16,-33-7 2-16,0 0-1 16,0 0-1-16,32 3 1 15,-32-3-1-15,0 0 1 16,0 0 0-16,29 10-1 0,-29-10 1 16,0 0 0-16,0 0 0 15,36 6 0 1,-36-6 0-16,0 0 0 15,42 7 0-15,-42-7 0 0,33 3 0 16,-33-3 1-16,35 0-2 16,-35 0 2-16,0 0 0 15,36 0-1-15,-36 0 1 16,0 0-2-16,0 0 1 16,0 0-1-16,0 0 0 15,0 0-2-15,0 0-3 16,0 0-7-16,0 0-25 15,0 0-100-15,0 0 1 16,0 0-2-16,-65-23 0 16</inkml:trace>
</inkml:ink>
</file>

<file path=ppt/ink/ink2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2:47.617"/>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-13 139 1 0,'0'0'84'0,"0"0"21"15,0 0 3-15,0 0-64 16,0 0 0-16,0 0-3 16,7-29-9-16,-7 29-4 15,0 0-6-15,42 3-3 16,-42-3-4-16,52-6 0 0,-23-1-3 16,23 7 1-16,0-10-2 15,13 7 1-15,10-3-1 16,12 2-1-16,7-5-1 15,17 2-1 1,6-6 0-16,13 7-2 0,-1-4 0 16,8 4-2-16,-4-4 1 15,-3 3-2-15,0-2 1 16,-1 12 0-16,-12-3-1 16,-3 0 1-16,-4 0-2 15,-6 3 1-15,-3 0-1 16,-1 1 2-16,-5-1-3 15,-1-3 1-15,-3 3 1 0,6 0-1 16,-3 1 1-16,4-1-1 16,-1 0 2-16,0 0-2 15,1 4 1 1,-1-4-1-16,-3 0 1 0,7 0-1 16,0 1 0-16,-1 2 1 15,4-3-1-15,0 1 0 16,3-1-2-16,3-6 2 15,-2 3-1-15,-8 3 1 16,4-3-1-16,0-3-1 16,0 3 2-16,-3 0-1 15,-1 0 0-15,-2 0-1 16,-1 0 2-16,-6 0-3 0,0-4 3 16,-4 4-2-16,-9 0 2 15,-6-3-1 1,-7 0 0-16,-10 3-1 0,-10 3 1 15,-6-3 0-15,-39 0-1 16,46 3 1-16,-46-3-2 16,0 0 2-16,35 0-1 15,-35 0 0-15,0 0-1 16,0 0 0-16,0 0 1 16,0 0-1-16,0 0 0 15,30 4 0-15,-30-4 2 16,0 0-1-16,0 0 2 0,0 0-1 15,0 0-1 1,0 0 0-16,29 0 0 16,-29 0 2-16,0 0-3 0,0 0 1 15,39 0-2-15,-39 0 3 16,0 0 0-16,0 0 0 16,36 0-1-16,-36 0 0 15,0 0 1-15,0 0-1 16,35-4 1-16,-35 4-2 15,36 0 3-15,-36 0-2 16,45 0 0-16,-45 0 1 16,49 0-1-16,-49 0-1 15,42 0 0-15,-42 0 1 16,0 0-3-16,30 4 1 16,-30-4-3-16,0 0-2 15,0 0-2-15,0 0-9 16,48 13-29-16,-48-13-90 0,0 0 2 15,0 0-5-15,0 0 2 16</inkml:trace>
</inkml:ink>
</file>

<file path=ppt/ink/ink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07.372"/>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-14 261 1 0,'7'-45'0'16,"-7"45"0"-16,0 0 69 15,32-23-40-15,-32 23 4 16,39-19 1-16,-39 19 4 16,52-16 3-16,-16 16-1 15,-7-10-2-15,13 13-6 16,-13-9-5-16,20 12-5 16,-7-6-3-16,13 13-2 15,1-10-2-15,12 7-2 0,3-7-2 16,14 7 0-16,2-7-1 15,14 1 1-15,-4-4-2 16,17 3 0-16,-4-6-1 16,10 6-1-16,-6-3-1 15,9 3 0-15,4-6 0 16,6 6-2-16,4-9 1 16,-1 6 0-16,0-7-2 15,-3 7 1-15,-6-6-2 16,-4 2 0-16,-9 4 1 15,-4 4 0-15,-3-1-2 16,-3 7 2-16,-3-4-2 0,3 7 1 16,3-3 0-16,7 3 1 15,2-4-3-15,8 1 1 16,-1 0 0-16,10-4 0 16,7-2 0-16,0-1-1 15,9-3 1-15,0 3 0 16,4 7-1-16,3-4 0 15,-7 1 0-15,-3 6 0 16,3 0 0-16,-3 0 0 16,1-3 0-16,5-4 0 15,1-3 0-15,3-3 0 16,3-9 0-16,9-4-1 16,4-4 2-16,7-2-2 0,0-1 1 15,-1 4-1-15,7-3 2 16,-3 3-2-16,0 3 1 15,-10-4 0-15,0 8-1 16,-7-4 0-16,-2 3 1 16,-1-3-2-16,-9 0 2 15,-4 0-1-15,4 0 1 16,-4 3-1-16,0-3 1 16,-6 3 0-16,-3 1 0 15,-1-1-1-15,-2 3 1 16,-4 4 0-16,3 0 0 15,4 3 0-15,-1-3 0 0,1 6 0 16,-1 0 0-16,11 0 0 16,-4-3 0-16,6 10 0 15,-2-7 0-15,2 4 0 16,-2 3-1-16,-1-4 2 16,0 1-2-16,-2 2 1 15,-5-9 0-15,1 4-1 16,-3-4 1-16,3 0-1 15,-4-4 2-15,7 4-2 16,-6-3 1-16,3 0 0 16,0 0 0-16,-7-1 1 15,-3 1 0-15,-13 0-1 16,4-4 1-16,-8 1 0 0,-8-1 0 16,-8-2-1-1,-6 5 1-15,0 1 0 0,-6-7-1 16,0 4 1-1,-7-1 0-15,3 1 0 0,1 3 0 16,-1-4 0-16,4 1 1 16,3-1-1-16,0 1 1 15,-4 6 0-15,1-3 0 16,-4 3-1-16,-3 6 0 16,1 1 0-16,-8-1-1 15,1 0 1-15,3 1-1 16,0-1 0-16,-7 1 0 0,4 3 1 15,-4-7-1-15,-6 3 1 16,-6-2-1-16,-11-1 0 16,-15 3 0-1,-4-2 1-15,-29-4-2 0,33 3 1 16,-33-3 0-16,0 0 1 16,0 0-2-16,0 0 1 15,0 0-2-15,0 0-6 16,0 0-15-16,0 0-110 15,-43 6-8-15,-9-12-3 16,-22-7-4-16</inkml:trace>
</inkml:ink>
</file>

<file path=ppt/ink/ink3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5:57.365"/>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0 156 1 0,'0'0'84'0,"0"0"11"16,0 0 4-16,0 0-82 15,0 0 2-15,0 0 2 16,39-17 4-16,-39 17 2 15,32-3 2-15,-32 3-2 16,29-3 0-16,-29 3-5 0,33-3-4 16,-33 3-5-16,32 3-2 15,-32-3-1-15,42 6-3 16,-42-6 0-16,62 13 0 16,-23-9-1-16,10 5 1 15,6-2-1-15,16 3-1 16,7-4-1-16,10 1-1 15,6-7 0-15,7 6 0 16,6-3-1-16,3 1 1 16,1-1-1-16,2 3-1 15,-6-2 1-15,4 2-2 16,-11 4 1-16,4-4-2 0,-6 7 1 16,-4-6 0-16,-10-1 1 15,1 1 0-15,-4-4 1 16,-6-3 0-16,-4 0 0 15,-3 0 0-15,-9-3 0 16,-4 3 0-16,-7-4 0 16,-9 4 0-16,-6 0-1 15,-33 0 1-15,49 0-1 16,-49 0 0-16,35 4 0 16,-35-4-1-16,29 0 1 15,-29 0-1-15,33-4 1 16,-33 4 0-16,39 0 0 0,-39 0 0 15,52-3 1-15,-20 3-1 16,1 0 0-16,2-3 0 16,4 3 0-16,0-3-1 15,0 0 0-15,0-1 0 16,7 4 0-16,-1-3-1 16,1 3 1-16,-1 0-1 15,4 0 1-15,3 3-1 16,-4-3 0-16,11 0 0 15,-7 4 1-15,3-1 0 16,3 0-1-16,4-3 1 16,6 0 0-16,-3 0 0 15,10-3 1-15,3-4-1 0,3 1 0 16,0-1 0-16,7-2 0 16,-4 2 0-16,-3 1 0 15,1-1 0-15,-5 1 0 16,-5 2 0-16,-10 1 0 15,-1 0 0-15,-6 0 0 16,-6-1-1-16,6 1 2 16,-3 3-2-16,-3 0 0 15,0-3 0-15,-1 0 1 16,-2-1 0-16,2 4 0 16,1-3-1-16,-7 0 0 15,1 0 2-15,5-4-1 16,4 4 0-16,0-4 0 0,10 4 0 15,0-3 1-15,6-1 0 16,0 1 0-16,10 2-1 16,-4-2 1-1,4-1 0-15,7 1 0 0,-1-1-2 16,4 4 2-16,-1-3-1 16,1 2 0-16,-3-2 0 15,-1 3 0-15,-3-1 0 16,0 1-1-16,4-7 1 15,-4 4-1-15,3-1 0 16,1 1 1-16,-1 0 0 16,-3-1-1-16,4 1 1 0,-14 2 0 15,0 4 0 1,-12 0 0-16,-1 0 0 16,-6 0 1-16,-3 0-1 15,3 4 0-15,-3-4 1 0,3 0 0 16,-4 0 1-16,4 3-1 15,-3-3 0-15,3 3 0 16,-3 0 0-16,-4 1 0 16,4-1 0-16,-1 0-1 15,8 0 1-15,5-3-1 16,11 3-1-16,6-6 1 16,3 0-2-16,3 0 2 15,4 0-1-15,-4-4 0 16,4 4 0-16,0 0 0 15,-4 3 1-15,0 0 0 16,-3-4 0-16,7 8 0 16,-3-8 0-16,-1 8 0 0,0-1 0 15,1-3 0-15,-1 3 0 16,-6-3-1-16,3 3 2 16,-6-6-1-16,-4 10 0 15,-6-11 0-15,0 8 0 16,-10-4 0-16,1 3-1 15,-8-3 1-15,4 3 0 0,-3 0 0 16,3 0 0 0,0 1-1-16,3-1 0 15,7-3 1-15,6 0 0 16,3 3 0-16,4-3 0 16,9-3 0-16,4 3 0 0,6-3-1 15,7-4 1-15,-1 1 0 16,1 3 0-16,-4-4 0 15,4 1 0-15,-7-1 0 16,0 1 0-16,-6 2 0 16,-10 1 1-16,0 0-2 15,-7-4 1-15,-6 7-1 16,-10-3 1-16,-3 3 0 16,-3 0 0-16,-4 0-1 15,-2 3 1-15,-4 1 1 16,3 2-1-16,3-3 0 15,7 4 0-15,-3-4 0 16,3 4 1-16,0-4-1 0,10 3-1 16,-1 1 1-16,4 2 0 15,3-2 1-15,7 3-1 16,9-1-1-16,1-2 2 16,9 3-1-16,0-4 0 15,7 1 0-15,-1-4 0 16,11 3 0-16,-1-2 0 15,0-1 0-15,1 0 1 16,2 0-1-16,4 1 1 16,3-4-1-16,4-4 0 15,-4 1 1-15,0 0-1 16,0-7 0-16,-3 0 0 0,-3 4 1 16,-7-1-1-16,-10 1 0 15,-9-1 0-15,-7 4 0 16,-13 0 0-16,-6 3 1 15,-7 0-1-15,-3 0 0 16,-13 3 0-16,-3-3 0 16,-7 3 0-16,-29-3 0 15,42 0 1-15,-42 0-1 16,0 0 0-16,0 0 0 16,33 4-1-16,-33-4 1 15,0 0 0-15,0 0-1 16,0 0 1-16,0 0 0 15,0 0 0-15,0 0 0 0,0 0 0 16,0 0 0-16,0 0 0 16,0 0 1-16,29 6 0 15,-29-6-2-15,0 0 2 16,42 16-1-16,-42-16 0 16,55 17 0-16,-19-4 0 15,3-4 1-15,6 1-1 16,4 3 0-16,-7-3 0 15,0 0 0-15,-3-4 0 16,-6 1 0-16,-4-4 0 16,-29-3 0-16,42 6 0 15,-42-6 0-15,33 4 0 0,-33-4 0 16,0 0 0-16,0 0 0 16,32 3 1-1,-32-3-3-15,0 0-5 16,0 0-19-16,-45-3-117 0,16 9-2 15,-27-16-7-15,-9-3 0 16</inkml:trace>
</inkml:ink>
</file>

<file path=ppt/ink/ink3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6:00.062"/>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0 265 1 0,'0'0'0'0,"0"0"84"16,0 0 13-16,0 0-67 15,0 0 2 1,0 0 1-16,0 0 2 16,29-10-3-16,-29 10-5 0,39-3-3 15,-6 9-3-15,-33-6-1 16,68 13-2-16,-32-3-1 16,22 13 1-16,-6-10-2 15,23 13 0-15,6-10-2 16,16 13-2-16,7-9-3 15,10 6 0-15,12-10-3 16,14-3 0-16,6-7 0 0,13 1 0 16,-3-10-1-1,10-4 0-15,2-3 1 16,8-6-2-16,-1 0 0 16,0-4-1-16,4-5 0 0,-4-1-1 15,4 0 0-15,-4 6 0 16,4-6-1-16,-11 3 1 15,-2 1-1-15,-10 9 0 16,-7-4 0-16,-6 11 0 16,-13-4-1-16,-7-3 1 15,-9 7 0-15,-7-1-1 16,-3 4 1-16,3-3-1 16,-10-1 1-16,1 1-1 15,-1 2 1-15,1-2-1 16,-4-1 1-16,3 1-1 15,-6-1 0-15,0 4 1 16,-3 0-1-16,-4 0 1 0,-3 3-2 16,-3 0 2-16,0 0-1 15,0 6 0-15,3 1-1 16,3-4 2-16,1 3-2 16,2-2 1-16,4 5-1 15,7-5 0-15,2 9 1 16,1-7-1-16,9 1 1 15,7 2 0-15,7 1 0 16,5-4 0-16,5-2 1 16,-1 2-1-16,6-6 0 15,1 3-1-15,-1-3 1 16,-9 0-1-16,-3-3 2 16,0 0-2-16,-11 0 2 0,5 3-1 15,-11-4 1-15,4 1 0 16,-7-3-2-16,3 2 2 15,-6 1-1-15,-3 0 0 16,-7 0 0-16,0 0 0 16,-6-7 0-16,-1 7-1 15,1-4 2-15,-4 4-2 16,1-4 1-16,-1 4 0 16,0-7 0-16,1 10-1 15,3-3 1-15,-1-7 0 16,7 1 0-16,0-1 1 15,4 3-1-15,9-2 0 0,-3-1 0 16,6 0 0-16,-3 0 0 16,-3 1 0-16,-3 5 0 15,0-2-1-15,2 3 2 16,1-4-2-16,-3 4 1 16,3 3-1-16,-3-3 1 15,2-1 0-15,-2-2 0 16,-4 6 0-16,-6-7 1 15,-6 7-1-15,-1-3 0 16,1 3 1-16,-4 0-1 16,0 0 0-16,-3 0 0 15,3 3-1-15,-6 1 1 16,6-4 0-16,-3 3 0 0,-4 0 0 16,4-3 0-1,0 7 0-15,3-4 0 16,0 3-2-16,4-2 2 15,3 2-1-15,2 1 0 0,1-1 0 16,7 1 0-16,2-1 1 16,-2-3 0-16,2 7 1 15,8-3-1-15,-1 2-1 16,-3-2 1-16,3 3 1 16,-3-4-1-16,-4-3 0 15,1 4-1-15,3-10 1 0,-7 3 0 16,1-7 0-16,-4 4 0 15,-7 0 1-15,-2-4-1 16,-7 1-1 0,0-1 2-16,-10 7 0 15,0-3-1-15,0 3 1 0,-3-3-1 16,3-4 0-16,0 4 0 16,4 0 0-16,-7-1 0 15,0-2 0-15,-7 3 0 16,1-4 0-16,-4 7 0 15,-7-3 1-15,1 3 0 16,-3-3-1-16,2 3 1 16,1 3-1-16,3-3 0 15,0 3 1-15,3 0-1 0,0 1 0 16,0 2 0-16,4 1 1 16,-4-4-1-1,0 3 1-15,-6 1-1 0,3-4 0 16,-13 4 1-16,6-1-1 15,-12-3 1-15,-4 4-2 16,-29-7 2-16,39 6-2 16,-39-6 2-16,0 0-1 15,29 0 1-15,-29 0-2 16,0 0 2-16,0 0-1 16,0 0 0-16,0 0 2 15,0 0-2-15,0 0 0 0,36 7 0 16,-36-7 1-1,0 0-1-15,49 10 0 16,-49-10 1-16,35 9-2 16,-35-9 1-16,39 17 0 0,-39-17 0 15,39 13 1-15,-39-13-1 16,46 12 0-16,-17-5 0 16,-29-7 0-16,49 6 1 15,-49-6-1-15,45 10 0 16,-45-10-1-16,29 7 1 15,-29-7 0-15,0 0-1 16,0 0 0-16,0 0-3 16,0 0-3-16,0 0-7 15,0 0-12-15,0 0-43 16,0 0-74-16,-42-23-2 16,3 4-1-16,-3-1 57 15</inkml:trace>
</inkml:ink>
</file>

<file path=ppt/ink/ink3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6:01.037"/>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-1 313 1 0,'0'0'87'0,"0"0"28"15,0 0-2-15,0 0-80 16,45-10-3-16,-12-9 3 15,22 9-1-15,-3-13-2 16,26 17-5-16,-4-14-3 16,21 14-3-16,-8-4-2 15,17 10-4-15,3-3-1 0,13 9-2 16,7-3-1-16,9 4-1 16,7-7-2-16,10 3 0 15,6-6-1 1,3 0 0-16,-3-10 0 15,4 0-2-15,-8-4 0 0,-5 4-1 16,-11-6 0-16,-9-1 1 16,-13 4-2-16,-7-7 1 15,-15 7-2-15,-8 3-3 16,-15 0 4-16,-7 4-5 16,-13-1 4-16,-1 10-5 15,-15-10 6-15,-3 13-5 0,-33-3 4 16,45 0 0-16,-45 0-2 15,0 0-3-15,29 4-3 16,-29-4 0 0,0 0-43-16,0 0-67 0,0 0-25 15,0 0 3-15,-45-30-2 16</inkml:trace>
</inkml:ink>
</file>

<file path=ppt/ink/ink3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6:01.662"/>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-31 82 1 0,'0'0'13'0,"0"0"95"15,6-39 2 1,-6 39-59-16,75-17-4 16,-30 1-2-16,33 13-6 0,-3-7-7 15,29 13-8-15,-4-6-4 16,20 10-4-16,7-4-4 16,16 10-3-16,0-3-3 15,12 3-1-15,8-4-2 16,6 8 1-16,9-8-2 15,1-2 1-15,-7 3-1 16,-7-7 2-16,-9 3-2 16,-19 1 1-16,-11-4-2 15,-19 0 1-15,-26 0-2 16,-16 1 1-16,-16-4 0 16,-10 0-1-16,-39 0 2 15,49 0 0-15,-49 0 1 0,0 0 0 16,32-10 0-16,-32 10 0 15,39-10-2-15,-39 10 0 16,55-16-5-16,-55 16-15 16,69-23-92-16,-69 23-23 15,42-22-4-15,-42 22-1 16</inkml:trace>
</inkml:ink>
</file>

<file path=ppt/ink/ink3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6:06.758"/>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0-1 58 0,'0'0'67'15,"0"0"-4"-15,0 0-5 16,0 0-8-16,0 0-6 16,0 0-8-16,0 0-7 15,0 0-5-15,0 0-2 0,0 0-3 16,0 0 0-16,45 10-2 16,-45-10 2-16,39 6-3 15,-39-6-1-15,46 7-2 16,-46-7-1-1,39 3 0-15,-39-3-2 0,36-3-1 16,-36 3-3-16,0 0 1 16,0 0-2-16,35 3-1 15,-35-3 0-15,0 0-1 16,0 0 0-16,0 0-1 16,33 10 0-16,-33-10 0 15,0 0 0-15,0 0 0 16,0 0 0-16,0 0-1 0,29 0 0 15,-29 0 1 1,0 0-1-16,0 0-1 16,0 0 0-16,0 0 0 0,49 13 0 15,-49-13 1-15,45 10-1 16,-16-7 1-16,1-3 0 16,-1 3 0-16,-29-3 1 15,45-3-1-15,-45 3 1 16,0 0-1-16,36-3 1 15,-36 3-1-15,0 0 0 16,0 0 0-16,0 0 0 16,0 0 1-16,0 0 0 15,0 0 0-15,0 0-1 0,0 0 1 16,0 0 0 0,0 0 0-16,0 0 0 15,0 0-2-15,0 0 1 0,0 0 0 16,0 0-1-16,0 0 0 15,0 0 0-15,0 0 0 16,0 0 1-16,0 0-2 16,0 0 2-16,0 0-1 15,0 0 1-15,0 0-1 16,0 0 0-16,0 0 0 16,0 0-1-16,0 0 2 0,0 0-2 15,0 0 1-15,0 0 0 16,0 0 0-1,0 0-1-15,0 0 1 16,0 0 1-16,0 0-2 16,0 0 2-16,0 0-1 0,32 3-1 15,-32-3 2-15,0 0 0 16,43 0-1-16,-11 0 0 16,10-3 0-16,7 3 1 15,9-4-1-15,11-2 0 16,2 3 1-16,4-1-1 15,6 1 0-15,-3 0-1 16,-7 3 1-16,-3-3-1 16,-6 3 1-16,-7 0-2 15,-3 0 2-15,-10 0-1 16,-6 0 0-16,-36 0 0 16,49 3 3-16,-49-3-2 15,35 3 0-15,-35-3 0 0,36 3-1 16,-36-3 2-16,42 7-1 15,-12-4 1-15,9 0-1 16,6 1 0-16,7 2 1 16,6-3 1-16,11 1-1 15,2-1 0-15,7 0 0 16,0-3 1-16,3 3-1 16,-3-3 1-16,3 0-1 15,0 0 2-15,0 0-1 16,0 0 0-16,4-3 0 15,-1 0-2-15,4 0 1 0,-4-4-1 16,1 7 1-16,-7-3-2 16,0-4 1-16,-7 4 0 15,-3 0 1-15,-9 0 0 16,-4-1 0-16,-3 1-1 16,0 0 0-16,-7 0 1 15,4 3-2-15,-10 0 2 16,3 0-1-16,0 0 0 15,-3 3 0-15,7 0 0 16,-1 0-1-16,4 1 1 16,3 2 0-16,9-3 0 15,4 4 0-15,10-4 0 16,6 0 1-16,4-3 0 0,5 4 0 16,8-1-2-16,6-3 1 15,-4 3 0-15,1-3-1 16,-4 7 1-16,1-4-2 15,-4 3 1-15,0-3 0 16,-3 1 2-16,-7-1-2 16,4 0 1-16,-4 0 1 15,7-3-1-15,-6 0 0 16,-1 0 1-16,-3 0-1 16,-3-3 0-16,0 3 0 15,-3-3-1-15,-4 0 1 16,-12-1 0-16,-1 1 0 15,-6 6-1-15,-3-3 1 0,-7-3 1 16,0 3-1-16,-6 3 0 16,3 1-1-16,0-1 0 15,0 0 1-15,6-6 1 16,-3 3-2-16,10 3 0 16,0 0 1-16,7-3-1 15,-1 0 1-15,4-3 0 16,13 3 0-16,-1-3-1 15,14 3 2-15,3-3-1 16,9-1 0-16,7 4 0 16,4-6 0-16,-1 3 0 15,1 0-1-15,6 3 1 0,-7-4-1 16,0 8 0-16,-6-8 2 16,-3 1-2-16,-7 3 1 15,-6 0 0 1,-7 3 0-16,-10-3 0 15,-9 4 0-15,-4-4 0 0,-6 3-1 16,-6 0 1-16,2 3 0 16,-5-2 0-16,2 2 0 15,-3 1 0-15,7-4 0 16,3 3 0-16,-7-2 0 16,7 2 0-16,-6 1 0 15,6-4 0-15,-7-3 0 16,4 6-1-16,-1-2 1 0,1-1 0 15,3 0 0-15,3 0 0 16,4 1 1-16,2-4-2 16,14 3 1-1,-3-6 1-15,2 3-1 0,1 0-1 16,-4-4 1-16,-3 1 0 16,1 0-1-16,-8 3 1 15,-5 0 0-15,-1 3-1 16,-3-6 0-16,0 6 2 15,3 0-1-15,3 4 0 16,-3-4 0-16,7 4-1 16,0-1 1-16,-1-3 0 15,1 1 0-15,0-1-1 0,-1 0 0 16,-2-3 2 0,-4 0-1-16,-3 3 0 15,-3-3 0-15,-4 4 0 0,-3-1 0 16,1-3 0-16,-4 0 0 15,0 6 0-15,-4-6-1 16,4-3 1-16,0 3 1 16,7-3-1-16,2 0 0 15,11-4 0-15,6 4 0 16,3-4-1-16,0 1 2 16,10-1-2-16,0-2 1 15,0 2-1-15,-4 1 2 0,-2-1-1 16,-1 4 0-1,-3-4 0-15,1 4 0 16,-11 3 1-16,0-3-2 16,-2 3 2-16,-8 0-1 0,1 0-1 15,-10 0 1-15,-3 0 0 16,-7 3 0-16,0-3 0 16,-29 0-1-16,52 3 1 15,-23 1 0-15,4-4 0 16,3 3 0-16,2-3 0 15,11 3 1-15,0 0-2 16,6 1 1-16,0-1 0 16,4 3 0-16,-7-2 0 15,0 2 0-15,-10 1 0 16,0-1 1-16,-6 1-1 16,-4-4 0-16,-3 0 0 15,-29-3-1-15,36 7 1 0,-36-7 0 16,0 0-1-16,33 6 1 15,-33-6-1-15,0 0 1 16,0 0 0-16,0 0 0 16,0 0 0-16,0 0 0 15,0 0 0-15,0 0 0 16,0 0 0-16,0 0 0 16,0 0 0-16,0 0 1 15,0 0-2-15,0 0 0 16,0 0-3-16,0 0-7 15,0 0-25-15,-36 3-110 16,0-6-5-16,-22-10 0 0,-17-13-7 16</inkml:trace>
</inkml:ink>
</file>

<file path=ppt/ink/ink3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6:09.285"/>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-24 270 1 0,'0'0'6'0,"0"0"87"16,0 0 7-16,0 0-54 15,0 0 6-15,0 0-3 16,0 0-2-16,0 0-8 16,0 0-4-16,-6-39-6 15,6 39-2-15,0 0-3 0,36 13-4 16,-36-13 0-16,58 3-4 15,-22 0-1-15,19 4-3 16,3-1-1-16,14-3-2 16,2-12 0-16,14 5-3 15,0-5-3-15,3 5 2 16,-1-12-2-16,5 6 0 16,-1-6 0-16,6 3 0 15,1 3-2-15,-4 1 2 0,-2-4 0 16,2 3-1-1,-6 0 1-15,3 1-1 16,-10 2 0-16,-2 4-1 16,-8-7 2-16,-2 10 0 0,-1-3-1 15,-3 0 0-15,0-4 0 16,4 7-1-16,-1-3-1 16,4 3 2-16,0-3-1 15,-1-1-1-15,-2 1 0 16,2 0 1-16,1 0 0 15,3-1 0-15,-7 1 1 16,14-3-1-16,-4 6-1 16,10-4 1-16,10 1 0 15,-1 0 1-15,4 0-1 16,3-4 0-16,-3 4 2 16,-7 0-1-16,1-7 1 15,-11 7 0-15,-5-1-1 0,-4 1 0 16,-1 0 0-16,-2 3 0 15,0 0-1-15,3 0 0 16,-4 0 0-16,8 0 0 16,-1 0 0-16,3-3-1 15,1-1 2-15,2 4-1 16,1-3 0-16,3 3 0 16,3-3 0-16,3 3-1 15,4 0 1-15,-4 3 0 16,10 0-2-16,-6 1 3 15,3-1-2-15,3-3-1 16,0 6 0-16,0-2 1 0,-3 2-1 16,0-3-1-16,-3 1 2 15,-1-1-2-15,-2 7 1 16,2-4 2-16,-5-3-1 16,8 7 0-16,-2-7 1 15,6 7-1-15,0-3 0 16,1-4-1-16,-1-3 1 15,-3 6 0-15,-4-2 0 16,-2-1 0-16,-1 0-1 16,-6-3 1-16,3 0-1 15,0 3 2-15,-3 1-2 16,6-8 1-16,-2 8-1 16,-1-8 0-16,0 4 1 0,7 4 0 15,-7-4-1-15,3 3 1 16,-3-3 0-16,0 3 0 15,0-3 0-15,1 3-1 16,-4 1 2-16,-7-8-1 16,4 1 0-16,-4 3-1 15,-3 3 0-15,-3-3 1 16,3 0-1-16,0 4 1 16,4-4-1-16,-4 6 1 15,7-3-1-15,-1 4 1 16,1-4 0-16,6 0-1 15,0 4 0-15,4-4 2 0,-4 0-2 16,3 4 0-16,-3-4 2 16,4 0-2-16,2 0 1 15,1 4 1 1,0-7-2-16,-4 3 2 0,4 0-1 16,-1 1 0-16,1-1-1 15,3 0 1-15,-4 4-1 16,1-1 1-16,-4 1 0 15,7 2-2-15,-3-2 2 16,6 3-1-16,-9-7 1 16,2 3-1-16,-9-6 2 15,0 4-2-15,-7-4 0 0,-6 3 1 16,-3-3 0-16,-10 0-1 16,6 3 1-1,-9-3-1-15,0 0 0 0,-4 0 0 16,1 0 1-1,-4 0 1-15,0 0-3 0,-3-3 2 16,-3 0 0-16,-4-4 0 16,0 1 1-16,1-1-1 15,-4 1 0-15,0-4 0 16,-6 3 1-16,3-2-1 16,0 5 0-16,0 1-1 15,3 3 0-15,0-3 1 16,4 0-1-16,2 9 2 0,8-9-2 15,2 0 2 1,7-1-1-16,0 1 1 0,6-3-1 16,4-1-1-1,0 1 2-15,6-7-2 0,0 10 2 16,-3-4-2-16,0 1 1 16,3-1 0-16,-6 7-1 15,-4-3 1-15,-6 6-1 16,-3-3 1-16,-10 3-1 15,-4 1 1-15,-5 2-1 16,-14-3 3-16,0 1-3 16,-29-4 2-16,36 6-2 15,-36-6 1-15,0 0 1 16,0 0-1-16,0 0 0 16,0 0-1-16,0 0 1 15,0 0-1-15,0 0 1 16,0 0-1-16,0 0 1 0,0 0-2 15,0 0-2-15,0 0-4 16,0 0-10-16,0 0-21 16,0 0-108-16,0 0-7 15,0 0 1-15,-36-23-4 16</inkml:trace>
</inkml:ink>
</file>

<file path=ppt/ink/ink3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6:11.590"/>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16 389 26 0,'0'0'91'15,"-13"-32"6"-15,13 32 0 16,0 0-58-16,0 0 1 0,0 0 2 16,9-29-3-16,-9 29-2 15,0 0-9 1,33 13-1-16,-33-13-3 16,39 19-1-16,-10-9-1 15,20 9-2-15,3-3-4 0,16 4-2 16,0-4-2-16,20 7-3 15,2-10-1-15,11 0-2 16,0-7-2-16,9 4-1 16,1-10 0-16,5 3 1 15,-2 1-1-15,6-4 2 16,-3 0-3-16,6 3 1 16,-3 0 0-16,1 4 0 0,-5-1-1 15,-2 4-1 1,6 0-1-16,-6-1-1 15,-1 4 2-15,1-3-2 0,0 0 0 16,3-4 1-16,3 1 0 16,3-7 0-16,-6-3 1 15,6-1 0-15,-3-2 0 16,-6-1 0-16,-4-2 1 16,-6 2-1-16,-10-3 0 15,-3 4 2-15,-9-4-2 16,-8 4 1-16,-6-1 0 15,4 4-2-15,-4-4 0 16,0 1 0-16,-3-1 1 0,0-2-3 16,0-1 3-1,0 0-2-15,-3 0 2 16,-4 1-2-16,0-4 1 16,4 0 0-16,-3 3-1 0,2 0 1 15,-2-3-1-15,2 7 1 16,-5-4-1-16,-5 0 1 15,-2 4 0-15,-3-1 0 16,-11 4 1-16,-2 0-2 16,-33 3 1-16,45-3-1 15,-45 3 0-15,36-4 1 16,-36 4 0-16,36-3 0 16,-36 3 0-16,39-3 0 15,-39 3-1-15,52-10 1 16,-23 7 0-16,0-4 0 0,0 4-1 15,0-7 1-15,-29 10-1 16,49-9 1-16,-49 9 0 16,36-10 1-16,-36 10-1 15,0 0 0-15,29-10 0 16,-29 10 0-16,0 0 1 16,0 0-2-16,0 0 2 15,0 0-1-15,0 0 1 16,0 0 2-16,0 0-1 15,0 0 0-15,0 0 1 16,0 0 1-16,0 0-2 16,0 0 1-16,-49-29-2 15,20 9 1-15,-16 1-1 16,-17-4-1-16,-19-6 2 0,-17 0-3 16,-15 0 2-16,-14-1-2 15,-9 4 3-15,-13 7-1 16,-4 3 1-16,-3 6 0 15,0 7-1-15,-3 3 1 16,-3 3 0-16,0 7-1 16,2 6 1-16,14-3-1 15,7 6-1-15,12 1 2 16,14-4-2-16,12 4 3 16,13-7-3-16,14 0 1 15,5-7 0-15,8-3 0 16,-4-3 1-16,-3-6-1 0,-4-1 2 15,-6 1-2-15,-6-4 2 16,-7 7-1-16,-10-4 0 16,-6 7 0-16,-6 7-2 15,-8-4 0-15,1 10 0 16,-3-6 1-16,0 6-1 16,-1-4 1-16,7 4-1 15,7-6 1-15,3-1 1 16,6-3 1-16,10 1-1 15,10-1-1-15,13-3 1 16,10 3 0-16,9-6 1 16,13 0-2-16,36 3-1 15,-36-4 1-15,36 4-1 0,0 0 0 16,0 0-1-16,0 0 0 16,0 0 1-16,0 0 1 15,0 0-3-15,0 0 3 16,0 0-1-16,0 0 1 15,0 0-1-15,0 0 0 16,0 0-2-16,0 0 0 16,0 0 0-16,0 0-2 15,0 0-1-15,0 0-1 16,0 0 0-16,0 0-1 16,0 0 0-16,0 0-3 0,0 0 0 15,-35-32 1-15,35 32 0 16,-33-13 3-16,33 13-1 15,-45-13 3-15,16 7 0 16,29 6 4 0,-52-10-1-16,52 10 1 0,-39-7-2 15,39 7-4-15,0 0-5 16,0 0-6-16,0 0-9 16,0 0-28-16,0 0-76 15,0 0-5-15,0 0 1 16,-4 33-1-16</inkml:trace>
</inkml:ink>
</file>

<file path=ppt/ink/ink3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6:18.634"/>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-17 206 1 0,'0'0'37'0,"16"-29"44"16,-16 29 4-16,0 0-44 16,0 0 1-16,0 0 0 15,-3-29-3-15,3 29-3 16,0 0-4-16,0 0-1 15,0 0-6-15,0 0-2 16,0 0-3-16,0 0-6 16,0 0-1-16,0 0-3 15,22 29-1-15,-22-29-2 0,33 13 0 16,-33-13 0-16,45 9 0 16,-12-9 3-16,-1 0-2 15,7-3 0-15,0-3-2 16,3 6 0-16,4-7-1 15,3 7 0-15,-4-3-1 16,7 6 0-16,-7 0 0 16,11 1-1-16,-8-1 2 15,8 3-1-15,-5-2 0 16,5 2-1-16,-4-3 0 16,3 1 0-16,0 2-1 15,-3-3 1-15,-3 4 0 16,-1-7 0-16,-2 3-1 15,-4 0 1-15,7 4-1 0,-4-1 0 16,1-6 0-16,5 7 0 16,1-4-1-16,7 4 1 15,3-7 0-15,6 0-2 16,3 0 3-16,7-4-2 16,3-2 2-16,13-1-2 15,-3 4 1-15,10-7-2 16,0 10 2-16,-1-3-1 15,-2 0 0-15,-4 0 1 16,3 6-2-16,-9-3 1 16,-4 0-1-16,-3 0 1 15,4-3-2-15,-7 3 1 0,-4-4-1 16,1 1 1-16,-7 3-1 16,-3 0 1-16,0 0 0 15,-3 0-1-15,-4 3 3 16,1 4-2-16,-1-1 1 15,7 1-1-15,0-1 1 16,6 1-1-16,4-4 0 16,6 4 2-16,4-4-2 15,-1 0 0-15,4 0 1 16,-7 1 0-16,6-4 0 16,-9 3-1-16,0-3 1 15,0 0-1-15,0-3 0 0,3-1 0 16,4-2 0-16,-1-4 0 15,4 4-1-15,3-1 1 16,-1 1-1 0,5 2 1-16,-8-2 1 0,1 3-1 15,0 3-1-15,-1 3 1 16,1 0 0-16,3 4 1 16,3-7-1-16,3 0 0 15,1 3-1-15,2-3 1 16,1-7 1-16,3 4-2 15,3-7 1-15,-6 4-1 16,-1-1 1-16,-6 1-1 16,-3-1 1-16,-3 1 0 0,-7 3-1 15,-3-1 1-15,-6 4 0 16,-1 0 0 0,-6 0 0-16,0 4 1 0,3-1-1 15,7-3 0-15,-4 0 0 16,7 0 1-16,-3 0-1 15,3 0-1-15,3 0 2 16,-3-3-3-16,0 3 3 16,-1 0-1-16,-2 3 0 15,6 0-1-15,4 0 1 16,-1 1 0-16,4-1-1 16,6 3 2-16,-3-2-1 0,3-1 0 15,3 0 0 1,-9 4 2-16,-4-1-1 15,4-3 0-15,-7 4 1 16,0-7 0-16,1-3 0 0,-1-1 0 16,0-2 0-16,0-1 0 15,3-6 0-15,-2 4-1 16,-5 2-1-16,-5-6 0 16,-4 7 0-16,-3 2 0 15,-10 1-1-15,4 3 0 16,-11 0 1-16,4 7 0 15,-6-7 0-15,-1 6 1 16,-3-3 0-16,4 4-1 16,-1-4 1-16,-3 0-1 15,4-3 0-15,-1 4 0 16,7-1-1-16,7-6 0 16,6 3 2-16,0-4-2 0,6 4 0 15,10-3 2-15,4 0-1 16,9 0 0-16,0-4 0 15,7 1 0-15,2-1-1 16,8 1 2-16,2-4-2 16,-2-3 0-16,2-3 1 15,-2 3 1-15,2 0-1 16,-2 0-1-16,-4 0 1 16,0 0 0-16,-10 0 1 15,-2 3-1-15,-8 4 0 16,-2 2 0-16,-11 1 0 15,-2 0 0-15,-11 0 0 0,-9 3 0 16,-3 3 0-16,-10-3-1 16,0-3 1-16,-10 3-1 15,0-4 2-15,-29 4-1 16,46 4-1-16,-46-4 2 16,45 0-1-16,-45 0 0 15,49 6-1-15,-49-6 1 16,45 0 0-16,-45 0-1 15,49 3 1-15,-49-3 0 16,52 4 0-16,-19-8 0 16,-1 8 0-16,1-4-1 15,5 0 1-15,-2 3 1 0,-3-3-2 16,-1 6 1-16,-3-6 0 16,-29 0 1-16,36 7-1 15,-36-7 1-15,0 0-1 16,0 0 0-16,0 0 0 15,0 0 0-15,29 6 0 16,-29-6-1-16,0 0 2 16,0 0-2-16,0 0 2 15,0 0 0-15,29 7-2 16,-29-7 1-16,0 0 0 16,0 0 0-16,0 0 0 15,0 0 0-15,0 0-2 16,0 0-2-16,0 0-8 0,0 0-22 15,0 0-115-15,0 0-4 16,4-29-4-16,-37-1 0 16</inkml:trace>
</inkml:ink>
</file>

<file path=ppt/ink/ink3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6:21.046"/>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-14 46 178 0,'0'0'108'0,"43"0"5"0,-43 0-19 15,55-6-81-15,-10 6 9 16,1-17-2-1,12 17 6-15,4-16-5 16,13 16 4-16,6-6-9 0,16 9-2 16,0-3-3-16,20 6-2 15,0-2-2-15,16 12-1 16,0 0-1-16,13 0-7 16,-3 1 6-16,0-1-6 15,0 0 5-15,-7-3-5 16,-3 0 5-16,-9-7-6 15,-11-2 5-15,-2-1 0 16,-11 0 1-16,-5-3-1 0,-4 0 0 16,-4 3 0-1,-6-3-1-15,4 0 0 16,-7-3 2-16,-4 6-2 0,-5 1 1 16,2-1 0-16,0 0 0 15,1 0-1-15,2 1 1 16,4 2 0-16,4 1-2 15,2-4 2-15,4 0-2 16,2 0 2-16,5 1-2 16,-4-1 1-16,-4 3 0 15,7-2-1-15,-6-4 1 16,0 6-1-16,-7 1 1 16,3-1-1-16,-6 1 1 15,7-1-1-15,-1-3 1 16,0 1 1-16,7-4-1 15,0 0 1-15,10-7-1 0,6 4 0 16,0-4 0-16,3 1 1 16,-2-1-2-16,-1 1 1 15,0-4 0-15,3 4 0 16,-3 2-1-16,-6-2 1 16,0-4 0-16,-1 4-1 15,4-4 1-15,3 0 0 16,4 0-1-16,-1 4 1 15,4-4 0-15,2 0-1 16,5 4 0-16,2 3 1 16,-3 0 0-16,0-1-1 15,0 8 0-15,0-4 1 16,4 0-1-16,-4 3 1 0,3-6-2 16,4-1 2-16,3 4-1 15,3-3-1-15,3-3 1 16,-3 6 0-16,7-4 0 15,0 1-1-15,-4 3 1 16,-3 0 0-16,-6 0-1 16,-1 0 1-16,-6 7 1 15,-9-4-2-15,-7 3 2 16,-1 1-1-16,-5-1 0 16,-1 4 0-16,1-4 0 15,-4 4 2-15,3-3-3 16,4-4 2-16,-1 3-1 0,-2-2 0 15,-1 2 1-15,-6 1-2 16,0-1 2-16,-3 1-2 16,-4 2 1-16,-9 1 0 15,-1 3 0-15,-2-3 0 16,6 0 1-16,0-4-1 16,0 1 0-16,6-4 1 15,4 0-1-15,3-9 0 16,3-1 1-16,6 1-1 15,-2-7 0-15,2 0 1 16,1 0-1-16,3 0-1 16,3 0 1-16,0 0-1 15,0 6 0-15,0-3 1 0,-6 7 0 16,0-7-1-16,-10 7 1 16,-1 3 0-16,-2 3 1 15,-7-3-1-15,-3 0 1 16,-3 0-1-16,-4 0-1 15,1 0 2-15,-4 0-3 16,-6-3 3-16,3 0-2 16,-4 0 1-16,1-1 0 15,-10 4 0-15,0-3-1 16,-4 3 1-16,-2-3 1 16,-1 6-1-16,1-3 0 15,-1 0-1-15,1 3 2 0,6 1-1 16,3-4 1-16,0 3-1 15,7-3 0 1,3 0 0-16,0-3-1 0,3 6 2 16,6-6-2-16,1-4 0 15,-3 7 1-15,-1-3 0 16,-3-3 0-16,0 2-1 16,-6 1 2-16,-4-3-2 15,-6 2 1-15,-3 1-1 16,-4-3 2-16,-6 2-2 15,-3 1 2-15,-7 3 0 16,1 0 0-16,-30 0-1 16,45 0 0-16,-45 0 1 0,33-3-2 15,-33 3 1 1,29 3-1-16,-29-3 1 16,32-3-1-16,-32 3 1 15,39 0 0-15,-39 0 0 0,46 3 1 16,-46-3-1-16,48 0 0 15,-18 0 0-15,-30 0 0 16,55 0-1-16,-26 3 2 16,-29-3-2-16,52 0 2 15,-52 0-1-15,49 0-1 16,-49 0 2-16,35 4-2 16,-35-4 1-16,0 0-1 0,0 0 1 15,29 0-1-15,-29 0 1 16,0 0 1-1,0 0-2-15,0 0 2 16,30-4-2-16,-30 4 1 0,0 0 1 16,0 0-1-16,0 0 0 15,0 0 1-15,0 0-1 16,0 0 1-16,0 0-1 16,29 13 0-16,-29-13-1 15,0 0 0-15,0 0 1 16,0 0 0-16,0 0-1 15,32 7-1-15,-32-7 2 16,0 0-1-16,33 10-2 0,-33-10-7 16,0 0-17-1,39 16-76-15,-39-16-47 16,0 0-5-16,0 0-1 16</inkml:trace>
</inkml:ink>
</file>

<file path=ppt/ink/ink3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22.221"/>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199 126 1 0,'0'0'11'16,"-55"-29"80"-16,55 29 2 15,-39-29-60-15,39 29 1 16,-39-30 2-16,39 30 1 0,-33-16 0 16,33 16-6-1,0 0-5-15,-39-29-4 16,39 29-3-16,0 0-2 15,0 0-4-15,0 0-3 0,0 0-1 16,36 29-2-16,0-19 0 16,-1 0-1-16,17-1 1 15,10 1-2-15,9 0-1 16,4-4 1-16,13 1-1 16,3-4 0-16,0 4 0 15,-4-1-1-15,-2 1 0 16,-7-4 0-16,-1 3 1 0,-5-3-1 15,-7 4-1-15,-4-1 1 16,-2-2-1 0,-1-8 0-16,1 14 1 15,-4-10-1-15,-3 7-1 0,3-4 1 16,0 0 0-16,0-3-1 16,1 7 1-16,-4 2-1 15,6-5 1-15,0 5-1 16,4-5 1-16,0 9-1 15,0-4 0-15,-4 1 1 16,0-3-1-16,1 2 0 16,-4-2 0-16,-3-4 1 15,0 4-1-15,0-4 1 0,3 0 0 16,-6 4 0 0,3-4 0-16,0 0 1 15,0 0 0-15,0 4 0 16,3-4 0-16,-7 0 0 0,4 1 0 15,-3-1 0-15,6 3 1 16,0-9-1-16,4 6-1 16,6 1 1-16,0-1-1 15,6 0 0-15,4 0 0 16,6 1-1-16,7-1 0 16,-1 3 0-16,1-6 1 15,3 4-1-15,0-8 1 16,3 1 0-16,3 3 2 15,-3 0 0-15,4 0-1 16,-4 0 0-16,7 0 0 16,2 0 0-16,8 0 0 0,2-3-1 15,4 3-2-15,7 0 1 16,6-3 1-16,3-1-1 16,0 1 0-16,0 0 0 15,-3 0 1-15,3-1-2 16,-3 1 2-16,-10 0-1 15,-7 0 0-15,-2 3 0 16,-1 0 0-16,-6 0 0 16,3 3-1-16,-6-6 1 15,-1 6 0-15,4-6-1 16,-3 3 0-16,0-4 1 16,-7 1-1-16,-7 3 1 15,-5 0 0-15,-1 3 0 0,-10-3 0 16,-3 4 0-16,1-4 0 15,-5 9-1-15,8-5 0 16,-1 2-1-16,1 1 1 16,-1-1-1-16,4 4 1 15,-7-1-1-15,0 1 1 16,0 3-1-16,-3 0 1 16,3 0 0-16,1 0 1 15,2-3-1-15,7 3 0 16,6-3 0-16,7 3 0 15,3-7 1-15,4 1-1 16,-4-1 1-16,0 1-1 0,3 2 0 16,-2-2 0-16,-4-4-1 15,-1 4 2-15,-2-1-2 16,-4-3 1-16,1-3 0 16,-1 4 1-16,-6-4-1 15,0 0 1-15,-10 0 0 16,-3 0 1-16,0-7 0 15,-3 7-1-15,0 3 0 16,-4-3-1-16,-3 0 1 16,4-3-1-16,-4 3 1 15,-3 0-1-15,-4 3-1 16,-2-6 2-16,-4 0-1 16,0 6 1-16,0-6-1 0,4 3 0 15,3 0 1-15,3-3-1 16,3-1 1-16,3 1 0 15,7-3-1-15,3-4 0 16,4 3 0-16,2-2-1 16,4 2 2-16,-3-3-2 15,0 4 1-15,-1 3 0 16,-6-4 0-16,-3 4 0 16,-3 0 0-16,-7 3 1 15,-9 0-1-15,-1 3 0 16,-6-3 0-16,-6 0 0 15,-1 3 0-15,-3 0 1 0,0 4-2 16,7-4 2-16,0-3-1 16,6 3 0-16,7 1 2 15,9-1-2-15,7 0 0 16,10 4 1-16,3-4-1 16,3 0 1-16,0 4-1 15,-3-4 0-15,-10 3-1 16,-9-6 2-16,-14 4-1 15,-12-1 0-15,-33-3 0 16,35 3 0-16,-35-3 1 16,0 0-1-16,0 0-1 15,0 0 1-15,0 0 0 16,0 0 1-16,0 0-1 0,36-6 1 16,-36 6 0-1,49 0-1-15,-7-4 0 16,16 1 0-16,10 0 0 15,14-4-1-15,12 1 0 0,3-4 0 16,7 4 0-16,-13-4 2 16,-10 0-1-16,-9 7 1 15,-21-4-1-15,-12 7 0 16,-39 0 1-16,39-3-2 16,-39 3-6-16,0 0-12 15,0 0-122-15,-42-13-6 16,-10-6-2-16,-26-24-3 0</inkml:trace>
</inkml:ink>
</file>

<file path=ppt/ink/ink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10.068"/>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-24 321 1 0,'-29'-10'0'16,"29"10"48"-16,0 0 47 15,0 0-58-15,0 0 2 16,0 0 4-16,0 0 1 15,0 0-1-15,0 0-7 16,32 17-3-16,1-1-4 16,-1-10-2-16,30 11-4 15,0-5-3-15,32 5-2 16,10-8-3-16,25 4-2 0,11-13-1 16,16 7-2-1,9-14-1-15,17 4 0 16,-3-10-1-16,9 0 0 0,-3 0-1 15,7 0 1-15,-1 0-3 16,7 4-1-16,-6-1 1 16,-1 7-2-16,-2-1 0 15,-8 8-1-15,1-1 1 16,-6 7 0-16,-8-1-1 16,4 8 0-16,-3-1-1 15,-3 0 1-15,-7 0 1 16,0 0-1-16,0-3 0 0,0-6 1 15,0-7-2-15,-3-3 1 16,-3-4 0 0,9-3 0-16,-6-6 0 15,9 3-1-15,1-3 0 0,-1 3 1 16,1-3 0-16,0 3 0 16,2-3 0-16,1 3-1 15,3 0 0-15,-3-4 0 16,0 1 0-16,0 3-1 15,-1 0 0-15,8 3 0 16,-7 1 0-16,-4-1 0 16,4 3 1-16,-10 4-1 15,-3 0 0-15,-4-4 0 16,-2 4 1-16,-1 0 0 0,-3-4-3 16,7 1 2-1,-4-4-2-15,7 0 6 0,3-6-6 16,-6 0 2-16,-1 0-4 15,-2 6 3-15,-4 4 1 16,-7-1 5-16,-2-6-6 16,-8 10-5-16,1 6 6 15,3 4 4-15,4-4-4 16,2-10 5-16,1-2-5 16,3 2-6-16,0 4 6 15,9-7-1-15,-6-3 1 16,0 3-6-16,-3-6 5 15,-6 10-5-15,2-1 5 16,1 4-1-16,-7 0 2 16,-7 3 0-16,1 0-2 15,-4 6 2-15,1-6 0 0,-7 3-1 16,0 1 1-16,-4-4 0 16,4 0 0-16,-7 0 0 15,-2-4-1-15,-8 1 1 16,-2 0 0-16,-11 3 0 15,-6 0-1-15,-9 0 1 16,-20 0 0-16,-7 0 0 16,-9 0 0-16,-36 0 0 15,52 3 0-15,-52-3 0 16,45 3 1-16,-15 1-1 16,2-1-1-16,10 0 2 15,10 4-1-15,0-4 0 0,7 3-1 16,5-2 1-16,-2 2 0 15,3 1 0-15,0 2 0 16,-7 1 6-16,-6-3-7 16,-3 2 1-16,-3-5 1 15,-8 2-1-15,-38-6 0 16,49 7 0-16,-49-7 0 16,0 0-6-16,33-7 6 15,-33 7-3-15,0 0 2 16,0 0 1-16,0 0 0 15,0 0 0-15,0 0 0 16,0 0 0-16,0 0 0 0,0 0 3 16,0 0-4-16,0 0 2 15,0 0-14-15,0 0-19 16,0 0-112-16,-43-6-2 16,-2-7-3-16,-33-13-9 15</inkml:trace>
</inkml:ink>
</file>

<file path=ppt/ink/ink4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29.54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0 143 1 0,'0'0'0'0,"0"0"16"16,0 0 60-16,0 0-65 16,0 0 3-16,36 23 5 15,-36-23 6-15,0 0 4 16,0 0 1-16,39 9 2 16,-39-9-3-16,0 0-1 0,0 0-1 15,45 30-2-15,-45-30-3 16,46 13-3-16,-46-13-2 15,61 16-3-15,-28-10 1 16,9 4-1-16,-6-10-1 16,9 10-1-16,-6-4-3 15,6 1 1-15,-6-4-3 16,17 4 0-16,-11-4 0 16,10-3-2-16,0-3-1 15,7-1 0-15,6-2 0 16,0-4-1-16,4-3 0 15,-1 3 1-15,1-6 0 16,2 6-1-16,-2-6 1 0,3 6-2 16,-7-3 1-16,3 7 0 15,-3-4-1-15,7 4 0 16,-7-4-1-16,7 3 0 16,-7-2 0-16,7-1 0 15,-7 0 0-15,-3 1 1 16,0-1-2-16,-7 0 1 15,1 4 0-15,-8-1 1 16,1 7-2-16,-3-3 0 16,0 6 0-16,0-3 0 15,6 7 1-15,-3-4-1 16,6-3 0-16,1 3 1 16,-1-3-1-16,4-3 1 0,3 0 0 15,3-4-1-15,0-6 1 16,3 3-1-1,-2 1 1-15,-1 2 0 16,0 1 0-16,0-1 0 0,-3 7 0 16,3-3 1-16,0 0-2 15,0 3 1-15,10-4 0 16,0 1-1-16,3 3 0 16,-3-3 1-16,0 0 0 15,0-1 0-15,0 8 0 16,0-1 0-16,-3-3-1 15,3 10 0-15,-4-7 1 0,7 0-1 16,1 7-1-16,5-7 2 16,-2 4-1-16,2-4 0 15,1 3 0 1,-7-2 0-16,4 2 0 0,-4 1 1 16,-3-1-1-16,-4 1 0 15,4 2 0-15,3-2 0 16,-3-4 1-16,0 0-1 15,0 1 1-15,0-1 0 16,0-3 0-16,0 3-1 16,-7-6 1-16,1 6-1 15,2-3 0-15,1-3 1 16,0 0-1-16,3-1 0 0,0 1 0 16,-4-3 0-1,4 6 1-15,0-4-1 16,-7 1 0-16,1 3 1 15,-1 0-1-15,1 3 0 0,2-9 1 16,4 3-1-16,3-4 1 16,7 4 0-16,3-7 0 15,6 4-1-15,-2-4 1 16,2 0-1-16,-3 7 0 16,0-4 1-16,-3 7 0 15,0 0-1-15,-7 0 0 16,1 7 1-16,2-4 0 15,-2 7 0-15,3 0 0 16,-1-1-1-16,4 1 1 16,-3-3-1-16,-1 2 1 15,1 1-1-15,3-7 0 0,-7 7 0 16,1-7 0-16,-1 7 0 16,-3-4 0-16,7 4-1 15,-4 0 1-15,4-7 1 16,3 4 0-16,3-1 1 15,4 1 0-15,2-1 0 16,4 1 0-16,3-4 1 16,0 7-2-16,4-4 1 15,-4 1-1-15,0-4-1 16,0-3 0-16,0 3 0 16,-3-6-1-16,-3 3 0 15,-4-7 1-15,1 1 0 16,-8-4 0-16,5 0-1 0,-5 1 2 15,-2-1 0-15,3-3 0 16,0 0 1-16,0 0 0 16,6 3-1-16,-3 1 1 15,4-1 0-15,-4 3-1 16,0-2 0-16,3 2 0 16,-6 4-1-16,0-4 0 0,0 4-1 15,-6 3 0 1,-4 0 1-16,-7 3-1 15,4 1 1-15,-6-1-1 16,-1 0 1-16,-6 4 0 16,0-1 1-16,-3 1-1 0,3-4 0 15,6 7 0-15,-3-4 0 16,4 0 0-16,2 1-1 16,4-1 1-16,3 1 0 15,0-1-1-15,4-2 1 16,-1-1 0-16,-3 0 0 15,1 0 0-15,-4 1 0 16,3-1-1-16,0-3 0 16,-3 0 1-16,-4 3 0 15,-2-3-1-15,-4 0 1 16,-3 0-1-16,-3 0 1 16,-10 0 0-16,-7 0 0 15,-6-3 0-15,-3 6-1 0,-4-3 0 16,-32 0 1-16,55 0-1 15,-55 0 1-15,56-3 0 16,-24 3 0-16,0 0 0 16,1-3-1-16,-1-1 2 15,-32 4-1-15,46-6 1 16,-46 6 0-16,29 0-2 16,-29 0 1-16,0 0-1 15,0 0 0-15,0 0-2 16,0 0 0-16,0 0-2 15,0 0 0-15,0 0-1 16,0 0-1-16,0 0-3 0,0 0-13 16,0 0-57-16,0 0-57 15,0 0 0-15,-75 10-2 16</inkml:trace>
</inkml:ink>
</file>

<file path=ppt/ink/ink4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31.40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-1 118 1 0,'0'0'8'0,"0"0"85"15,0 0 4-15,0 0-67 16,0 0-6-16,0 0 0 16,45 20 3-16,0-11 1 15,-6-15 0-15,23 16-3 0,0-17 0 16,22 14-1-16,1-14-4 15,19 7-1-15,6-10-5 16,13 1-3-16,14-4-2 16,5 0-1-16,8 0-1 15,2-4-1-15,4 1 1 16,3 3-2-16,-6 0 0 16,-4 7-1-16,-6-1 0 15,0 4-1-15,-7 0-1 16,4-1 0-16,-7 4-2 15,7 4 2-15,-4-1-1 16,3-3 1-16,-2 0 0 16,-1 3 2-16,4-3-1 0,-4 7 0 15,-6-1 0-15,0 1 0 16,0 2 0-16,0-2-1 16,-4 6 0-16,1-7-1 15,-4 4 0-15,0 0 0 16,4-10 0-16,-4 3-1 15,1-9 0-15,-4-1-1 16,7-3 3-16,-4-3-4 16,0-3 3-16,-3 3-2 15,1 0 2-15,2 3-1 16,0 1 1-16,-3 5-1 16,0 1 0-16,1 3 2 15,2 3-2-15,-3 1-1 0,-3-1 1 16,0 0 0-16,-4 0 0 15,8-3 0-15,-11 0 0 16,-3-3 0-16,-3 0 1 16,0 3-1-16,-7 0 1 15,-3 0 0-15,-6 3-1 16,-4 4 1-16,1-4-2 16,-4 0 2-16,-6 4-2 15,-1-4 2-15,-2 0-2 16,-7 0 0-16,0 4 2 15,-7-7-1-15,0 3-1 16,-2 0 2-16,-1-3-1 0,0 4 1 16,0-1 0-16,4-3 0 15,-1 3-1-15,7 4 2 16,0-1-1-16,6 4-2 16,1 3 1-16,2 0-1 15,1 3 0-15,3 4 2 16,3-1-1-16,4-3-1 15,6 4 1-15,-1-7 2 16,11-4-1-16,6-5-1 16,7-1 1-16,6-6 0 15,3-4 1-15,1 1 0 16,-7-4 0-16,-1 0 0 16,-5 4 0-16,-1-1 0 0,-9 1 0 15,-7 6-1-15,-3-3 0 16,0 3 0-16,-4 0 0 15,1 0 0 1,-10 0 1-16,0 0 0 0,-3 3-1 16,-4-3 0-16,-6 0 0 15,-13 3 0-15,-3-3-1 16,-14 3-1-16,-6-3 1 16,-29 0 0-16,30 3 1 15,-30-3-1-15,0 0 0 16,0 0 0-16,0 0-1 15,0 0-4-15,0 0-9 0,0 0-28 16,0 0-96-16,0 0 1 16,-49-22-5-1,-13 6 1-15</inkml:trace>
</inkml:ink>
</file>

<file path=ppt/ink/ink4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33.268"/>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0 268 1 0,'59'0'91'0,"-7"-19"5"16,22 19-1-16,4-10-93 15,10-3 1-15,9 3 5 16,4-3 0-16,0 7 3 16,6-1 1-16,0 4 2 15,-3 0 2-15,13 6 1 0,-10 4-2 16,10-1-3-16,6 0-1 15,17 4-2-15,-1-10-1 16,17 0-2-16,16-6-2 16,13-4-1-16,7-6 1 15,12 0-2-15,4-4 2 16,10 1-1-16,-4-1 1 16,3 1 0-16,1 6 1 15,-4 3 0-15,0 3 0 16,-3 7 0-16,-3 0-1 15,-3 10-1-15,-1-3 0 16,-3 6 0-16,-3-7-1 0,1 1-2 16,-5-1 1-16,1-3 0 15,-7 1 2-15,-3-1-1 16,-6 3 0 0,-10 1 1-16,-4-1-1 0,-6 7 0 15,-9 0 0-15,-1 0 1 16,0-3-3-16,4-3 1 15,0-4 0-15,6-6 0 16,-7-4 1-16,4-6-1 16,0-10 1-16,0 4 2 15,-4-7 2-15,-6 3 2 16,-12-3 1-16,-8 7 0 16,-12 2 0-16,-4 4 0 0,-16 7-2 15,-3 3-2-15,-10 6-1 16,1 0-2-16,2 4-2 15,7-4 1-15,0 3-2 16,3-2 2-16,-3-1 0 16,0 3 0-16,-7-6 0 15,0 4-1-15,-9-1 1 16,-7 3 0-16,0 1-2 16,-3 3 1-16,-3-1-1 15,0 1 1-15,-1 6-1 16,-5-3 0-16,-1 0 0 15,-3 0 0-15,-10 0 1 0,-3 4 0 16,-3-1-1-16,-7-3 2 16,0 3-1-1,4 0 0-15,-1-3 0 16,4 0 0-16,3-3 1 0,3 0-1 16,0-4 0-16,0-3 0 15,0 4 1-15,-3-4-1 16,4 0 1-16,-4-3-1 15,-4 0 0-15,8-3 0 16,-1 0 0-16,6 0 1 16,4-7-1-16,7 3 0 15,-1-6 0-15,7 4 0 16,-3-4 1-16,3 0-1 16,-7 3 0-16,-3-3 0 15,-9 3 0-15,-4 1 0 16,-9 2 0-16,-1 1 0 15,-3-1 0-15,-29 7 0 0,49-10 0 16,-49 10 0-16,49-9 1 16,-49 9-1-16,42-7 0 15,-42 7 0-15,0 0 1 16,36-3 0-16,-36 3 1 16,0 0-1-16,0 0 0 15,0 0-1-15,0 0 0 16,0 0-1-16,0 0-3 0,0 0-9 15,0 0-37 1,0 0-84-16,0 0-3 16,0 0 0-16,-65 13 3 15</inkml:trace>
</inkml:ink>
</file>

<file path=ppt/ink/ink4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35.635"/>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0 106 1 0,'0'0'2'0,"0"0"78"15,0 0 0-15,26-29-67 16,-26 29 6-16,0 0 6 15,39-10 6 1,-39 10 1-16,0 0 0 0,32-6 2 16,-32 6-4-16,36 3-2 15,-3 10-4-15,-1-13-3 16,10 7-5-16,0-7 2 16,17 3-4-16,-7-3 1 15,19 3-3-15,-6-9 0 16,16 2-1-16,-9-2-1 15,12 3-1-15,1-7 0 0,9 7 1 16,-7-7-2-16,7 7 2 16,-6-7-2-1,6 3 0-15,-3 1-1 16,3 3-1-16,0-4-1 0,7 4-2 16,0 0-1-16,3-1 0 15,3 4-1-15,0-3 1 16,-3 3 0-16,-4-3-1 15,-2 3 1-15,-4 3 1 16,-3-3-1-16,9 3 2 16,-2-3 0-16,6 7-2 15,3-7 2-15,7 6-1 16,6-2-1-16,3 2 0 0,7-6 0 16,-4 3-1-1,4 1 0-15,-3-4-1 16,-4 3 0-16,-3-3 0 0,-6 0 0 15,-4 0 1-15,1 3 0 16,-7-6 0-16,-4 3-1 16,4 0 1-16,-3 0-1 15,0 0 1-15,-4 0-1 16,7-3 1-16,-7-1 0 16,1 4-1-16,-1 0 0 15,-3 0 1-15,3-3-1 16,1 6 1-16,-1-6-1 0,1 3 1 15,-4 3 0 1,3-6-1-16,4 0 2 16,-1 0-1-16,-5-1 0 15,-1 4-1-15,-3-3 2 0,0 10-2 16,-1-4 0-16,5 0 1 16,-8 4-2-16,4 2 2 15,0-2 0-15,3 3 0 16,4-1-1-16,-1-2 0 15,4-1 0-15,-4 4 0 16,0-3 1-16,4 2-1 16,0 1 0-16,-1 0 1 15,7 3 1-15,1 3-2 0,5 0 1 16,7 4-1 0,10-1 0-16,3-3 0 15,7 1 1-15,6-4-2 16,0-7 1-16,-3-3 1 0,-3-6-1 15,-4 0 1-15,-6-10 0 16,-4 3-1-16,-6-6 0 16,-3 3-1-16,-10 0 1 15,-3 3-1-15,-3 4 1 16,3-1-1-16,-3 1 0 16,-4-1 1-16,-3 4 0 15,-6 3 0-15,-1 0-1 16,4 0 2-16,-3-7-2 15,0 1 1-15,-1 0 0 16,-2-1 0-16,-4-6 0 16,3 3 0-16,-6-3 0 0,-3 4 0 15,-4 9-1-15,4-4-1 16,-4 11 1-16,1-4-1 16,-4 10 1-16,7-3 0 15,-4 3 0-15,4-3 0 16,3-4 1-16,-7 4 1 15,7-7-1-15,6 0 0 16,-3 0 0-16,4 4-1 16,3-4 2-16,-4 4-1 15,4 6-1-15,-4 0 0 16,-3 3 1-16,0 0 1 16,0 4-2-16,-3-1 1 15,0 4 0-15,7-7-1 0,-4 0 1 16,7 1-1-16,-4-4 0 15,4-4 1-15,-1 1-1 16,1-4 1-16,3-2-1 16,0-1 1-16,6-6 0 15,4-1 1-15,3-2-1 16,6 3 1-16,4-4-1 16,-1 4 1-16,1-3 0 15,-4 6 0-15,-12 3-1 16,6-3-1-16,-10 3 1 15,-10 0-1-15,-3-6 0 16,-9-3 0-16,-1 2 1 0,-3-5-2 16,-3-1 2-16,-6 0 0 15,-7 4-1-15,-10-1 1 16,-3 1 0-16,-10 6-1 16,-29 0 0-16,36 0 0 15,-36 0 0-15,0 0-3 16,0 0-2-16,0 0-10 15,0 0-34-15,0 0-92 16,0 0-3-16,-56 0 0 16,5-20-3-16</inkml:trace>
</inkml:ink>
</file>

<file path=ppt/ink/ink4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37.209"/>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-16 118 95 0,'0'0'111'0,"29"-13"-4"0,-29 13 2 16,49 6-102-1,-13 1-1-15,16 2 1 0,3-2 4 16,16 9 0-16,1-6 3 16,9 6 1-16,0-13 4 15,13 10 2-15,-3-13-1 16,16 4-1-16,0-11-3 16,13 7-1-16,4-13-3 15,9 7-3-15,6-7-2 16,4 3-3-16,3-3-1 15,0 0 0-15,1 6 1 16,-8-6-1-16,-3 4 1 16,-2 2 0-16,-5 1 0 15,8 2 0-15,-7-5 0 16,3-1-1-16,0 0 1 0,3 1 0 16,-3-1 1-16,-3 0 0 15,0 0 1-15,-3 4 0 16,-10 6-1-16,3 0 1 15,-7 3-2-15,7-3-1 16,0 3 0-16,1-3-1 16,2 4-1-16,-3-1-1 15,0-6 2-15,-3 6-1 16,-7 0 0-16,-2 4 0 16,-11 2 0-16,7 4 1 15,-7 0-1-15,1 0 1 16,2 3 0-16,4-3 0 0,10-3 0 15,3-7 0-15,6 1 0 16,-3-11-1-16,0 4 0 16,-3-4-1-16,0-2 1 15,-10-1-1-15,-6 0 2 16,-14 4-3-16,-12 2 2 16,-10-2 0-16,-10 3-1 15,-13 3 1-15,-9-3-1 16,-33 3 1-16,36 0-2 15,-36 0 2-15,0 0-2 16,0 0 1-16,0 0 1 16,0 0-2-16,0 0 1 15,0 0 0-15,0 0-1 0,0 0-4 16,0 0-11-16,0 0-52 16,0 0-70-16,0 0-1 15,-39-33-3-15,-7 17 1 16</inkml:trace>
</inkml:ink>
</file>

<file path=ppt/ink/ink4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22.221"/>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199 126 1 0,'0'0'11'16,"-55"-29"80"-16,55 29 2 15,-39-29-60-15,39 29 1 16,-39-30 2-16,39 30 1 0,-33-16 0 16,33 16-6-1,0 0-5-15,-39-29-4 16,39 29-3-16,0 0-2 15,0 0-4-15,0 0-3 0,0 0-1 16,36 29-2-16,0-19 0 16,-1 0-1-16,17-1 1 15,10 1-2-15,9 0-1 16,4-4 1-16,13 1-1 16,3-4 0-16,0 4 0 15,-4-1-1-15,-2 1 0 16,-7-4 0-16,-1 3 1 0,-5-3-1 15,-7 4-1-15,-4-1 1 16,-2-2-1 0,-1-8 0-16,1 14 1 15,-4-10-1-15,-3 7-1 0,3-4 1 16,0 0 0-16,0-3-1 16,1 7 1-16,-4 2-1 15,6-5 1-15,0 5-1 16,4-5 1-16,0 9-1 15,0-4 0-15,-4 1 1 16,0-3-1-16,1 2 0 16,-4-2 0-16,-3-4 1 15,0 4-1-15,0-4 1 0,3 0 0 16,-6 4 0 0,3-4 0-16,0 0 1 15,0 0 0-15,0 4 0 16,3-4 0-16,-7 0 0 0,4 1 0 15,-3-1 0-15,6 3 1 16,0-9-1-16,4 6-1 16,6 1 1-16,0-1-1 15,6 0 0-15,4 0 0 16,6 1-1-16,7-1 0 16,-1 3 0-16,1-6 1 15,3 4-1-15,0-8 1 16,3 1 0-16,3 3 2 15,-3 0 0-15,4 0-1 16,-4 0 0-16,7 0 0 16,2 0 0-16,8 0 0 0,2-3-1 15,4 3-2-15,7 0 1 16,6-3 1-16,3-1-1 16,0 1 0-16,0 0 0 15,-3 0 1-15,3-1-2 16,-3 1 2-16,-10 0-1 15,-7 0 0-15,-2 3 0 16,-1 0 0-16,-6 0 0 16,3 3-1-16,-6-6 1 15,-1 6 0-15,4-6-1 16,-3 3 0-16,0-4 1 16,-7 1-1-16,-7 3 1 15,-5 0 0-15,-1 3 0 0,-10-3 0 16,-3 4 0-16,1-4 0 15,-5 9-1-15,8-5 0 16,-1 2-1-16,1 1 1 16,-1-1-1-16,4 4 1 15,-7-1-1-15,0 1 1 16,0 3-1-16,-3 0 1 16,3 0 0-16,1 0 1 15,2-3-1-15,7 3 0 16,6-3 0-16,7 3 0 15,3-7 1-15,4 1-1 16,-4-1 1-16,0 1-1 0,3 2 0 16,-2-2 0-16,-4-4-1 15,-1 4 2-15,-2-1-2 16,-4-3 1-16,1-3 0 16,-1 4 1-16,-6-4-1 15,0 0 1-15,-10 0 0 16,-3 0 1-16,0-7 0 15,-3 7-1-15,0 3 0 16,-4-3-1-16,-3 0 1 16,4-3-1-16,-4 3 1 15,-3 0-1-15,-4 3-1 16,-2-6 2-16,-4 0-1 16,0 6 1-16,0-6-1 0,4 3 0 15,3 0 1-15,3-3-1 16,3-1 1-16,3 1 0 15,7-3-1-15,3-4 0 16,4 3 0-16,2-2-1 16,4 2 2-16,-3-3-2 15,0 4 1-15,-1 3 0 16,-6-4 0-16,-3 4 0 16,-3 0 0-16,-7 3 1 15,-9 0-1-15,-1 3 0 16,-6-3 0-16,-6 0 0 15,-1 3 0-15,-3 0 1 0,0 4-2 16,7-4 2-16,0-3-1 16,6 3 0-16,7 1 2 15,9-1-2-15,7 0 0 16,10 4 1-16,3-4-1 16,3 0 1-16,0 4-1 15,-3-4 0-15,-10 3-1 16,-9-6 2-16,-14 4-1 15,-12-1 0-15,-33-3 0 16,35 3 0-16,-35-3 1 16,0 0-1-16,0 0-1 15,0 0 1-15,0 0 0 16,0 0 1-16,0 0-1 0,36-6 1 16,-36 6 0-1,49 0-1-15,-7-4 0 16,16 1 0-16,10 0 0 15,14-4-1-15,12 1 0 0,3-4 0 16,7 4 0-16,-13-4 2 16,-10 0-1-16,-9 7 1 15,-21-4-1-15,-12 7 0 16,-39 0 1-16,39-3-2 16,-39 3-6-16,0 0-12 15,0 0-122-15,-42-13-6 16,-10-6-2-16,-26-24-3 0</inkml:trace>
</inkml:ink>
</file>

<file path=ppt/ink/ink4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29.54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0 143 1 0,'0'0'0'0,"0"0"16"16,0 0 60-16,0 0-65 16,0 0 3-16,36 23 5 15,-36-23 6-15,0 0 4 16,0 0 1-16,39 9 2 16,-39-9-3-16,0 0-1 0,0 0-1 15,45 30-2-15,-45-30-3 16,46 13-3-16,-46-13-2 15,61 16-3-15,-28-10 1 16,9 4-1-16,-6-10-1 16,9 10-1-16,-6-4-3 15,6 1 1-15,-6-4-3 16,17 4 0-16,-11-4 0 16,10-3-2-16,0-3-1 15,7-1 0-15,6-2 0 16,0-4-1-16,4-3 0 15,-1 3 1-15,1-6 0 16,2 6-1-16,-2-6 1 0,3 6-2 16,-7-3 1-16,3 7 0 15,-3-4-1-15,7 4 0 16,-7-4-1-16,7 3 0 16,-7-2 0-16,7-1 0 15,-7 0 0-15,-3 1 1 16,0-1-2-16,-7 0 1 15,1 4 0-15,-8-1 1 16,1 7-2-16,-3-3 0 16,0 6 0-16,0-3 0 15,6 7 1-15,-3-4-1 16,6-3 0-16,1 3 1 16,-1-3-1-16,4-3 1 0,3 0 0 15,3-4-1-15,0-6 1 16,3 3-1-1,-2 1 1-15,-1 2 0 16,0 1 0-16,0-1 0 0,-3 7 0 16,3-3 1-16,0 0-2 15,0 3 1-15,10-4 0 16,0 1-1-16,3 3 0 16,-3-3 1-16,0 0 0 15,0-1 0-15,0 8 0 16,0-1 0-16,-3-3-1 15,3 10 0-15,-4-7 1 0,7 0-1 16,1 7-1-16,5-7 2 16,-2 4-1-16,2-4 0 15,1 3 0 1,-7-2 0-16,4 2 0 0,-4 1 1 16,-3-1-1-16,-4 1 0 15,4 2 0-15,3-2 0 16,-3-4 1-16,0 0-1 15,0 1 1-15,0-1 0 16,0-3 0-16,0 3-1 16,-7-6 1-16,1 6-1 15,2-3 0-15,1-3 1 16,0 0-1-16,3-1 0 0,0 1 0 16,-4-3 0-1,4 6 1-15,0-4-1 16,-7 1 0-16,1 3 1 15,-1 0-1-15,1 3 0 0,2-9 1 16,4 3-1-16,3-4 1 16,7 4 0-16,3-7 0 15,6 4-1-15,-2-4 1 16,2 0-1-16,-3 7 0 16,0-4 1-16,-3 7 0 15,0 0-1-15,-7 0 0 16,1 7 1-16,2-4 0 15,-2 7 0-15,3 0 0 16,-1-1-1-16,4 1 1 16,-3-3-1-16,-1 2 1 15,1 1-1-15,3-7 0 0,-7 7 0 16,1-7 0-16,-1 7 0 16,-3-4 0-16,7 4-1 15,-4 0 1-15,4-7 1 16,3 4 0-16,3-1 1 15,4 1 0-15,2-1 0 16,4 1 0-16,3-4 1 16,0 7-2-16,4-4 1 15,-4 1-1-15,0-4-1 16,0-3 0-16,0 3 0 16,-3-6-1-16,-3 3 0 15,-4-7 1-15,1 1 0 16,-8-4 0-16,5 0-1 0,-5 1 2 15,-2-1 0-15,3-3 0 16,0 0 1-16,0 0 0 16,6 3-1-16,-3 1 1 15,4-1 0-15,-4 3-1 16,0-2 0-16,3 2 0 16,-6 4-1-16,0-4 0 0,0 4-1 15,-6 3 0 1,-4 0 1-16,-7 3-1 15,4 1 1-15,-6-1-1 16,-1 0 1-16,-6 4 0 16,0-1 1-16,-3 1-1 0,3-4 0 15,6 7 0-15,-3-4 0 16,4 0 0-16,2 1-1 16,4-1 1-16,3 1 0 15,0-1-1-15,4-2 1 16,-1-1 0-16,-3 0 0 15,1 0 0-15,-4 1 0 16,3-1-1-16,0-3 0 16,-3 0 1-16,-4 3 0 15,-2-3-1-15,-4 0 1 16,-3 0-1-16,-3 0 1 16,-10 0 0-16,-7 0 0 15,-6-3 0-15,-3 6-1 0,-4-3 0 16,-32 0 1-16,55 0-1 15,-55 0 1-15,56-3 0 16,-24 3 0-16,0 0 0 16,1-3-1-16,-1-1 2 15,-32 4-1-15,46-6 1 16,-46 6 0-16,29 0-2 16,-29 0 1-16,0 0-1 15,0 0 0-15,0 0-2 16,0 0 0-16,0 0-2 15,0 0 0-15,0 0-1 16,0 0-1-16,0 0-3 0,0 0-13 16,0 0-57-16,0 0-57 15,0 0 0-15,-75 10-2 16</inkml:trace>
</inkml:ink>
</file>

<file path=ppt/ink/ink4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31.40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-1 118 1 0,'0'0'8'0,"0"0"85"15,0 0 4-15,0 0-67 16,0 0-6-16,0 0 0 16,45 20 3-16,0-11 1 15,-6-15 0-15,23 16-3 0,0-17 0 16,22 14-1-16,1-14-4 15,19 7-1-15,6-10-5 16,13 1-3-16,14-4-2 16,5 0-1-16,8 0-1 15,2-4-1-15,4 1 1 16,3 3-2-16,-6 0 0 16,-4 7-1-16,-6-1 0 15,0 4-1-15,-7 0-1 16,4-1 0-16,-7 4-2 15,7 4 2-15,-4-1-1 16,3-3 1-16,-2 0 0 16,-1 3 2-16,4-3-1 0,-4 7 0 15,-6-1 0-15,0 1 0 16,0 2 0-16,0-2-1 16,-4 6 0-16,1-7-1 15,-4 4 0-15,0 0 0 16,4-10 0-16,-4 3-1 15,1-9 0-15,-4-1-1 16,7-3 3-16,-4-3-4 16,0-3 3-16,-3 3-2 15,1 0 2-15,2 3-1 16,0 1 1-16,-3 5-1 16,0 1 0-16,1 3 2 15,2 3-2-15,-3 1-1 0,-3-1 1 16,0 0 0-16,-4 0 0 15,8-3 0-15,-11 0 0 16,-3-3 0-16,-3 0 1 16,0 3-1-16,-7 0 1 15,-3 0 0-15,-6 3-1 16,-4 4 1-16,1-4-2 16,-4 0 2-16,-6 4-2 15,-1-4 2-15,-2 0-2 16,-7 0 0-16,0 4 2 15,-7-7-1-15,0 3-1 16,-2 0 2-16,-1-3-1 0,0 4 1 16,0-1 0-16,4-3 0 15,-1 3-1-15,7 4 2 16,0-1-1-16,6 4-2 16,1 3 1-16,2 0-1 15,1 3 0-15,3 4 2 16,3-1-1-16,4-3-1 15,6 4 1-15,-1-7 2 16,11-4-1-16,6-5-1 16,7-1 1-16,6-6 0 15,3-4 1-15,1 1 0 16,-7-4 0-16,-1 0 0 16,-5 4 0-16,-1-1 0 0,-9 1 0 15,-7 6-1-15,-3-3 0 16,0 3 0-16,-4 0 0 15,1 0 0 1,-10 0 1-16,0 0 0 0,-3 3-1 16,-4-3 0-16,-6 0 0 15,-13 3 0-15,-3-3-1 16,-14 3-1-16,-6-3 1 16,-29 0 0-16,30 3 1 15,-30-3-1-15,0 0 0 16,0 0 0-16,0 0-1 15,0 0-4-15,0 0-9 0,0 0-28 16,0 0-96-16,0 0 1 16,-49-22-5-1,-13 6 1-15</inkml:trace>
</inkml:ink>
</file>

<file path=ppt/ink/ink4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33.268"/>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0 268 1 0,'59'0'91'0,"-7"-19"5"16,22 19-1-16,4-10-93 15,10-3 1-15,9 3 5 16,4-3 0-16,0 7 3 16,6-1 1-16,0 4 2 15,-3 0 2-15,13 6 1 0,-10 4-2 16,10-1-3-16,6 0-1 15,17 4-2-15,-1-10-1 16,17 0-2-16,16-6-2 16,13-4-1-16,7-6 1 15,12 0-2-15,4-4 2 16,10 1-1-16,-4-1 1 16,3 1 0-16,1 6 1 15,-4 3 0-15,0 3 0 16,-3 7 0-16,-3 0-1 15,-3 10-1-15,-1-3 0 16,-3 6 0-16,-3-7-1 0,1 1-2 16,-5-1 1-16,1-3 0 15,-7 1 2-15,-3-1-1 16,-6 3 0 0,-10 1 1-16,-4-1-1 0,-6 7 0 15,-9 0 0-15,-1 0 1 16,0-3-3-16,4-3 1 15,0-4 0-15,6-6 0 16,-7-4 1-16,4-6-1 16,0-10 1-16,0 4 2 15,-4-7 2-15,-6 3 2 16,-12-3 1-16,-8 7 0 16,-12 2 0-16,-4 4 0 0,-16 7-2 15,-3 3-2-15,-10 6-1 16,1 0-2-16,2 4-2 15,7-4 1-15,0 3-2 16,3-2 2-16,-3-1 0 16,0 3 0-16,-7-6 0 15,0 4-1-15,-9-1 1 16,-7 3 0-16,0 1-2 16,-3 3 1-16,-3-1-1 15,0 1 1-15,-1 6-1 16,-5-3 0-16,-1 0 0 15,-3 0 0-15,-10 0 1 0,-3 4 0 16,-3-1-1-16,-7-3 2 16,0 3-1-1,4 0 0-15,-1-3 0 16,4 0 0-16,3-3 1 0,3 0-1 16,0-4 0-16,0-3 0 15,0 4 1-15,-3-4-1 16,4 0 1-16,-4-3-1 15,-4 0 0-15,8-3 0 16,-1 0 0-16,6 0 1 16,4-7-1-16,7 3 0 15,-1-6 0-15,7 4 0 16,-3-4 1-16,3 0-1 16,-7 3 0-16,-3-3 0 15,-9 3 0-15,-4 1 0 16,-9 2 0-16,-1 1 0 15,-3-1 0-15,-29 7 0 0,49-10 0 16,-49 10 0-16,49-9 1 16,-49 9-1-16,42-7 0 15,-42 7 0-15,0 0 1 16,36-3 0-16,-36 3 1 16,0 0-1-16,0 0 0 15,0 0-1-15,0 0 0 16,0 0-1-16,0 0-3 0,0 0-9 15,0 0-37 1,0 0-84-16,0 0-3 16,0 0 0-16,-65 13 3 15</inkml:trace>
</inkml:ink>
</file>

<file path=ppt/ink/ink4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35.635"/>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0 106 1 0,'0'0'2'0,"0"0"78"15,0 0 0-15,26-29-67 16,-26 29 6-16,0 0 6 15,39-10 6 1,-39 10 1-16,0 0 0 0,32-6 2 16,-32 6-4-16,36 3-2 15,-3 10-4-15,-1-13-3 16,10 7-5-16,0-7 2 16,17 3-4-16,-7-3 1 15,19 3-3-15,-6-9 0 16,16 2-1-16,-9-2-1 15,12 3-1-15,1-7 0 0,9 7 1 16,-7-7-2-16,7 7 2 16,-6-7-2-1,6 3 0-15,-3 1-1 16,3 3-1-16,0-4-1 0,7 4-2 16,0 0-1-16,3-1 0 15,3 4-1-15,0-3 1 16,-3 3 0-16,-4-3-1 15,-2 3 1-15,-4 3 1 16,-3-3-1-16,9 3 2 16,-2-3 0-16,6 7-2 15,3-7 2-15,7 6-1 16,6-2-1-16,3 2 0 0,7-6 0 16,-4 3-1-1,4 1 0-15,-3-4-1 16,-4 3 0-16,-3-3 0 0,-6 0 0 15,-4 0 1-15,1 3 0 16,-7-6 0-16,-4 3-1 16,4 0 1-16,-3 0-1 15,0 0 1-15,-4 0-1 16,7-3 1-16,-7-1 0 16,1 4-1-16,-1 0 0 15,-3 0 1-15,3-3-1 16,1 6 1-16,-1-6-1 0,1 3 1 15,-4 3 0 1,3-6-1-16,4 0 2 16,-1 0-1-16,-5-1 0 15,-1 4-1-15,-3-3 2 0,0 10-2 16,-1-4 0-16,5 0 1 16,-8 4-2-16,4 2 2 15,0-2 0-15,3 3 0 16,4-1-1-16,-1-2 0 15,4-1 0-15,-4 4 0 16,0-3 1-16,4 2-1 16,0 1 0-16,-1 0 1 15,7 3 1-15,1 3-2 0,5 0 1 16,7 4-1 0,10-1 0-16,3-3 0 15,7 1 1-15,6-4-2 16,0-7 1-16,-3-3 1 0,-3-6-1 15,-4 0 1-15,-6-10 0 16,-4 3-1-16,-6-6 0 16,-3 3-1-16,-10 0 1 15,-3 3-1-15,-3 4 1 16,3-1-1-16,-3 1 0 16,-4-1 1-16,-3 4 0 15,-6 3 0-15,-1 0-1 16,4 0 2-16,-3-7-2 15,0 1 1-15,-1 0 0 16,-2-1 0-16,-4-6 0 16,3 3 0-16,-6-3 0 0,-3 4 0 15,-4 9-1-15,4-4-1 16,-4 11 1-16,1-4-1 16,-4 10 1-16,7-3 0 15,-4 3 0-15,4-3 0 16,3-4 1-16,-7 4 1 15,7-7-1-15,6 0 0 16,-3 0 0-16,4 4-1 16,3-4 2-16,-4 4-1 15,4 6-1-15,-4 0 0 16,-3 3 1-16,0 0 1 16,0 4-2-16,-3-1 1 15,0 4 0-15,7-7-1 0,-4 0 1 16,7 1-1-16,-4-4 0 15,4-4 1-15,-1 1-1 16,1-4 1-16,3-2-1 16,0-1 1-16,6-6 0 15,4-1 1-15,3-2-1 16,6 3 1-16,4-4-1 16,-1 4 1-16,1-3 0 15,-4 6 0-15,-12 3-1 16,6-3-1-16,-10 3 1 15,-10 0-1-15,-3-6 0 16,-9-3 0-16,-1 2 1 0,-3-5-2 16,-3-1 2-16,-6 0 0 15,-7 4-1-15,-10-1 1 16,-3 1 0-16,-10 6-1 16,-29 0 0-16,36 0 0 15,-36 0 0-15,0 0-3 16,0 0-2-16,0 0-10 15,0 0-34-15,0 0-92 16,0 0-3-16,-56 0 0 16,5-20-3-16</inkml:trace>
</inkml:ink>
</file>

<file path=ppt/ink/ink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11.96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-30 304 1 0,'0'0'0'0,"-29"3"26"16,29-3 62 0,0 0-62-16,0 0 1 15,0 0 4-15,0 0 5 0,0 0-1 16,0 0-1-16,36 17-4 16,-36-17-1-16,36 9-1 15,-36-9-2-15,68 13-1 16,-23-10-1-16,30 7-2 15,3-10-4-15,23 3-2 16,15-9-2-16,27 6-2 16,10-10-1-16,19 4-2 15,13-7-2-15,16 6 0 0,4-6-1 16,16 7 1 0,3-4-1-16,6 4-1 15,7-4-1-15,13 3 0 16,-7-2-2-16,4-1 1 0,-10 0-1 15,-3 0 0-15,-10 4-1 16,-7 3-1-16,-15-4 1 16,-4 1 0-16,-10-1 0 15,0 1 0-15,4-7-1 16,6 0 0-16,-10-4 1 16,10-2 0-16,3 3-1 15,1-4 1-15,-1-2 0 0,-3 5 0 16,3 8 0-1,-3-1 1-15,0 3-1 16,-3 4 0-16,-3 3 1 16,-7 0-1-16,0 0 0 0,-7 0 0 15,-6-3-1-15,-3 0 0 16,-6-1 0-16,-1 1 1 16,-6 0 0-16,-7 0-1 15,-3-1 1-15,-9 4-1 16,-4 4 0-16,0-1 0 15,-10 0 1-15,-3 4 0 16,-9-1-1-16,2 1 0 16,-2-1 0-16,2 4 1 15,-6-4 0-15,7 1-1 16,0-4 0-16,-1 0 0 16,4 1 0-16,-3-1 1 15,-1-3-1-15,-2 0 0 0,-4 0 0 16,0-3 0-16,-3 3 0 15,-7 0 0-15,-3 3-1 16,-3-3 1-16,-3 0 0 16,-4 0 0-16,-2 3 0 15,-14-3 0-15,0 0 1 16,-3 0-1-16,-4-3 1 16,1 3-2-16,-3 0 1 15,-4 0 0-15,3-3 1 16,4 6-1-16,3-3 0 15,0 0 0-15,3 0 1 16,3 3-1-16,4 0 0 16,6 4 1-16,0-1-2 0,4 1 1 15,6 2-1-15,0-2 2 16,6-1-1-16,-3 1 0 16,7-4 0-16,-4 0 0 15,-3-3 1-15,0 0 0 16,-9 0-1-16,-4 4 1 15,-6-4-1-15,-7 0 0 16,-3 0 0-16,-7 3 1 16,-3-3-1-16,-3 3 0 15,-6-3 0-15,-1-3 0 16,-6 6 0-16,3-3 0 16,-6 3 0-16,0 1 0 0,0-1 0 15,-1 0 0-15,4 0 1 16,0 1-1-16,-3-1 0 15,0 0 0 1,-4 0 0-16,-32-3 0 0,49 4 0 16,-49-4 0-16,32 0 0 15,-32 0 0-15,0 0 0 16,0 0 0-16,0 0-1 16,0 0 2-16,0 0-1 15,0 0 0-15,0 0 0 16,0 0 0-16,0 0 0 15,0 0-1-15,0 0 2 0,0 0-1 16,29 0 0-16,-29 0 0 16,0 0 0-16,0 0 1 15,0 0-1-15,0 0-2 16,0 0-8-16,0 0-24 16,0 0-108-16,-61-26-1 15,12 3-5-15,-26-16-1 16</inkml:trace>
</inkml:ink>
</file>

<file path=ppt/ink/ink5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37.209"/>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-16 118 95 0,'0'0'111'0,"29"-13"-4"0,-29 13 2 16,49 6-102-1,-13 1-1-15,16 2 1 0,3-2 4 16,16 9 0-16,1-6 3 16,9 6 1-16,0-13 4 15,13 10 2-15,-3-13-1 16,16 4-1-16,0-11-3 16,13 7-1-16,4-13-3 15,9 7-3-15,6-7-2 16,4 3-3-16,3-3-1 15,0 0 0-15,1 6 1 16,-8-6-1-16,-3 4 1 16,-2 2 0-16,-5 1 0 15,8 2 0-15,-7-5 0 16,3-1-1-16,0 0 1 0,3 1 0 16,-3-1 1-16,-3 0 0 15,0 0 1-15,-3 4 0 16,-10 6-1-16,3 0 1 15,-7 3-2-15,7-3-1 16,0 3 0-16,1-3-1 16,2 4-1-16,-3-1-1 15,0-6 2-15,-3 6-1 16,-7 0 0-16,-2 4 0 16,-11 2 0-16,7 4 1 15,-7 0-1-15,1 0 1 16,2 3 0-16,4-3 0 0,10-3 0 15,3-7 0-15,6 1 0 16,-3-11-1-16,0 4 0 16,-3-4-1-16,0-2 1 15,-10-1-1-15,-6 0 2 16,-14 4-3-16,-12 2 2 16,-10-2 0-16,-10 3-1 15,-13 3 1-15,-9-3-1 16,-33 3 1-16,36 0-2 15,-36 0 2-15,0 0-2 16,0 0 1-16,0 0 1 16,0 0-2-16,0 0 1 15,0 0 0-15,0 0-1 0,0 0-4 16,0 0-11-16,0 0-52 16,0 0-70-16,0 0-1 15,-39-33-3-15,-7 17 1 16</inkml:trace>
</inkml:ink>
</file>

<file path=ppt/ink/ink5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43.768"/>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0-27 79 0,'0'0'92'0,"46"26"-5"15,-46-26-26-15,55 6-45 16,-10 1 3-16,7-4 2 16,10 4 2-16,-4-7-2 0,14 6-1 15,-11-6 2-15,11 10 3 16,-7-13-1-16,9 12-2 16,-2-9 0-16,9 10-2 15,0-10-2-15,13 13-2 16,4-13-2-16,12 10-7 15,7-4-1-15,10 4 1 16,-1-3-3-16,7 2-2 16,-3-2 2-16,7 6-1 15,-4 3 0-15,3 4-1 16,-3-4 1-16,0 3-3 16,0-3 3-16,7 1-2 0,-1-4 2 15,8 3-1-15,-1-13 2 16,6 0 1-16,-2 1-1 15,5-1 0-15,-2-3 1 16,6 3 0-16,0 0-2 16,-3 1 1-16,3-4-2 15,0 3 1-15,0 0 0 16,0 0 0-16,-3 1-1 16,0-4 1-16,-7 3-1 0,4 0 1 15,-7-3-1 1,7 0 1-16,-11 0-1 15,-2-6 0-15,0 2 0 16,-11 1 0-16,-2 0 2 0,-13 3-2 16,-10 0 1-16,-7 3 0 15,-6 0 0-15,-4 4-1 16,-2-1 0-16,3 4 0 16,2-7-1-16,11 1 0 15,6-4-1-15,4-4 1 16,5-2-1-16,5-4 2 15,2 0-1-15,0-3 1 16,1 0 0-16,-1 7 0 16,-9-1 0-16,-1 1 0 15,4-1-1-15,-3 1 2 16,-1 3-3-16,4 3 4 0,0-7-4 16,7-3 2-16,-1 1-2 15,13-1 3-15,-3 4-2 16,7-4 0-16,6 0 1 15,3-6-2-15,4 3 1 16,0 3-1-16,2-3 1 16,-5 3-1-16,-1 4 0 15,-3 3 1-15,-6-1-1 16,-4 4 1-16,-9 4 0 16,-4 2 0-16,-13-3-1 15,-6 1 1-15,-10 2 0 16,-12 1 0-16,-8-4-1 15,-6 3 0-15,-9-2 0 0,-10-4 0 16,-4 3 1-16,-6 0 0 16,-7-3 0-16,-32 0-1 15,46 0 1-15,-46 0 1 16,29 0-1-16,-29 0 1 16,0 0-2-16,0 0 0 15,39 3 0-15,-39-3 0 16,42 0 1-16,-6 0-3 15,-4 0 1-15,4-3-1 16,-3 0 1-16,-4 0 0 16,-29 3 1-16,45-4-1 15,-45 4-1-15,0 0 2 16,0 0 1-16,0 0-1 0,0 0 0 16,0 0 0-16,29 0-3 15,-29 0 2-15,0 0-3 16,0 0-2-16,0 0-10 15,0 0-13-15,0 0-44 16,0 0-65-16,-38 0 1 16,2-16 2-16,36 16-3 15</inkml:trace>
</inkml:ink>
</file>

<file path=ppt/ink/ink5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45.440"/>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1 336 132 0,'36'-3'106'0,"16"3"-1"16,0 0-5-1,13 0-92-15,13 6 1 16,0-2 6-16,13 9-2 16,-14-10 6-16,11 10-1 15,-16-7 3-15,15 7-2 0,-15-6 2 16,18 6-6-16,-2-10 0 15,13 7-4-15,6-7-2 16,16 7-3-16,4-4-1 16,12-2 0-16,4-1-2 15,10 3 1-15,-1-6-1 16,4 4 1-16,-6-8 0 16,2 4 1-16,-2-3-1 0,-1 6 0 15,-3-3 1 1,0 0-2-16,-3 0 1 15,-3 0-1-15,-1 0-1 16,-6 4 0-16,-3-8 1 0,-3 4 0 16,-4 0-1-16,-3-3 2 15,-3 0-2-15,0 3 1 16,0-3-1-16,3-1 2 16,-10 1-2-16,1-3 0 15,-4 2 0-15,-3 1 0 16,-10 0-1-16,-7 0 1 15,-9-1-1-15,-6 1-1 16,-4 0 1-16,-3 0 0 16,-10-1 0-16,-3 1 0 15,-7-3 4-15,-6 2-3 16,-3 1 3-16,-7 0-3 0,-29 3 2 16,49-7-2-16,-49 7 1 15,36-3-2-15,-36 3-1 16,32-3 4-16,-32 3-4 15,0 0 1-15,29-3-2 16,-29 3 5-16,0 0-8 16,0 0 4-16,0 0 0 15,0 0-3-15,33-7 3 16,-33 7 3-16,45-13-1 16,-12 3-2-16,6 1 5 15,3-4-1-15,3 0-3 16,4 0 3-16,-3 0-4 15,-1-3 0-15,-3 3 1 0,-3 3-1 16,0-3-1-16,0 6 3 16,0-2-2-16,3-1 1 15,-3 3-1-15,0 1 1 16,-6-1-1-16,-1 4 0 16,-32 3 0-16,42-3 0 15,-42 3 0-15,0 0-1 16,30 0 1-16,-30 0 0 15,0 0 0-15,0 0-1 16,0 0 1-16,38 3 0 16,-38-3 0-16,46-3 1 15,-14 0-1-15,14-4 0 0,3 4 1 16,6 0 0-16,0-4 0 16,3 1-1-16,1 6 0 15,-10-4 0-15,-4 4 0 16,-13 0 0-16,-32 0 1 15,46 0 0-15,-46 0-1 16,0 0 1-16,0 0 0 16,0 0-1-16,0 0 1 15,0 0-1-15,0 0 0 16,0 0-1-16,0 0 1 16,0 0 0-16,0 0-1 15,0 0 2-15,0 0-1 16,0 0 0-16,0 0 0 0,0 0 0 15,29 7 0-15,-29-7-1 16,0 0 0-16,0 0-2 16,0 0-1-16,0 0-5 15,0 0-7-15,0 0-26 16,0-29-90-16,-3-4-6 16,6-3-2-16,-16-19-5 15</inkml:trace>
</inkml:ink>
</file>

<file path=ppt/ink/ink5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46:48.408"/>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87 195 75 0,'0'0'91'15,"0"0"2"-15,0 0-4 16,32 7-80-16,-32-7-1 15,36 26 0-15,-4-10 2 16,14 10 4-16,-4-3 1 16,20 6 3-16,-4-9-1 15,13 9 3-15,-2-13-1 16,15 7 3-16,-9-17-4 16,12 7-1-16,4-13-2 0,16 7 0 15,7-11-3-15,16 4-1 16,9-9-2-16,17 2-3 15,7-3 1-15,12 4-2 16,-3-4-1-16,7 7 0 16,-7-4 0-16,0 4 1 15,-3 0 1-15,-1 3 0 16,-9-3 0-16,4 3 0 16,-7-10-1-16,6 4 1 15,0-4-1-15,4 3 0 16,3-6-1-16,6 4 0 15,-6-4 0-15,6 3-1 0,0 3 0 16,-6 1 0-16,-7 3 0 16,-6-1 0-16,-10 8 0 15,-13-4-1-15,-9 0-2 16,-11 3 2-16,-5-6-1 16,-11-1 0-16,-3-2 1 15,-3-1 1-15,-3 1-1 16,-1-4 0-16,-2 0 1 15,-1 4 0-15,-3-1-1 16,0 4 0-16,-6 0 0 16,-7 3-2-16,-9 0 0 15,-14 0 0-15,-6 0 0 0,-39 0 0 16,46 3 1-16,-46-3-1 16,0 0 0-16,0 0 0 15,0 0-1-15,0 0 1 16,0 0 1-16,0 0-1 15,0 0-1-15,0 0 1 16,0 0-1-16,0 0 0 16,0 0 1-16,0 0-1 15,0 0 0-15,0 0 0 16,0 0 1-16,0 0 0 16,0 0 1-16,0 0-1 15,0 0 0-15,0 0 0 16,0 0 0-16,0 0-1 0,0 0-1 15,-59-6 0-15,14 2 0 16,-20 1 1-16,-23 3 0 16,-19-3 0-1,-20 3 0-15,-15 6 1 0,-14-2 0 16,-7 2-1-16,-9 4 0 16,-3-4-1-16,0 1 2 15,-10-1-3-15,-4 4 3 16,-5-3-2-16,-1 2 2 15,0-2-2-15,0 3 1 16,7-4 0-16,6 1 0 16,10-4 0-16,7-6 0 0,12-1 0 15,4-2 1-15,9-4 0 16,7-3 1-16,0 0 0 16,3-3 0-1,-6 0 0-15,-1 3-1 16,1-4-1-16,-10 4 2 0,-4 7-2 15,-5-1 2-15,-8 4-3 16,-5 0 2-16,5 3 0 16,1-3-1-16,3 3 1 15,6-10-1-15,7 0 1 16,10-6 1-16,9 3-1 16,14-6 1-16,12-1 0 15,7 4 1-15,16-4-1 0,13 7 1 16,10 0-1-16,19 7 0 15,36 6 0 1,-45-10 0-16,45 10 0 16,0 0 0-16,0 0-1 0,0 0 1 15,0 0-2-15,0 0 1 16,0 0-1-16,0 0 0 16,0 0 0-16,0 0 0 15,0 0 1-15,0 0-1 16,0 0-1-16,0 0-1 15,0 0-2-15,0 0-1 16,0 0-7-16,0 0-17 0,0 0-65 16,0 0-36-16,0 0-6 15,29-6-1 1</inkml:trace>
</inkml:ink>
</file>

<file path=ppt/ink/ink5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0:57.356"/>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-36 18 1 0,'0'0'51'16,"0"0"48"-16,0 0 2 15,-29-23-66-15,29 23-3 16,0 0-3-16,0 0-5 16,0 0 0-16,0 0-3 0,0 0-1 15,0 0-2 1,0 0-1-16,0 0 0 16,0 0-2-16,0 0-2 15,0 0-3-15,0 0 0 0,0 0-2 16,0 0 0-16,29 26-1 15,-29-26 0-15,0 0 0 16,46 16-1-16,-46-16 0 16,42 13-1-16,-42-13 0 15,52 10-2-15,-52-10 1 16,55 10 0-16,-26-4-2 16,4-3 0-16,-1 4 0 15,1-4 1-15,2 4-1 0,4 2 1 16,4-2-2-1,-4 3 1-15,-4-1-2 16,4 1 2-16,-3-3-1 16,0 2 1-16,-1-2-1 0,1-1 0 15,-3 1 1-15,2-4-1 16,7 0 1-16,1 1 0 16,-1 2-1-16,3-3 1 15,-2 1-1-15,-1 2 1 16,0-3-1-16,0 7 0 15,-3-4 0-15,0 1-1 0,0-1 1 16,3 1-1 0,-3-4 1-16,3 4 0 15,1-4 0-15,2 0 0 16,1-3 1-16,5 3-2 16,-2-3 0-16,3 4 1 0,-3-4-2 15,-4 0 2-15,-3 0-1 16,1 0-1-16,-4 3 0 15,-7-3 0-15,-3 3 1 16,4-3 1-16,-1 3-1 16,1-3 0-16,2 0 0 15,4 0 0-15,4 0 0 16,2 0 1-16,0 0 0 16,7 4-1-16,-3-4 0 15,0 3 0-15,3-3 1 16,-4 3-1-16,4 0 0 15,-3-3 1-15,6 0-1 16,-3 4 0-16,10-4 0 0,-4 0 1 16,4 6-1-16,3-6 1 15,-3 3-1-15,-1-3 1 16,-2-3-1-16,2 0 2 16,-5 3-1-16,5-3-2 15,-6 3 1-15,4-4 1 16,-4 1-1-16,-3 3 0 15,0 0 0-15,-3 3 0 16,3-3-1-16,-10 4 1 16,3-4 1-16,-3 0 0 15,4 3-2-15,-1-3 2 0,1-3-1 16,-4 3 0-16,3-7 1 16,4 7 0-16,-3-3-1 15,2 0 1-15,-2-1 1 16,2 4-1-16,-2 0 0 15,6-3 0-15,-7 10-1 16,4-11 0-16,0 8 1 16,-1-4-2-16,1 6 1 15,-7-3 0-15,7 4 0 16,0-1 0-16,-1-2 0 16,4-1 1-16,0 0-1 15,3 4 1-15,4-7-1 16,3 3 1-16,3-3 0 0,3 3 0 15,-3 0 0-15,3 4 0 16,-3-1 0-16,6-2-1 16,-3 5-1-16,4-5 1 15,-1-8 1-15,4 1 0 16,-1 0-1-16,4-4 0 16,7-6 1-16,-1 4-1 15,10-4 2-15,-6 3-2 16,3 3 1-16,-7 4-1 15,1 0 0-15,-1 0 1 16,-9-1-1-16,-1 4 1 16,-12-3 0-16,0 3-1 15,-7 0 0-15,3-3 0 0,1 6 0 16,-1-3 0-16,-2 7 0 16,-1-1-1-16,6-3 1 15,1 4 1 1,0-4-1-16,-4 0 1 0,4 1 0 15,0 2 0-15,-1-3-1 16,1 4 1-16,0 3-1 16,3-4 1-16,-1 4-1 15,11 0 1-15,-3-4 0 16,9 1-1-16,-3-1 1 16,9-3 0-16,4 1 0 15,3-1 0-15,4-3 0 0,-1-3 0 16,0 3 0-16,1-4 1 15,3 1 0-15,-4-3-1 16,0-1 0 0,-3 1 0-16,1-1-1 15,-8 4 2-15,1-4-1 0,3 4 0 16,-4-7 0-16,1 7 0 16,0-7 0-16,3 1 0 15,0 2-1-15,3-6 0 16,0 7 1-16,3-7-2 15,4 0 3-15,-4 3-2 16,1 0 0-16,-1 4 1 16,4-4 0-16,-1 4 0 0,1-7 0 15,0 6-2 1,-1 4 1-16,7-4 0 16,4 1 0-16,-1-4 0 15,1 7 0-15,2-4 0 0,-2 4 0 16,-1-3 1-16,-3-1 0 15,3 4-2-15,-6 0 0 16,0-4 1-16,-3 1 0 16,-4 6 0-16,-3-7-1 15,1 1 1-15,-5 2-1 16,-5 4 2-16,-4-6-1 16,-3 3-1-16,0 3 1 15,0-4 1-15,0 8-2 0,0-1 2 16,-4 0-1-1,1 0 0-15,-4 4 0 16,7-1 1-16,-6 1-1 0,2-4 0 16,-2 7 0-16,-4-7-1 15,10 0 2-15,-4 7-1 16,4-7 0-16,-3 4 0 16,3-1 0-16,0 1 0 15,3-4 0-15,0 7 1 16,-3-4-1-16,0 1 1 15,-3-1-1-15,-4-2 1 16,1 5-1-16,-1-6 0 16,-6 4 0-16,0-4 0 15,-7-3 0-15,1 0 0 16,-4 3 1-16,-3-3-1 16,-3-3 0-16,-4 3 1 0,0 0-1 15,-6 3 1-15,0-3-2 16,-3 4 1-16,3-1 0 15,-3-3 0-15,6 6 0 16,-3-2 0-16,6-1-1 16,7 3 2-16,3-2-1 15,4-4 0-15,3 0 1 16,6 0-1-16,-3-7 0 16,3 4 0-16,0-4 1 15,-6-2-1-15,-1-1 0 16,-2 3 1-16,-7-5-1 15,-4 8 0-15,-2-5 0 16,-7 2 0-16,-7 4 0 0,1 0 0 16,-33 3 0-16,49-4 0 15,-49 4-1-15,42-3 1 16,-42 3 0-16,35 0 0 16,-35 0 0-16,36 3 0 15,-36-3 1-15,46 0-1 16,-46 0-1-16,52 10 2 15,-23-10-1-15,3 3 0 16,1-3 1-16,-4 0 0 16,-29 0-1-16,45 0 0 15,-45 0 0-15,0 0 1 16,0 0-2-16,0 0-1 16,0 0-2-16,0 0-7 0,0 0-13 15,0 0-49-15,0 0-75 16,0 0-2-16,0 0-4 15,-39-22-2-15</inkml:trace>
</inkml:ink>
</file>

<file path=ppt/ink/ink5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1:03.065"/>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-9 165 19 0,'49'29'99'0,"-49"-29"-1"15,29 4-1-15,-29-4-71 16,39-4-17-16,-3-2 0 15,0-4 2-15,6 4-1 0,3-4 1 16,4 3 1-16,-4-2 2 16,11 2 2-16,-1-3-1 15,10 7-1-15,-4-3-2 16,11 2-2-16,-4 1-2 16,10 3-1-16,3-3-2 15,7 6-1-15,-4-3-1 16,7 3 0-16,-3 4 0 15,3 3 1-15,-4-1 1 16,7 4 0-16,-3-3-1 16,0 6 1-16,-3 1-1 15,3-1 0-15,0-3 0 16,0 0 0-16,3 0-1 0,6 3 0 16,-2-6-1-16,2 3 3 15,1-4-2-15,6 1 1 16,3-7 0-16,11 1 0 15,-8-8 0-15,11 4 0 16,-1-3 0-16,10 0-1 16,-3-4-1-16,3 4-1 15,0-3-1-15,0 6 1 16,-3-4-1-16,0 1 0 16,0 6 0-16,-4-3 1 15,1 0-1-15,0 4 0 16,-1-1 1-16,-6 3 0 0,4 1 0 15,-11 3 0-15,1-4-1 16,-4 1 1-16,-6-1-1 16,0 1 1-16,-6-1-1 15,2-3 0-15,-2 1 0 16,-1-1 0-16,-6-3 0 16,3 3 0-16,-6 0 0 15,6 1 0-15,0-1 1 16,-3 0-1-16,0 4 1 15,0-7-1-15,9 0 0 16,-6-4 0-16,7 1 1 16,-7-3-1-16,4 2 1 15,-1-2 0-15,0-4-1 0,1 7 2 16,-1 0-2-16,4-1 1 16,-4-2-1-16,1 6 1 15,-1 0-2 1,0-3 1-16,1-1-1 0,-1 1 1 15,1 0 0-15,-8 0 0 16,11-1 1-16,0 1 0 16,3-3 1-16,-1 2-2 15,1 4 0-15,0-3 1 16,0 0-1-16,3 0 1 16,-3 3-2-16,3 0 1 15,-6-4 0-15,3 4 0 0,0-3 0 16,6 0-1-16,-6 6 1 15,3-3 0-15,0 0 0 16,4 3 0-16,-1 1 0 16,0-1-1-16,1 0 2 15,-4 0-1-15,-3-6-1 16,0 3 1-16,3-3 0 16,-7-4-1-16,4-2 0 15,-6-1 1-15,2 4-1 16,1-4 1-16,-4 0 0 15,4 4 0-15,-7-1 1 16,7 4-1-16,-7 0 0 16,7-1 1-16,-7-2-1 15,6 6 0-15,-2-3 0 16,-4-4 0-16,0 4 0 16,0-4 0-16,10 1 0 15,-7 3-2-15,4-4 2 0,-3-3 0 16,-1 4 0-16,-3-1 1 15,0 1-1-15,-3 3 0 16,-10 3 1-16,4 3 1 16,-7 0-2-16,3 4 0 15,-3-4 1-15,0 3-1 16,3-2 0-16,-3-1 0 16,0 3-1-16,-4-6 1 15,1 0 0-15,-10 0 0 16,3 0 1-16,-3 4 0 15,-7-4-1-15,1 3 0 16,-4 0 1-16,3-3-1 0,4 3 0 16,3-3 0-16,-3 4 0 15,9-8-1-15,-3 1 1 16,7 0 0-16,0-4 1 16,3 4-1-16,-4-3 0 15,4-1 0-15,0-3 0 16,-3 4 0-16,-1-4 1 15,-2-3-1-15,-1 3 0 16,-3 4 2-16,-3-7-1 16,-3 3 0-16,-4 0 1 15,-6 4-1-15,0-1 0 16,-6 4 0-16,-7-3 0 0,0 3-1 16,-10 3 0-16,-29 0 1 15,49-4-1-15,-49 4 0 16,45-3 0-16,-45 3 0 15,42-3 0-15,-42 3 0 16,46 0 0-16,-46 0-1 16,45 0-1-16,-45 0-1 15,33 6-8-15,-33-6-20 16,0 0-108-16,0 0 0 16,-33-26-5-16,-9 10 1 15</inkml:trace>
</inkml:ink>
</file>

<file path=ppt/ink/ink5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1:05.113"/>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91 25 1 0,'-36'6'0'16,"36"-6"18"-16,0 0 42 15,0 0-51-15,0 0-2 16,0 0-6-16,-32 30 0 16,32-30-2-16,0 0 1 15,0 0-1-15,0 0 3 16,-23 39 5-16,23-39 2 0,0 0 3 16,-7 39 3-16,7-39 5 15,4 29 2-15,-4-29 5 16,9 29 2-16,-9-29 2 15,0 0 0-15,36 26 1 16,-3-13 1-16,-33-13-4 16,74 16-1-16,-32-13-4 15,20 7-3-15,6-7-6 16,20 7-1-16,-4-10-5 16,17 16 0-16,3-9-1 15,10 9-1-15,6-3 6 16,9 10-7-16,1-7 8 0,7 7-8 15,6-7 7-15,3-3-2 16,6 0 0-16,1 0 0 16,-4-10-6-16,4 4 5 15,-10-7-7-15,6 3 7 16,-6-3-8-16,3 3-1 16,-7-3 0-16,1-3-5 15,3 3 4-15,-4-3 0 16,1-1 0-16,-7-2-5 15,4-1 5-15,-4-2-5 16,-10 2 5-16,-3 1 0 16,-6-1-6-16,-1 1 1 0,-6 2 5 15,-3 1-1-15,-10 3 1 16,-3 0 0-16,0 0-1 16,-3 3 6-1,3-3-5-15,-7 4 1 0,1-4-2 16,6 6 6-16,-1-3-5 15,5-3 2-15,2-3-3 16,4 0-2-16,-4 0 4 16,7-1 0-16,-7-2 0 15,1-1-4-15,-4-2 0 16,3 2 4-16,-9 1-3 16,0-1 3-16,-1 1 2 15,-2-4-2-15,2 0-4 0,-6 7 4 16,4-3-1-16,-14-1 1 15,4 1-1 1,-4 2 1-16,1 4-1 0,-1-3 0 16,-194 0-34-1,217-17 3 1,7 17 1-16,-4-13 1 16,4 16-2-16,-7-20 1 15,0 20 0-15,-10-13 0 16,202 20 35-16,-234-1-5 15,3 1 1-15,-9 3-1 16,6-7 0-16,-13 7-1 0,3-7 1 16,-10 3-1-16,-3-6-1 15,-29 0 2-15,39 4-2 16,-39-4-4 0,0 0-10-16,0 0-56 15,0 0-52-15,13 162 4 16,-48-243 76-1,5 3 44-15,-38-49 0 16</inkml:trace>
</inkml:ink>
</file>

<file path=ppt/ink/ink5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0:57.356"/>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-36 18 1 0,'0'0'51'16,"0"0"48"-16,0 0 2 15,-29-23-66-15,29 23-3 16,0 0-3-16,0 0-5 16,0 0 0-16,0 0-3 0,0 0-1 15,0 0-2 1,0 0-1-16,0 0 0 16,0 0-2-16,0 0-2 15,0 0-3-15,0 0 0 0,0 0-2 16,0 0 0-16,29 26-1 15,-29-26 0-15,0 0 0 16,46 16-1-16,-46-16 0 16,42 13-1-16,-42-13 0 15,52 10-2-15,-52-10 1 16,55 10 0-16,-26-4-2 16,4-3 0-16,-1 4 0 15,1-4 1-15,2 4-1 0,4 2 1 16,4-2-2-1,-4 3 1-15,-4-1-2 16,4 1 2-16,-3-3-1 16,0 2 1-16,-1-2-1 0,1-1 0 15,-3 1 1-15,2-4-1 16,7 0 1-16,1 1 0 16,-1 2-1-16,3-3 1 15,-2 1-1-15,-1 2 1 16,0-3-1-16,0 7 0 15,-3-4 0-15,0 1-1 0,0-1 1 16,3 1-1 0,-3-4 1-16,3 4 0 15,1-4 0-15,2 0 0 16,1-3 1-16,5 3-2 16,-2-3 0-16,3 4 1 0,-3-4-2 15,-4 0 2-15,-3 0-1 16,1 0-1-16,-4 3 0 15,-7-3 0-15,-3 3 1 16,4-3 1-16,-1 3-1 16,1-3 0-16,2 0 0 15,4 0 0-15,4 0 0 16,2 0 1-16,0 0 0 16,7 4-1-16,-3-4 0 15,0 3 0-15,3-3 1 16,-4 3-1-16,4 0 0 15,-3-3 1-15,6 0-1 16,-3 4 0-16,10-4 0 0,-4 0 1 16,4 6-1-16,3-6 1 15,-3 3-1-15,-1-3 1 16,-2-3-1-16,2 0 2 16,-5 3-1-16,5-3-2 15,-6 3 1-15,4-4 1 16,-4 1-1-16,-3 3 0 15,0 0 0-15,-3 3 0 16,3-3-1-16,-10 4 1 16,3-4 1-16,-3 0 0 15,4 3-2-15,-1-3 2 0,1-3-1 16,-4 3 0-16,3-7 1 16,4 7 0-16,-3-3-1 15,2 0 1-15,-2-1 1 16,2 4-1-16,-2 0 0 15,6-3 0-15,-7 10-1 16,4-11 0-16,0 8 1 16,-1-4-2-16,1 6 1 15,-7-3 0-15,7 4 0 16,0-1 0-16,-1-2 0 16,4-1 1-16,0 0-1 15,3 4 1-15,4-7-1 16,3 3 1-16,3-3 0 0,3 3 0 15,-3 0 0-15,3 4 0 16,-3-1 0-16,6-2-1 16,-3 5-1-16,4-5 1 15,-1-8 1-15,4 1 0 16,-1 0-1-16,4-4 0 16,7-6 1-16,-1 4-1 15,10-4 2-15,-6 3-2 16,3 3 1-16,-7 4-1 15,1 0 0-15,-1 0 1 16,-9-1-1-16,-1 4 1 16,-12-3 0-16,0 3-1 15,-7 0 0-15,3-3 0 0,1 6 0 16,-1-3 0-16,-2 7 0 16,-1-1-1-16,6-3 1 15,1 4 1 1,0-4-1-16,-4 0 1 0,4 1 0 15,0 2 0-15,-1-3-1 16,1 4 1-16,0 3-1 16,3-4 1-16,-1 4-1 15,11 0 1-15,-3-4 0 16,9 1-1-16,-3-1 1 16,9-3 0-16,4 1 0 15,3-1 0-15,4-3 0 0,-1-3 0 16,0 3 0-16,1-4 1 15,3 1 0-15,-4-3-1 16,0-1 0 0,-3 1 0-16,1-1-1 15,-8 4 2-15,1-4-1 0,3 4 0 16,-4-7 0-16,1 7 0 16,0-7 0-16,3 1 0 15,0 2-1-15,3-6 0 16,0 7 1-16,3-7-2 15,4 0 3-15,-4 3-2 16,1 0 0-16,-1 4 1 16,4-4 0-16,-1 4 0 0,1-7 0 15,0 6-2 1,-1 4 1-16,7-4 0 16,4 1 0-16,-1-4 0 15,1 7 0-15,2-4 0 0,-2 4 0 16,-1-3 1-16,-3-1 0 15,3 4-2-15,-6 0 0 16,0-4 1-16,-3 1 0 16,-4 6 0-16,-3-7-1 15,1 1 1-15,-5 2-1 16,-5 4 2-16,-4-6-1 16,-3 3-1-16,0 3 1 15,0-4 1-15,0 8-2 0,0-1 2 16,-4 0-1-1,1 0 0-15,-4 4 0 16,7-1 1-16,-6 1-1 0,2-4 0 16,-2 7 0-16,-4-7-1 15,10 0 2-15,-4 7-1 16,4-7 0-16,-3 4 0 16,3-1 0-16,0 1 0 15,3-4 0-15,0 7 1 16,-3-4-1-16,0 1 1 15,-3-1-1-15,-4-2 1 16,1 5-1-16,-1-6 0 16,-6 4 0-16,0-4 0 15,-7-3 0-15,1 0 0 16,-4 3 1-16,-3-3-1 16,-3-3 0-16,-4 3 1 0,0 0-1 15,-6 3 1-15,0-3-2 16,-3 4 1-16,3-1 0 15,-3-3 0-15,6 6 0 16,-3-2 0-16,6-1-1 16,7 3 2-16,3-2-1 15,4-4 0-15,3 0 1 16,6 0-1-16,-3-7 0 16,3 4 0-16,0-4 1 15,-6-2-1-15,-1-1 0 16,-2 3 1-16,-7-5-1 15,-4 8 0-15,-2-5 0 16,-7 2 0-16,-7 4 0 0,1 0 0 16,-33 3 0-16,49-4 0 15,-49 4-1-15,42-3 1 16,-42 3 0-16,35 0 0 16,-35 0 0-16,36 3 0 15,-36-3 1-15,46 0-1 16,-46 0-1-16,52 10 2 15,-23-10-1-15,3 3 0 16,1-3 1-16,-4 0 0 16,-29 0-1-16,45 0 0 15,-45 0 0-15,0 0 1 16,0 0-2-16,0 0-1 16,0 0-2-16,0 0-7 0,0 0-13 15,0 0-49-15,0 0-75 16,0 0-2-16,0 0-4 15,-39-22-2-15</inkml:trace>
</inkml:ink>
</file>

<file path=ppt/ink/ink5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1:03.065"/>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-9 165 19 0,'49'29'99'0,"-49"-29"-1"15,29 4-1-15,-29-4-71 16,39-4-17-16,-3-2 0 15,0-4 2-15,6 4-1 0,3-4 1 16,4 3 1-16,-4-2 2 16,11 2 2-16,-1-3-1 15,10 7-1-15,-4-3-2 16,11 2-2-16,-4 1-2 16,10 3-1-16,3-3-2 15,7 6-1-15,-4-3-1 16,7 3 0-16,-3 4 0 15,3 3 1-15,-4-1 1 16,7 4 0-16,-3-3-1 16,0 6 1-16,-3 1-1 15,3-1 0-15,0-3 0 16,0 0 0-16,3 0-1 0,6 3 0 16,-2-6-1-16,2 3 3 15,1-4-2-15,6 1 1 16,3-7 0-16,11 1 0 15,-8-8 0-15,11 4 0 16,-1-3 0-16,10 0-1 16,-3-4-1-16,3 4-1 15,0-3-1-15,0 6 1 16,-3-4-1-16,0 1 0 16,0 6 0-16,-4-3 1 15,1 0-1-15,0 4 0 16,-1-1 1-16,-6 3 0 0,4 1 0 15,-11 3 0-15,1-4-1 16,-4 1 1-16,-6-1-1 16,0 1 1-16,-6-1-1 15,2-3 0-15,-2 1 0 16,-1-1 0-16,-6-3 0 16,3 3 0-16,-6 0 0 15,6 1 0-15,0-1 1 16,-3 0-1-16,0 4 1 15,0-7-1-15,9 0 0 16,-6-4 0-16,7 1 1 16,-7-3-1-16,4 2 1 15,-1-2 0-15,0-4-1 0,1 7 2 16,-1 0-2-16,4-1 1 16,-4-2-1-16,1 6 1 15,-1 0-2 1,0-3 1-16,1-1-1 0,-1 1 1 15,1 0 0-15,-8 0 0 16,11-1 1-16,0 1 0 16,3-3 1-16,-1 2-2 15,1 4 0-15,0-3 1 16,0 0-1-16,3 0 1 16,-3 3-2-16,3 0 1 15,-6-4 0-15,3 4 0 0,0-3 0 16,6 0-1-16,-6 6 1 15,3-3 0-15,0 0 0 16,4 3 0-16,-1 1 0 16,0-1-1-16,1 0 2 15,-4 0-1-15,-3-6-1 16,0 3 1-16,3-3 0 16,-7-4-1-16,4-2 0 15,-6-1 1-15,2 4-1 16,1-4 1-16,-4 0 0 15,4 4 0-15,-7-1 1 16,7 4-1-16,-7 0 0 16,7-1 1-16,-7-2-1 15,6 6 0-15,-2-3 0 16,-4-4 0-16,0 4 0 16,0-4 0-16,10 1 0 15,-7 3-2-15,4-4 2 0,-3-3 0 16,-1 4 0-16,-3-1 1 15,0 1-1-15,-3 3 0 16,-10 3 1-16,4 3 1 16,-7 0-2-16,3 4 0 15,-3-4 1-15,0 3-1 16,3-2 0-16,-3-1 0 16,0 3-1-16,-4-6 1 15,1 0 0-15,-10 0 0 16,3 0 1-16,-3 4 0 15,-7-4-1-15,1 3 0 16,-4 0 1-16,3-3-1 0,4 3 0 16,3-3 0-16,-3 4 0 15,9-8-1-15,-3 1 1 16,7 0 0-16,0-4 1 16,3 4-1-16,-4-3 0 15,4-1 0-15,0-3 0 16,-3 4 0-16,-1-4 1 15,-2-3-1-15,-1 3 0 16,-3 4 2-16,-3-7-1 16,-3 3 0-16,-4 0 1 15,-6 4-1-15,0-1 0 16,-6 4 0-16,-7-3 0 0,0 3-1 16,-10 3 0-16,-29 0 1 15,49-4-1-15,-49 4 0 16,45-3 0-16,-45 3 0 15,42-3 0-15,-42 3 0 16,46 0 0-16,-46 0-1 16,45 0-1-16,-45 0-1 15,33 6-8-15,-33-6-20 16,0 0-108-16,0 0 0 16,-33-26-5-16,-9 10 1 15</inkml:trace>
</inkml:ink>
</file>

<file path=ppt/ink/ink5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1:05.113"/>
    </inkml:context>
    <inkml:brush xml:id="br0">
      <inkml:brushProperty name="width" value="0.4" units="cm"/>
      <inkml:brushProperty name="height" value="0.8" units="cm"/>
      <inkml:brushProperty name="color" value="#00FF00"/>
      <inkml:brushProperty name="tip" value="rectangle"/>
      <inkml:brushProperty name="rasterOp" value="maskPen"/>
      <inkml:brushProperty name="fitToCurve" value="1"/>
    </inkml:brush>
  </inkml:definitions>
  <inkml:trace contextRef="#ctx0" brushRef="#br0">91 25 1 0,'-36'6'0'16,"36"-6"18"-16,0 0 42 15,0 0-51-15,0 0-2 16,0 0-6-16,-32 30 0 16,32-30-2-16,0 0 1 15,0 0-1-15,0 0 3 16,-23 39 5-16,23-39 2 0,0 0 3 16,-7 39 3-16,7-39 5 15,4 29 2-15,-4-29 5 16,9 29 2-16,-9-29 2 15,0 0 0-15,36 26 1 16,-3-13 1-16,-33-13-4 16,74 16-1-16,-32-13-4 15,20 7-3-15,6-7-6 16,20 7-1-16,-4-10-5 16,17 16 0-16,3-9-1 15,10 9-1-15,6-3 6 16,9 10-7-16,1-7 8 0,7 7-8 15,6-7 7-15,3-3-2 16,6 0 0-16,1 0 0 16,-4-10-6-16,4 4 5 15,-10-7-7-15,6 3 7 16,-6-3-8-16,3 3-1 16,-7-3 0-16,1-3-5 15,3 3 4-15,-4-3 0 16,1-1 0-16,-7-2-5 15,4-1 5-15,-4-2-5 16,-10 2 5-16,-3 1 0 16,-6-1-6-16,-1 1 1 0,-6 2 5 15,-3 1-1-15,-10 3 1 16,-3 0 0-16,0 0-1 16,-3 3 6-1,3-3-5-15,-7 4 1 0,1-4-2 16,6 6 6-16,-1-3-5 15,5-3 2-15,2-3-3 16,4 0-2-16,-4 0 4 16,7-1 0-16,-7-2 0 15,1-1-4-15,-4-2 0 16,3 2 4-16,-9 1-3 16,0-1 3-16,-1 1 2 15,-2-4-2-15,2 0-4 0,-6 7 4 16,4-3-1-16,-14-1 1 15,4 1-1 1,-4 2 1-16,1 4-1 0,-1-3 0 16,-194 0-34-1,217-17 3 1,7 17 1-16,-4-13 1 16,4 16-2-16,-7-20 1 15,0 20 0-15,-10-13 0 16,202 20 35-16,-234-1-5 15,3 1 1-15,-9 3-1 16,6-7 0-16,-13 7-1 0,3-7 1 16,-10 3-1-16,-3-6-1 15,-29 0 2-15,39 4-2 16,-39-4-4 0,0 0-10-16,0 0-56 15,0 0-52-15,13 162 4 16,-48-243 76-1,5 3 44-15,-38-49 0 16</inkml:trace>
</inkml:ink>
</file>

<file path=ppt/ink/ink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15.567"/>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-48 119 67 0,'0'0'57'16,"0"0"-1"-16,-26-36 1 15,26 36-3-15,0 0-5 16,0 0-9-1,0 0-7-15,0 0-6 0,0 0-4 16,0 0-1-16,0 0-1 16,36 13-1-16,-36-13-2 15,74 17 0-15,-19-11-1 16,27 10 1-16,12-6-5 16,19 6-1-16,4-6-3 15,13 9-1-15,0-9-2 0,6 3 0 16,-3-3 0-16,7 6 1 15,-10-9-1 1,9 6 0-16,4-4 0 16,7 4-1-16,-1-6-1 15,13 6-1-15,1-7 0 0,-1 4 0 16,0-3-2-16,-3-1 1 16,-3-3 0-16,-3-3-1 15,-1 0 1-15,-6 4 1 16,-6-8-1-16,-4 4 1 15,1-3-1-15,6 3 0 16,-7 0 0-16,0 0 1 16,-3 0-2-16,7 0 0 15,6-3 1-15,3 0-2 0,10-4 1 16,1 1 0 0,8-4 1-16,4 0-1 15,0 0 0-15,4 4 0 16,-1-4-1-16,-3 7 1 0,-6 0-2 15,-1-1 2-15,-2 1-2 16,2 0 2-16,4 3-2 16,0-3 2-16,0 6-1 15,6-3 0-15,-3 3 0 16,0 0 0-16,0 1-1 16,-3-1 1-16,-4 0 0 15,1-3 0-15,-4 3-1 0,-3-3 1 16,1 0 0-1,-8 0 0-15,-3 4-1 16,1-1 1-16,-1 0 0 16,-3 7 0-16,-6-4 0 0,3 1-1 15,-1-4 1-15,5-3 0 16,-1 0-1-16,-3-3 1 16,-1-4 0-16,4-2-1 15,1 2 1-15,5-3 0 16,-6 7-1-16,0 0 1 15,-3 0 0-15,-3 3 0 16,6 0 0-16,-3 0 0 16,6-4-1-16,0 4 0 15,4-6 1-15,6-1 1 16,3 1-2-16,4-4 0 16,-1-3 1-16,-2 0-1 15,-4 0 1-15,-3 0 1 0,-7-3-1 16,0 6 0-16,-12 1 0 15,-7-4 0-15,-10 6 0 16,-10 4 0-16,-13 0 0 16,-15-1 0-16,-11 8 0 15,-13-4 0-15,-9 0 0 16,-13 3 0-16,0-3 0 16,-36 0 0-16,58 3 0 15,-29 0 0-15,7-3 0 16,0 4 0-16,-4-4 0 15,1 3 0-15,-33-3 0 16,52 0 0-16,-52 0 0 0,0 0 0 16,29 0-1-16,-29 0-5 15,0 0-12-15,-29-16-51 16,29 16-83-16,-56-30 1 16,8-2-1-16,-30-23-9 15</inkml:trace>
</inkml:ink>
</file>

<file path=ppt/ink/ink6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1:12.353"/>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398 485 2 0,'39'-16'92'16,"-39"16"1"-16,52-20-2 16,-16 17-77-16,6-7-3 15,6 10-3-15,11-3-3 16,3 0 0-16,3 3-1 15,6 3 1-15,0-3 1 0,4 7 3 16,0-7-1-16,9 6 1 16,1-3-1-16,12 4 0 15,7-7 0-15,9-3 0 16,14-7 0-16,16 0-2 16,6-9 2-16,10-1 0 15,7-6 1-15,12 0-2 16,1-3 0-16,6 6-2 15,-6-3 0-15,-4 7-1 16,0-1-2-16,4 4-2 16,-4 0 0-16,4-4 0 15,-4 4 0-15,3-7-1 0,7 1 2 16,7-1-1-16,-7 0 2 16,-3 1-1-16,3-1 2 15,0 7-2-15,-13-1 2 16,-6 8-1-16,-11 2 0 15,-5 7 0-15,-4-3-1 16,-7 9 0-16,-2 4-1 16,-7 3 1-16,0 0-1 15,-4 3 0-15,-6 1-1 16,0 5 0-16,0-5 0 16,1 2 0-16,-11 1 0 15,4-1 0-15,-7 4 1 16,3-1 0-16,4 1 0 0,-1 0-1 15,-6 0 2-15,1-1 0 16,5-2 1-16,-2-1-1 16,5-6 0-16,-2 0 1 15,6-3-2-15,0 0 1 16,4-7-1-16,2 3 1 16,-2-6 0-16,2 4 1 15,-2-4 0-15,2 3-1 16,-6-3 3-16,4 0-2 15,6 0 1-15,-1 0-2 16,8 0 2-16,-4-3-2 16,0-1 1-16,-3 1 0 0,6-7 0 15,-6 7 0-15,-7-3 0 16,-2 3 0-16,-5-1-1 16,-2 8 0-16,-4-1-1 15,4 3 0 1,-10 4 0-16,-3 0 0 0,-1 3 0 15,4-4 0-15,-3 1 0 16,-1 0 0-16,-2 0 0 16,-1-4 0-16,4-3 0 15,-1 1 0-15,-5-1 0 16,-1 0 1-16,0 0 0 16,3 1 1-16,-3-1-1 15,4 0 0-15,-7 4 0 0,6 2 0 16,-3-5 0-16,4 2 0 15,-1-3-1 1,0 1 1-16,-6-4 1 16,4 3 0-16,-8-3 0 0,-2 0 1 15,-4 0-1-15,-3 0 1 16,-7 0 0-16,-6 0 0 16,6 3-1-16,-6-3-1 15,-3 0-1-15,0 0 1 16,-4 0 0-16,-3 0-1 15,-9 0 0-15,-4 3 0 16,-13-6 1-16,-29 3 1 16,36 0 1-16,-36 0 0 0,0 0 0 15,0 0 1-15,0 0 0 16,0 0-1 0,0 0 0-16,0 0-1 0,0 0 0 15,0 0-1-15,0 0 0 16,0 0-1-16,0 0 1 15,0 0 0-15,0 0 0 16,0 0 0-16,-39 3 0 16,-10-3 0-16,-19 4 0 15,-20-4-1-15,-22 3 0 16,-17 3 0-16,-22-2 0 16,-13 5 0-16,-14-2-1 15,-2-1 0-15,-7 4-1 16,-10-3 2-16,-3 2 0 15,-13-2-1-15,-10-1 1 16,-6-6 0-16,3 3 0 0,-3-3 0 16,3-3 1-16,3 3-1 15,7-3 1-15,9 3 1 16,14-3-1-16,-1 3 1 16,10-3-1-16,4 3 1 15,2 0 0-15,8 0-2 16,2 0 1-16,7 0-1 15,0 0 2-15,10-4-1 16,-1 4 1-16,7 0 0 16,4 0-1-16,3 0 1 15,2 0 0-15,5 0 0 16,5 0-2-16,-2 0 2 0,5 0-2 16,8 4 2-16,-1-4-2 15,7 3 1-15,0-3 0 16,0 3 1-16,6-3 0 15,4 0-1-15,-1 0 0 16,1 0 0-16,-4 6 0 16,-3-2 0-16,1 2 0 15,-8-3-1-15,1 4 1 16,-7-4-1-16,-3 4 1 16,0-4 0-16,0-3 0 15,-1 0-1-15,5-3 1 16,-1 3 0-16,-3-4 0 0,3 4 1 15,0 0-1-15,7 0 1 16,-4 0-1-16,3 0 1 16,1 0-1-16,13 4 0 15,-4-4 0-15,10 3-1 16,0 0 1-16,0 0-1 16,7 4 1-16,0-4 0 15,2 4-1-15,1-7 1 16,3 3-1-16,0-3 0 15,1-3 0-15,2 3 1 16,-3-7-1-16,0 4 2 16,0-7-1-16,-3 7 0 15,0 0-1-15,-4-1 2 16,-2 4-2-16,-1 4 2 0,4-1-3 16,-4 0 1-16,-3 4 0 15,3-4 1-15,-2 0-1 16,-1-3 0-16,0 0 1 15,3-3 0-15,-3 0-1 16,0-1 1-16,0-2-1 16,-3 3 0-16,-6-1 1 15,-1-2 1-15,0-1-2 16,1 4 1-16,-1 0 1 16,7 0-2-16,-3-1 2 15,9 1-2-15,10 0 1 16,3 0-1-16,7 3 0 0,0 0 1 15,6-3-1-15,4-1 0 16,9 1 0-16,0 0 0 16,1 0 0-1,2-1 0-15,4 1 0 0,-3 0 0 16,2 3 0-16,-2 0 0 16,-4 0 0-16,1 0 0 15,2 3 0-15,-3-3-1 16,4 7 1-16,0-4 0 15,-1 0 1-15,1 0-1 16,-7 4 1-16,3-1-1 16,-3 4 2-16,-3-4-1 15,3 1 0-15,0-4 0 0,0 4-1 16,3-7 1-16,7 0-1 16,6 0 1-1,7 0-1-15,29 0 1 16,-39-7-1-16,39 7 1 0,0 0-1 15,0 0-1-15,0 0 1 16,0 0 0-16,0 0 0 16,0 0-1-16,0 0 0 15,0 0 0-15,0 0-1 16,0 0-2-16,0 0-2 16,0 0-4-16,0 0-9 15,0 0-26-15,36-23-88 0,-36 23-4 16,32-19 0-16,-32 19-1 15</inkml:trace>
</inkml:ink>
</file>

<file path=ppt/ink/ink61.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1:14.069"/>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-6 171 1 0,'30'-13'32'16,"-30"13"57"-16,29-13 1 15,-29 13-72-15,42-10 4 16,-13 13 3-16,-29-3 1 15,65-3 3-15,-29-3-1 16,19 12-2-16,-6-6-2 16,16 7-5-16,-4-7-3 15,20 6-2-15,-9-3-3 16,16 1 0-16,2-8-2 16,8 8 1-16,-1-14-1 15,4 10 1-15,-1-7-2 16,8 1-1-16,-5-1-2 0,5 7 0 15,-11-3 0-15,4 6-2 16,-1-3-1-16,1 4 1 16,3-1-1-16,0 3 0 15,-4-2 0-15,1-1 1 16,0 0 1-16,3-3 1 16,-4-3 0-16,4 3 0 15,-7-3-1-15,1-1 1 16,2 1-1-16,1 3 0 15,6-6 0-15,4-1 1 16,-4 1-1-16,10 2 2 16,3-9 0-16,6 10-1 15,1-3 0-15,3-1-1 16,0 1-1-16,3 6-1 0,0-4-2 16,0 4 0-16,-3 4-1 15,3-8 1-15,3 1 0 16,1 0 0-16,-1 3-1 15,-3-7 2-15,0 4-1 16,-3 0 0-16,-3-4 0 16,-7 4 1-16,-7-3-2 15,4 2 1-15,-10 1-1 16,1 0 1-16,-8-3-1 16,1-4-1-16,-4 7 1 15,1-4 0-15,-4 10 1 0,-3-6-1 16,-4 3 1-16,-2 0-1 15,2 7 2-15,-2-4-2 16,2 0 1-16,-2 0 0 16,2 4 0-1,-5-1 0-15,5 1 0 0,1-1 0 16,0-3-1-16,-1 7 1 16,4-3 0-16,7 2-1 15,-11 1 0-15,7-3 0 16,0-1 1-16,1 4-1 15,-1 0 0-15,6-4 0 16,-2 1 2-16,2 2-1 16,11-5 1-16,2-4 0 15,4 3-1-15,3-3 1 0,1-3 0 16,5 6-1-16,-2-6 1 16,-4 3-2-1,-7-4 1-15,1 8 0 16,-7-4-1-16,-3 0 0 0,0-7 1 15,-7 7-1-15,1-3 0 16,-8 0 1-16,5-1 0 16,-4-2-1-16,-1-1 2 15,-5-2-2-15,-7 5 2 16,-4-5-1-16,-5 2 1 16,-4 1-1-16,-7-4 0 15,-3 7 0-15,-9-4 0 0,-1 4 1 16,-3 0-1-16,-3 6 0 15,-3-3 1-15,3 0-1 16,-10 3 0 0,0-3 0-16,1 0 0 0,-30 0 0 15,51 7 1-15,-51-7-2 16,49-10 2-16,-49 10-1 16,46-10 0-16,-46 10-1 15,45-3 2-15,-45 3-1 16,36-10 0-16,-36 10 0 15,0 0 0-15,29 3 1 16,-29-3-1-16,0 0 1 16,0 0-1-16,0 0 0 0,0 0-2 15,0 0-8 1,0 0-21-16,0 0-108 16,0 0-5-16,-39-3-2 15,7-23-4-15</inkml:trace>
</inkml:ink>
</file>

<file path=ppt/ink/ink62.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1:17.837"/>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-5-9 6 0,'0'0'75'16,"0"0"-2"-16,-29-7 5 16,29 7-53-16,0 0 1 15,0 0-3-15,0 0 0 16,0 0 0-16,0 0 0 0,9 29 0 16,-9-29 1-16,0 0 3 15,33 39-3-15,-33-39 0 16,39 23-2-16,-39-23-1 15,58 23-2-15,-25-17 0 16,19 7-3-16,-4-3-3 16,17-3-1-16,7-4-4 15,9 0 0-15,6 0-2 16,14 4-2-16,3-7 0 16,6 3 1-16,4-9 2 15,0 9-2-15,-4-6 2 16,7 3-2-16,0-7 0 15,3 4 0-15,-7-4-1 0,4 7-1 16,-3 0-2-16,6 0 1 16,-3 0-2-16,0 0 1 15,0 4 0-15,0-1 1 16,-1 0-1-16,-2 4 1 16,0-4-1-16,-4 0-1 15,-3 0 1-15,0 1 0 16,-3-1-1-16,0 0 1 15,-3 0 0-15,-1 1-1 16,1-4 1-16,3 6 0 16,0-3-1-16,3 1 0 0,-3 2 0 15,3 1 1-15,7-4-1 16,2 3 0-16,5 4-1 16,-1-4 1-16,0 1 0 15,0-4 1 1,0 4-1-16,0-7-1 0,-3 3 0 15,0-3 0-15,-3-7 0 16,2 4-1-16,1-3 2 16,7-1-3-16,-4-6 3 15,0 0-1-15,6 0 1 16,-2 0-2-16,6 0 2 16,-4-3-1-16,1 0 1 15,-4 0-1-15,1-1 1 0,-1 4-2 16,-6 0 1-16,0 0 1 15,-10 4-1 1,3 2 0-16,-12 4 1 16,-1 0-1-16,-13 3 1 15,-2 6 0-15,-1-3 0 0,-3 4 0 16,0 3 0-16,-4-4 1 16,4 4-2-16,0-4 0 15,6 1 1-15,-2-4-1 16,2 4 1-16,0-4 0 15,4 0-1-15,-3 0 1 16,-1 1 0-16,0 2 1 16,-6-3 0-16,0 4-1 0,-6-4 1 15,-4 4-1-15,-3-1 0 16,0 4 1 0,-4 0-1-16,7-1-2 15,-3-2 2-15,4 3 0 0,12-7-1 16,3 3 1-16,4-2 0 15,3-1-1-15,6 0 1 16,0-3 0-16,14 3-1 16,2-3 1-16,1 3 0 15,3-6-1-15,0 3 1 16,6 0 0-16,4-3-1 16,6 0 0-16,0 0 1 15,3-4-1-15,7 4 1 16,-3 0-2-16,6-4 2 15,0 1-1-15,7-1 0 16,-7 1 1-16,0-1-1 16,0 1 0-16,-7-1 0 0,1 1 1 15,-4 2-1-15,-9 1 1 16,-7 3-1-16,-3 0 1 16,-3 0 0-16,-4 3 0 15,-3-3 1-15,0 0-1 16,-3 0 0-16,-3-3 0 15,3 0 0-15,-10 0 0 16,-3-1-1-16,-4 1 1 16,-9 0-1-16,-3 0 1 15,0 3-1-15,-4 0 1 16,-3 0-1-16,4 0 1 0,6 0 0 16,-1 0 0-16,8 0 0 15,6-4 0-15,3 1 0 16,3 0 0-16,1 0-1 15,-1-4 2-15,-3 4-1 16,4-4 0-16,-4 4 0 16,-7-7-1-16,-2 4 2 15,-4-1-1-15,-3 1 0 16,-10-1 0-16,-3 1 1 16,-10-1-2-16,-3 1 2 15,-6 3-1-15,-7-1 0 16,-4 1 0-16,-2 0 0 15,-1 0 0-15,-32 3 0 16,49-4 0-16,-49 4-1 0,39-3 1 16,-39 3 0-16,0 0 0 15,0 0 0-15,0 0 0 16,0 0 0-16,29 0 0 16,-29 0 1-16,0 0-1 15,0 0 0-15,0 0 0 16,39-6 0-16,-39 6 0 15,0 0 0-15,39 0 0 16,-39 0 0-16,0 0-1 16,0 0 1-16,0 0-1 15,0 0-2-15,0 0-3 16,0 0-11-16,0 0-22 0,0 0-30 16,0 0-70-16,29 13 0 15,-29-13-3-15,0 0 25 16</inkml:trace>
</inkml:ink>
</file>

<file path=ppt/ink/ink63.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1:19.637"/>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-28 60 189 0,'19'-33'109'0,"-19"33"1"15,0 0-1 1,39-23-77-16,-39 23-18 16,59 10-3-16,-17-7 0 0,13 10-1 15,-3-3 0-15,13 6 1 16,-3-3-1-16,6 4 1 16,3-8 1-16,10 11 0 15,-6-14 1-15,19 11-2 16,-3-11 0-16,19 7-3 15,10-6 0-15,14 6-3 16,5-10 0-16,11 3-2 16,5 1-1-16,1-1 0 15,-3 1-1-15,-1-4-1 16,-6 3 0-16,-6 1 1 16,-4 3 0-16,1-1 1 15,-4 1-1-15,3 0 1 0,10-4-1 16,4 4 2-16,-1-7-2 15,7 1 0-15,-4-4-1 16,4 0 0-16,-3-4 0 16,-7 4-1-16,-7-3 2 15,-2 3-2-15,-4 0 1 16,0 3 0-16,0-3-1 16,-3 0 1-16,0 7 0 15,0-1 1-15,0 4-3 16,-4-3 3-16,-6-1-1 15,-6 4 0-15,-7 3-1 16,0 3 2-16,-3-6-1 0,-3 3 0 16,-1 0 0-16,1-3-2 15,9 3 2-15,4-4 0 16,6-5 1 0,0-1 0-16,7 0 0 0,6-6-1 15,3 0 1-15,7-4 1 16,-3-6-2-16,6 3 1 15,0-3-2-15,-3-3 1 16,3-3-1-16,0 2 0 16,0-2 0-16,-3-1 0 15,-4 4 0-15,-9-3 0 16,-3 2 1-16,-4 8 0 0,-6-4 0 16,-13 3 0-16,-3-3 0 15,-4 7 0-15,0-4 0 16,-2 7-1-16,-11-4 1 15,-6 4-1-15,-3-4 1 16,-4 7 0-16,-6-3 0 16,-3 3 1-16,-10 0-1 15,-1 3 0-15,1-6 0 16,0 0 0-16,4 3 0 16,-5 0-1-16,1 0 1 15,-3-3-1-15,0-1 1 16,-4 4 0-16,-3-3-1 15,-9 6 1-15,-33-3 0 0,49-3 0 16,-49 3-1-16,39 3 2 16,-39-3-2-16,29 0 1 15,-29 0-1-15,0 0 2 16,36 4-1-16,-36-4 0 16,0 0 0-16,0 0-1 15,0 0 1-15,0 0-2 16,0 0-3-16,0 0-12 15,0 0-47-15,0 0-81 16,0 0 0-16,6-30-7 16,-35-9-2-16</inkml:trace>
</inkml:ink>
</file>

<file path=ppt/ink/ink64.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51:21.469"/>
    </inkml:context>
    <inkml:brush xml:id="br0">
      <inkml:brushProperty name="width" value="0.4" units="cm"/>
      <inkml:brushProperty name="height" value="0.8" units="cm"/>
      <inkml:brushProperty name="color" value="#FF00FF"/>
      <inkml:brushProperty name="tip" value="rectangle"/>
      <inkml:brushProperty name="rasterOp" value="maskPen"/>
      <inkml:brushProperty name="fitToCurve" value="1"/>
    </inkml:brush>
  </inkml:definitions>
  <inkml:trace contextRef="#ctx0" brushRef="#br0">314 12 1 0,'0'0'23'0,"45"-13"64"16,-45 13 9-16,0 0-69 16,33-20 1-16,-33 20 0 15,0 0-3-15,0 0-3 0,0 0 0 16,0 0-4-16,0 0-6 16,-43 39-6-16,43-39-2 15,-51 36-3-15,21-17 1 16,-5-2 0-16,5-1 1 15,-2 0-1-15,3 0 0 16,29-16 0-16,-52 30 0 16,52-30 0-16,-46 19-2 15,46-19 0-15,-35 16 0 16,35-16-1-16,0 0-3 16,0 0-5-16,-33 10-9 15,33-10-84-15,0 0-7 16,39-26 1-16,-39 26 43 15</inkml:trace>
</inkml:ink>
</file>

<file path=ppt/ink/ink65.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4:26:41.881"/>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0 1203 1 0,'54'95'88'16,"-22"-3"19"-16,22 30 1 0,-1 6-72 15,4-4-3-15,20 19 1 16,-3-18-7-16,12 2-4 16,-9-14-5-16,6-12-3 15,-8-24-8-15,-1-12-2 16,-21-20-1-16,-2-9 5 16,-19-22 4-16,-2-2 7 0,-30-12-3 15,18-53 3-15,-36-24 1 16,0-18-2-16,-11-42-2 15,-1-23-14 1,-12-33-4-16,1-24-9 0,-4 4 4 16,10 17-5-16,8 35 4 15,3 22-2-15,9 38 0 16,6 36 8-16,9 65 2 16,30 29 2-16,12 66 4 15,20 45 4-15,18 35-3 16,27 48 5-16,21 29-2 15,20 15 3-15,9 3-3 16,7-18-2-16,-16-38-6 16,-17-33 1-16,-22-47 5 0,-20-36-1 15,-23-48 7-15,-28-38-5 16,-32-71-2 0,-18-51 1-16,-23-48-3 15,-13-43-4-15,-11-52-12 0,-12-46-5 16,-6-25-2-16,-10 9 2 15,13 48 5-15,9 36-3 16,14 50 4-16,13 56 2 16,17 83 11-16,24 96 1 15,33 68 5-15,32 50 0 16,27 30-3-16,21 26 3 16,14 13-1-16,19-1-1 15,-1-32-4-15,-5-42 2 16,-25-38-6-16,-23-39 5 15,-26-36 0-15,-22-38 0 16,-20-60-1-16,-24-38 1 0,-12-41-1 16,-9-40-10-16,-6-52 0 15,-11-45-5-15,-7-19 1 16,1 10-3-16,5 45 5 16,0 35-4-16,16 68 7 15,11 90 8-15,21 112 4 16,32 95 2-16,30 71-3 15,33 42 4-15,21 24-4 16,26 8 5-16,9-23-5 16,7-48-2-16,-16-59-1 15,-15-62-3-15,-23-66 2 16,-27-62 1-16,-27-65-2 0,-26-39-1 16,-21-62-2-16,-18-48-5 15,-15-53-3-15,-17-45-1 16,-10-17 1-16,-5 20-1 15,-4 42 3-15,7 27-2 16,5 76 6-16,12 102 7 16,22 113 2-16,28 97 5 15,31 72-2-15,23 44 1 16,33 21-5-16,20 12 5 16,10-21-7-16,8-54 3 15,-8-53-4-15,-12-47 0 16,-24-54 0-16,-18-68-1 15,-36-62 2-15,-23-45-3 0,-24-47-1 16,-18-57-5-16,-15-53 2 16,-11-36-4-16,-4 3 4 15,-2 36-1-15,5 39 1 16,10 58 0-16,14 102 7 16,21 112 4-16,24 102 2 15,35 91 2-15,30 42-5 16,24 21 3-16,24 5-4 15,11-20 1-15,3-62-4 16,-5-60 1-16,-13-68-4 16,-23-74 0-16,-27-72 0 15,-26-50-1-15,-25-53 0 16,-17-54-6-16,-18-47 1 0,-18-60-4 16,-5-9 4-16,-10 16 0 15,3 40 4-15,1 46 0 16,8 91 4-16,24 125 7 15,-6 86 3-15,45 119 2 16,17 74-3-16,30 36 0 16,15 11-6-16,24-8 1 15,5-48-5-15,1-68 1 16,-3-72-3-16,-16-70 1 16,-14-78-1-16,-27-68-1 15,-26-48 2-15,-30-56-4 0,-24-56-1 16,-24-57-4-16,-17-17 5 15,-15 17 3-15,-4 33 2 16,4 44 0-16,9 90 2 16,23 106 6-16,24 113 5 15,42 101 1-15,32 77-3 16,36 36-4-16,24 18-6 16,20-4 2-16,9-50-6 15,-2-68-1-15,-7-59-3 16,-23-63 3-16,-27-65 0 15,-36-56 1-15,-32-48 3 16,-33-39-2-16,-24-44 1 16,-20-36 0-16,-15-20 2 15,-7 17 1-15,1 24 0 0,12 36 0 16,14 65 1-16,45 95 2 16,-15 51 4-16,54 88 0 15,32 57-2 1,27 18-4-16,24 11-3 0,14-5-1 15,7-39-3-15,-10-47 1 16,-17-51 0-16,-18-54 0 16,-30-58 0-16,-23-42 2 15,-30-39 2-15,-24-48-5 16,-15-43 2-16,-15-34-2 16,-2 1 4-16,-4 26-1 15,7 27 1-15,8 50 2 0,15 84 0 16,30 85 5-16,21 87 4 15,35 77 0 1,27 35-6-16,18 15 0 0,14 7-2 16,7-25-2-16,-7-56-2 15,-8-50 1-15,-18-60-3 16,-27-65 1-16,-20-53 1 16,-25-45-1-16,-20-45 1 15,-21-50-7-15,-9-41 1 16,-20-30-1-16,-7 8 6 15,1 31 0-15,2 26 2 16,7 65 3-16,20 87 1 16,24 88 6-16,23 84 3 0,28 68-1 15,20 23-5 1,21 16-4-16,12-4-1 16,5-32-3-16,-5-56-2 15,-9-54 3-15,-15-63-4 0,-18-58 1 16,-14-48 2-16,-25-42-3 15,-17-50 0-15,-18-54-2 16,-9-41 0-16,-9-15 0 16,-11 24 6-16,5 26-1 15,0 48 3-15,10 86 2 16,17 98 2-16,17 104 5 16,25 86 1-16,23 60 0 15,18 23-7-15,15 12 0 16,15-15-6-16,3-57 0 15,-3-55-1-15,-9-63-1 16,-10-75-1-16,-16-52-1 0,-16-48-1 16,-20-48 2-16,-22-35 0 15,-11-45 0-15,-12-29 1 16,-9 5 1-16,-14 27 2 16,2 30 2-16,0 56 5 15,15 84 0-15,21 76 1 16,24 84 1-16,14 65 2 15,24 38-4-15,18 13-3 16,18 8-3-16,12-35-4 16,0-51 0-16,-7-53 1 15,-11-60 0-15,-9-58-3 16,-15-49 2-16,-23-41-1 0,-22-44 1 16,-17-42-1-16,-12-42 0 15,-12-14 1-15,-9 17 3 16,-2 27 2-16,-4 39 2 15,9 80 2-15,12 77 4 16,33 107 3-16,17 77-1 16,12 59-2-16,24 21-4 15,18 9-4-15,12-12-3 16,9-56-2-16,-9-59-1 16,-7-78-3-16,-11-65 2 15,-12-60 2-15,-20-43 0 16,-22-43-1-16,-20-41 2 15,-18-42-1-15,-18-17 1 0,-9 15 3 16,-8 26 2-16,-7 33 0 16,9 59 3-16,27 110 2 15,-15 50 1-15,42 105 5 16,27 73-3-16,26 33-6 16,21 18-2-16,23 0-5 15,7-35-1-15,5-69 0 16,-5-65-1-16,-9-63-3 15,-18-77 1-15,-21-47 3 16,-18-50 0-16,-23-46 2 16,-16-49-2-16,-17-39 1 15,-6-15 0-15,-9 17 3 0,-3 31 1 16,0 38 0-16,9 74 4 16,0 116 1-16,48 51 3 15,5 109 1-15,16 62-2 16,11 28-4-16,18 8-1 15,8-12-3-15,1-44-2 16,-3-68 0-16,-9-81-4 16,-9-68 0-16,-9-68-2 15,-14-53 1-15,-19-54 1 16,-20-51-3-16,-18-44 1 16,-6 3 7-16,-15 33 2 15,-9 35 2-15,1 72 4 0,8 100 1 16,21 102 2-16,17 106 4 15,28 95 0-15,14 48-8 16,18 23-2-16,9 7-1 16,6-37-7-16,9-70-1 15,-9-75 0-15,-9-91-2 16,-9-87-1-16,-11-62 3 16,-19-63-1-16,-17-56-1 15,-18-53 4-15,-21-36 1 16,-12 12 4-16,-12 33 2 15,-3 41 1-15,-5 80 0 16,38 125 3-16,-27 54 3 16,51 130-1-16,17 89 0 15,25 39-6-15,17 11-3 0,9 13-2 16,15-49-3-16,-3-64-1 16,-6-75-1-16,-6-82 1 15,-9-81 0 1,-18-68 0-16,-12-54 4 0,-17-65-4 15,-21-59 1-15,-21-42 0 16,-3-8 4-16,-15 35 3 16,-5 29 0-16,2 69 3 15,9 104-4-15,18 74 6 16,27 146 4-16,23 70-2 16,13 42-4-16,11 18-4 15,9 1-3-15,-3-37-4 0,-6-65-2 16,-14-83-13-16,-4-56-56 15,-35-102-79-15,-9-46-5 16,-33-66-3-16,-27-57 0 16</inkml:trace>
</inkml:ink>
</file>

<file path=ppt/ink/ink66.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4:28:10.714"/>
    </inkml:context>
    <inkml:brush xml:id="br0">
      <inkml:brushProperty name="width" value="0.5" units="cm"/>
      <inkml:brushProperty name="height" value="1" units="cm"/>
      <inkml:brushProperty name="color" value="#FF7321"/>
      <inkml:brushProperty name="tip" value="rectangle"/>
      <inkml:brushProperty name="rasterOp" value="maskPen"/>
      <inkml:brushProperty name="fitToCurve" value="1"/>
    </inkml:brush>
  </inkml:definitions>
  <inkml:trace contextRef="#ctx0" brushRef="#br0">-19 235 1 0,'0'0'54'16,"39"18"42"-16,-39-18-3 16,0 0-72-16,0 0-16 15,27-9 2-15,-27 9 0 16,0 0 2-16,41 0 3 15,-41 0-1-15,33 3 2 16,-33-3 1-16,50 0 2 16,-50 0 0-16,60 3 2 15,-34 0-1-15,13 8-2 16,-4-8-3-16,4 6 0 16,0 0-3-16,5 3-1 15,4-3-2-15,5-3 1 0,1-3-2 16,2 0 1-16,0-6 0 15,1 3 0-15,-4-6 1 16,1 3 0-16,-10-3-1 16,1 3-1-16,-4 0 0 15,1 3-1-15,-1 0-1 16,4-3 0-16,2 3 0 16,1 0-1-16,-1-3 0 15,4 3 0-15,2-3 0 16,4 3-1-16,-1-3 2 15,3 0-1-15,1 0 0 16,-1 0 0-16,0 0 0 0,4 0 1 16,-10 0 0-16,4 3 0 15,-4 0-1-15,-3 0 1 16,-2 0-1-16,-4 3 1 16,10 0-1-16,-1-3 1 15,4 3-2-15,-1-3 2 16,3-3-1-16,1 0 0 15,2 0 0-15,3-2 1 16,-2 2-1-16,-4-3 0 16,6 0 0-16,-2 6 0 15,2-6 1-15,3 6-1 16,4-3 0-16,5 0-1 16,0 0 1-16,6-3 0 0,6-3-1 15,0 3 0-15,9-6 0 16,-3 0 1-16,6-3 1 15,0-2 0-15,0 2 0 16,-3 0-1-16,-3 3 1 16,0-3 0-16,-3 9 1 15,3-3-1-15,-3 3-2 16,3 4 1-16,6-4 0 16,3 3 0-16,2-3-1 15,1 0 1-15,-3 0-1 16,0-3 1-16,6-3 1 0,-6 6 0 15,-3-3 0-15,-3 6 1 16,0 0-1-16,-1 3 0 16,1 0 0-16,6 6 1 15,-3-3-2-15,6 3 0 16,3 3 0-16,3 0 0 16,-1-3 0-16,4 6-1 15,-3-6 1-15,0 3-1 16,0-1-1-16,-4 1 2 15,-8-3-1-15,0 0 1 16,-6 3-1-16,0-3 0 16,0-3-1-16,-9 0 2 15,-3 0 0-15,0 0-1 16,-2 0 0-16,2-3-2 0,-3 3 1 16,0-3 1-16,-3 3 0 15,0 3-1-15,6-3 0 16,-2 3 1-16,-1-3-1 15,3 0 1-15,3 3-1 16,-3-3 0-16,3 2-1 16,6 1 1-16,0-6-1 15,0 6 1-15,9-3-1 16,-3 0 1-16,6-3 0 16,3 3 0-16,0-3 1 15,2 0-1-15,-2-6 0 16,3 0 0-16,-6 0 1 0,6-2-1 15,-3-1-1-15,0 6 1 16,-1-3-1-16,-2 0 0 16,0 9 0-1,6-3 0-15,-6 0 0 0,3 0 1 16,0 3 0-16,5-6 0 16,1-3 0-16,0 0 0 15,0-3 0-15,-3 0 0 16,-4 0 1-16,4 3-2 15,-9-3 1-15,-6 3 0 16,-3 6-1-16,-3 0 0 16,-6 0 1-16,0 6 0 15,-2 0-1-15,-1 0 0 0,-6 0 1 16,-3 0 0-16,3-6 0 16,1 6 0-1,2-6 0-15,-3 0-1 0,0 0 1 16,0 0 0-16,1 0 0 15,-4 3 1-15,0 0-1 16,-3-3 0-16,3 6-1 16,1 0 0-16,-1 0 1 15,6-3 0-15,0 3-1 16,6-6 1-16,1 0-1 16,2 0 2-16,-6-3 0 15,-3 0 0-15,-3 0-1 16,-9 0 1-16,-11 0-1 0,-7 3 1 15,-8 0 0 1,-9 0-1-16,-30 0 0 0,41-3 0 16,-41 3 1-16,33-3-1 15,-33 3 0-15,35-3-1 16,-35 3 2-16,45 0-1 16,-45 0 0-16,44 0 0 15,-44 0 0-15,39 0 0 16,-39 0 0-16,27 3 0 15,-27-3 0-15,0 0-1 16,0 0 1-16,0 0 0 0,32 0 0 16,-32 0 0-1,30 6 1-15,-3-6-2 16,2 3 1-16,1 0 1 16,3 0-2-16,-1 0 1 0,-32-3 0 15,45 3 0-15,-45-3 0 16,0 0 0-16,30 9 0 15,-30-9 1-15,0 0-1 16,0 0 1-16,0 0-1 16,0 0 0-16,0 0 0 15,0 0-1-15,0 0 0 16,0 0-2-16,0 0-13 16,0 0-39-16,-30 0-90 15,-6 3-2-15,-29 0-1 16,-30-3-3-16</inkml:trace>
</inkml:ink>
</file>

<file path=ppt/ink/ink6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4:28:21.601"/>
    </inkml:context>
    <inkml:brush xml:id="br0">
      <inkml:brushProperty name="width" value="0.5" units="cm"/>
      <inkml:brushProperty name="height" value="1" units="cm"/>
      <inkml:brushProperty name="color" value="#FF7321"/>
      <inkml:brushProperty name="tip" value="rectangle"/>
      <inkml:brushProperty name="rasterOp" value="maskPen"/>
      <inkml:brushProperty name="fitToCurve" value="1"/>
    </inkml:brush>
  </inkml:definitions>
  <inkml:trace contextRef="#ctx0" brushRef="#br0">766 214 44 0,'57'-3'126'15,"-7"-12"-5"-15,6-3 2 16,-8-2-81-16,2-4-42 16,7 0 3-16,5 3-1 0,3 3 1 15,1 4 1-15,-1 5 1 16,9 0 3-16,9 9 1 15,3 0 3-15,18 6 0 16,0 3 0-16,15 5 1 16,8-2-1-16,16 9 0 15,2-3-2-15,13 9-1 16,8-4-3-16,12 4 1 16,12 3-2-16,9 2 1 15,3 1-2-15,8 3 1 16,4 5-1-16,9-2 0 0,-1-1-1 15,1 1 1-15,-6 0-1 16,2-4 1-16,-2-2-1 16,-3-3 2-16,-7-7-2 15,-5 1 1-15,-9-6-1 16,-3 0 0-16,-9-6-1 16,-3-4 1-16,-9-2-2 15,-8 0 0-15,-1-3 0 16,-9 0 0-16,-5 0 0 15,-10 3 1-15,-2-3-1 16,-6 3 0-16,-4 0 0 16,4 0-1-16,-12 6 1 15,2-3-1-15,-5 3 0 16,0-1 1-16,-3 4-1 0,-3 0 0 16,2 3 0-16,1-3 1 15,-6 0-1-15,-3-1 1 16,3-2-1-16,3-3 1 15,-3-3-1-15,5-3 1 16,-8-3-1-16,6-6 1 16,0 0-1-16,-3-6 1 15,0 1-1-15,-6-1 0 16,-6 0 1-16,-12 0-2 16,-3 0 2-16,-9 6-1 15,-8-3 0-15,-4 6 1 16,-5-3-1-16,-4 3-1 0,-2-3 1 15,-1 0 0-15,-5 1 0 16,2-1-1 0,-11 0 1-16,-3 3-1 15,-27 3 0-15,41-3 0 0,-41 3 2 16,0 0-1-16,36-6-1 16,-36 6 1-16,0 0 0 15,27-3 0-15,-27 3 1 16,29-6-1-16,-29 6-1 15,45-9 1-15,-16-3 0 16,4 0 0-16,6-3 0 16,-1-2 0-16,1-4 1 15,5-3-1-15,1-6 0 0,-4 4 0 16,7-4 0-16,-1 0 0 16,1 4 1-1,-9 2-1-15,-4 3 0 16,-8 6 0-16,-27 15 1 0,35-18-2 15,-35 18 2-15,0 0-1 16,0 0 0-16,0 0 0 16,0 0-1-16,0 0 2 15,0 0-1-15,-11-26 0 16,11 26 0-16,-33-21 0 16,3 9 0-16,-11-3 0 15,-16 6-1-15,-11 0 1 0,-21 0 1 16,-12 4-2-16,-15-1 3 15,-11 3-2 1,-10-3 0-16,-2 0 0 16,-4-3 2-16,-2 0-2 0,2 0 0 15,1 0 1-15,-1-6-1 16,-2 0 0-16,5-2 1 16,-8 2 0-16,6 0-1 15,2 3 0-15,-2-3 1 16,2 3-1-16,1 1 1 15,-1 2-2-15,-2-3 2 16,2 0-1-16,4-3 0 0,-1 3 0 16,3 0 0-1,7-6 0-15,-4 4 0 16,7-4-2-16,2 3 2 16,0 0 0-16,0 0 0 15,-2 3-1-15,-7 4 1 0,-2 2 0 16,-1 6 0-16,-5 3 1 15,-1 5-1-15,-5 4-1 16,-4 3 0-16,-2 3 0 16,5 0-1-16,-5 3 1 15,-6-4-1-15,2 7 0 16,-2-3 1-16,3 0-1 16,2-4 1-16,1 1 0 15,6-3 0-15,-1 0 0 16,4 0-1-16,5-9 1 15,1 3 0-15,2-6 0 16,-3-3 1-16,4 0-1 0,-1-6 0 16,4 3 1-16,2-3 0 15,0 0 0-15,4-3 0 16,5 0-1-16,0 3 1 16,7 0-1-16,2 0 0 15,0 0 0-15,3 3 1 16,0 0-1-16,0 0 0 15,0 0 0-15,4 0 0 16,2-2 1-16,3 2-1 16,3-3 1-16,6 0 0 15,3 0 0-15,3-3 1 16,5 3-1-16,7 0-1 16,0-3 1-16,6 0 1 0,-1 3-2 15,7-3 0-15,5 3 0 16,4-3 0-16,6 1 0 15,2-1 1-15,3 0 0 16,7 3-1-16,2 0 0 16,30 6 1-16,-47-12 0 15,47 12 0-15,-42-12 0 16,42 12 0-16,-30-3 0 16,30 3 0-16,0 0 0 15,0 0 0-15,0 0 0 16,-26-3 0-16,26 3 0 15,0 0 1-15,0 0-1 0,0 0 0 16,-33-3 0-16,33 3 0 16,-36-6 0-16,10 6 0 15,-4 0-1-15,-6 3 1 16,-11 3 0-16,-1 6-1 16,-5 3 1-16,-1 0-2 15,1 3 2-15,6-1-1 16,8-2 0-16,6 0-1 15,33-15 0-15,0 0 1 16,3 30 1-16,36-18-1 16,23-3 1-16,24 2 0 15,27 1 1-15,24-3 2 16,26-3-1-16,24-3 0 0,21-3 1 16,23-9-1-16,10 0 2 15,14-3-1-15,3 1 0 16,9-1 0-1,6-6 0-15,6 3 0 0,-9 3 1 16,-2 0 0-16,-4 0 0 16,-9 3-1-16,3 4-1 15,-9-1 2-15,1 9-2 16,-10-3 1-16,-2 5 0 16,-7 1-1-16,1 3 0 15,-10 6 0-15,4 3 0 16,-9 0-1-16,-4 3 1 0,-2 2-1 15,-3 4 0-15,0-6-1 16,-7 3 2 0,7-7-1-16,-9-2 0 15,0 0 2-15,-6 0-2 0,0-9 1 16,-9 6 0-16,-3-3 0 16,-6 5 0-16,-12 1-1 15,-2-3 0-15,-10 3-1 16,-6 3-1-16,-2-3 1 15,2-3 0-15,-2-4 0 16,-4-2 1-16,-2 0-1 16,-1-3 0-16,-2-3 0 15,-1 3 1-15,-2 0-1 0,-3 0 0 16,2 0 0-16,-2 0 0 16,8-3 0-1,4 0 0-15,-1-6 1 16,4 0 0-16,-1-9 0 0,7 4-1 15,-7-4 0-15,1 0 0 16,-7 0 0-16,-5 0 0 16,-4 0-1-16,4 3 1 15,-6 1 0-15,-7-1 1 16,1 0 1-16,0-3-1 16,-3 3 1-16,2 3 0 15,-2-6 0-15,-3 3 0 16,3-2-1-16,-4-1-1 15,4-3 0-15,0-3-1 16,0 3 1-16,0-2-1 16,-1 2 0-16,1 0 1 0,-3 6 0 15,-3 3 0-15,-3 3-1 16,-7 3 2-16,-2 6-1 16,-6 3 0-16,-6 0-1 15,-2 3 0-15,-10 0 1 16,0 3-1-16,-6 0 0 15,-2 0 0-15,-7-3 1 16,-6 2-2-16,-5-5 2 16,-7 3 0-16,-5-3-1 15,-36-6 0-15,42 9 1 16,-42-9-2-16,0 0 2 16,0 0-1-16,0 0 0 15,0 0 0-15,0 0 0 0,0 0 0 16,-42 27 1-16,15-18 0 15,-8 0-1-15,-1-1 1 16,-3 7 1-16,1-3-1 16,8-3 0-16,3 3 1 15,27-12-2-15,-47 21 2 16,47-21-2-16,-45 21 1 16,13-10-1-16,-16 4 0 15,-17 0 1-15,-12-3 0 16,-12 0 0-16,-12-6 1 15,-12 3-1-15,-6 0 0 16,-5-1 0-16,-1-2 1 0,6 3-1 16,-5 3 1-16,-1 9 0 15,3-3-1-15,1 6 0 16,-4-1 1-16,6 1-1 16,-2 3 2-16,2-1-2 15,6-5 0-15,3-3-1 16,6-3 1-16,0-3 0 15,6-6 0-15,6-3 0 16,6-6 0-16,3 0 1 16,3-6-1-16,0 3 1 15,0 0 1-15,3 0-1 16,0-3 0-16,2 3 0 16,-2 0 0-16,0 0 0 0,3-3 0 15,3-2 0-15,-4 2-1 16,4-3 0-16,-3 0 0 15,3 0 0-15,-1 0 1 16,7 0-1-16,3 3 0 16,5 0 0-16,1-2 1 15,8 2-1-15,1-3 0 16,2 3 0-16,1-3 0 16,-1 3 1-16,4 0-1 15,-1-3 0-15,4 3 0 16,5 1 0-16,3-1 1 0,4 0-1 15,26 9 1-15,-33-12-1 16,33 12 0-16,0 0 1 16,-27-12 0-16,27 12-1 15,0 0 0-15,0 0 1 16,0 0-1-16,0 0 0 16,-35-12 0-16,35 12 0 15,-54-15 0-15,10 12-1 16,-7-3 1-16,-14-3 1 15,-6 4-2-15,-18-4 2 16,-12 3 0-16,-9 3-1 16,-15-6 0-16,-17 0 0 15,-15 0-1-15,-19 3 0 16,-17 0 1-16,-20 6-1 0,-19-3 0 16,-17 0-1-16,-6 3 1 15,-9 3 0-15,-4 3-1 16,-2 3 1-1,-6-3-2-15,9 3 2 0,6 0-1 16,12 3 1-16,5-3-1 16,7-1 1-16,8-5-1 15,4 0 0-15,14-3 1 16,6 0 0-16,9-6 0 16,3 0 0-16,12 4 1 15,9-4-2-15,9 3 1 16,14 0 0-16,7 6 0 0,14 0-1 15,7 3 0-15,2 2 0 16,3 7 0-16,9-3 0 16,-3 9-1-16,10 3 1 15,-4-4 0-15,6 4 1 16,9 0-1-16,3 0 1 16,8-4 0-16,4 1 0 15,3-6 1-15,-3 6-2 16,5 0 1-16,1 2 0 15,0 1 0-15,-3 3-1 16,-1 8 2-16,-2 4-2 16,0 6 1-16,0-4 0 15,-3 4 1-15,-1 2 0 0,4 1-1 16,0-4 0 0,6-2 1-16,3-4 0 15,5 1 0-15,4-1-1 16,8-5 1-16,4-6-1 0,5 2 2 15,1-5-2-15,5-3 2 16,6-3-1-16,1-3 0 16,26-15 0-16,-48 29 0 15,48-29 0-15,-47 27 0 16,20-15 0-16,0 6-7 16,-3 0 9-16,-5-1-2 15,-1 1 3-15,4-3-3 0,-10 6 2 16,6-3-3-16,-2-4 3 15,5-2 5 1,-2-3-8-16,8 0 1 16,-3 0-1-16,30-9 0 0,-44 12 1 15,44-12-1-15,-42 9 0 16,42-9 1-16,-39 6 0 16,39-6-1-16,-26 0 1 15,26 0 0-15,0 0-1 16,0 0 0-16,0 0 0 15,0 0-1-15,0 0 0 16,0 0 0-16,0 0 0 16,0 0 1-16,50 12 0 15,-14-9 1-15,8 0 2 16,7 2 1-16,8-5-1 16,6 0 1-16,10-3-1 15,2 3 1-15,9-2-1 0,0 2 0 16,9-3-1-16,6-3 0 15,9 3 0-15,0 0 0 16,5 0 0-16,4-3-1 16,-3 3 1-16,5-3 0 15,-5 0 2-15,-3 0-2 16,-3 3 1-16,-6 3 0 16,-3-3 0-16,-6 6 1 15,3 0-1-15,-12 0-1 16,0 3-1-16,3 0 1 15,0 0 0-15,0 0-1 16,3 3 0-16,-3-6 1 0,3 3 1 16,0 2-2-16,-3 1 1 15,3 0 1-15,-3 0 0 16,0-3 0-16,0 3 0 16,3-3 0-16,-3 0-1 15,6 0 0-15,0 0 0 16,0 0 0-16,6-3 0 15,-3 3 0-15,6 0-1 16,3-1 1-16,3-2-1 16,-4 0 1-16,1 0 0 15,6 0 1-15,-3-3-2 16,-6 0 1-16,-3 0 0 0,-3 0 0 16,-3 6 0-16,-3-3-1 15,-6 6 1-15,-3 0-1 16,-9 3 0-16,6 3-1 15,-3-3 1-15,-2 5 0 16,2-5 0-16,-6 6 0 16,3-3 0-16,0 0 0 15,6 0 0-15,-2-1 1 16,2-2-1-16,6 0 0 16,3-3 1-16,0-3-1 15,3 0 1-15,3-3 0 16,6-3-1-16,6 3 1 0,0-3-1 15,5 3 1-15,1-3-1 16,9 3-1-16,3 0 1 16,2 3 0-16,1-3 0 15,2 0 0-15,4 0 1 16,-6 0-1-16,2 3 1 16,4-3 1-16,5 0-2 15,7-1 0-15,5-2 1 16,-3 3 0-16,4-3 0 15,-1 0-1-15,-2-3-1 16,5 1 1-16,-9-1-1 16,-5 0 1-16,-4 0-1 15,-2 0 1-15,-3 0-1 16,-4 0 1-16,-2 0 0 0,-6 3 0 16,-4 0 0-16,-5 0 1 15,-6 3-2-15,-6-3 1 16,-6 0 0-16,-6 0 0 15,3 9-1-15,-6-9 0 16,0 3 1-16,1-3-1 16,2 0 1-16,3 0-1 15,6-3 1-15,6-3 0 16,-4-6 1-16,10 3 0 16,6-3 0-16,6 0 0 15,-3-6 0-15,5 4 1 16,-2-1-1-16,6 0-1 0,-1 0 0 15,1 0-1-15,-6 3 2 16,2-3-1-16,4 1 0 16,0-1 0-1,2-3 1-15,1 0-1 0,3 0 1 16,-7 3 0-16,4-5 0 16,-9 8-1-16,-4 3 1 15,-2 0-2-15,-9 6 0 16,-6 0 1-16,-6 0-1 15,0 3 0-15,-6-3 0 16,6 3 1-16,-6 0-1 16,0 0 0-16,-6 0 1 15,1 0 0-15,-4 3 0 0,-3 3 0 16,-3 0 0-16,-6 0 0 16,-5 0 0-1,-7 3 0-15,-5-3 0 16,-1-3 0-16,-5 3 0 0,-10 0-2 15,-2-3 2-15,-30-3 0 16,36 5-1-16,-36-5 1 16,0 0-1-16,26 9 1 15,-26-9 0-15,0 0 0 16,0 0 1-16,0 0-1 16,0 0-1-16,0 0 1 15,0 0 1-15,0 0-1 0,0 0 1 16,0 0-1-16,0 0 0 15,0 0 1 1,0 0-1-16,0 0 0 16,0 0 0-16,0 0 1 0,0 0 0 15,0 0-1-15,0 0 0 16,0 0 0-16,0 0 0 16,0 0 0-16,0 0 0 15,0 0 0-15,0 0 0 16,0 0 0-16,0 0 0 15,0 0 0-15,0 0 0 16,0 0 0-16,0 0 0 16,0 0 0-16,0 0 0 0,0 0 0 15,0 0 1 1,0 0-1-16,0 0 0 16,0 0-1-16,0 0 1 15,0 0 0-15,0 0 0 0,0 0 0 16,0 0-1-16,0 0 1 15,0 0 0-15,0 0 0 16,0 0 1-16,0 0-2 16,0 0 0-16,0 0 1 15,0 0-1-15,0 0 1 16,0 0 0-16,0 0 0 16,0 0-2-16,-29-9 3 15,29 9-2-15,0 0 0 16,-33-8-1-16,0 2-1 15,-14 0 1-15,-6-3 0 16,-16 0 0-16,-11 0-1 0,-18 3 1 16,-15-3 0-16,1 6 1 15,-7-6 1-15,3 3 0 16,-11 0 0-16,2 3-1 16,-3-3 0-16,1 1 1 15,-4-1-2-15,3 3 2 16,4 0-1-16,-4 3 0 15,0-3-1-15,1 0 2 16,8 6-1-16,3-6 1 16,4 6 0-16,8 0-1 15,3 0 0-15,12 0 1 16,9 0 0-16,8 2-1 16,7-2 1-16,12 3 0 0,14 0 0 15,9-3 0-15,30-3 0 16,-32 6-2-16,32-6 0 15,0 0 2-15,-9 27-1 16,9-27 1-16,21 47 0 16,-4-14 0-16,4 12 0 15,3 5 1-15,3 12 0 16,2-2-1-16,7-1 2 16,-3 3-3-16,-4-5 2 15,7-1-2-15,-4-5 1 16,-2-4-1-16,0-11 0 15,-3 2 0-15,-4-5 1 0,-2-6-1 16,-21-27 1-16,30 44 0 16,-30-44 1-16,21 36-1 15,-21-36 0-15,11 27 0 16,-11-27 0-16,12 32 0 16,-12-32 0-16,15 36 0 15,-9-9 0-15,3-1 0 16,0 7 1-16,0 6-1 15,0-4 0-15,0 7 0 16,2-7 0-16,-2 4 0 16,0-3 1-16,0-4 2 15,-6 1-5-15,3-6 5 0,-6-27-5 16,3 38 5-16,-3-38-5 16,0 33 6-16,0-33-3 15,0 0-1-15,0 0 5 16,3 32-5-1,-3-32 4-15,0 0-4 0,0 0 0 16,0 0-1-16,0 0 0 16,0 0 1-16,0 0 0 15,0 0 0-15,0 0 1 16,0 0-1-16,0 0 5 16,0 0-5-16,0 0 0 15,0 0 0-15,0 0-1 16,0 0 1-16,0 0-1 0,0 0 2 15,0 0-1-15,0 0 1 16,0 0 0-16,0 0-1 16,-30 21 1-16,30-21-1 15,-47 6 1-15,11-3 0 16,-2 3 1-16,-7-3-2 16,4-3 1-16,-4 3 0 15,12 0 0-15,7-3 1 16,26 0-1-16,-30 0-1 15,30 0 0-15,0 0 0 16,0 0 0-16,0 0 0 16,0 0 0-16,0 0 0 15,33 6-2-15,-33-6 1 0,50 3 0 16,-20-3-1-16,2 3 1 16,7 0 0-1,0 0 0-15,-1 3-1 16,-5-3 1-16,-6 0 1 0,-27-3 0 15,44 12 0-15,-44-12 0 16,27 8 0-16,-27-8 0 16,0 0-1-16,27 12 1 15,-27-12 0-15,0 0 1 16,32 9-1-16,-32-9 0 16,42 3 0-16,-42-3 0 0,47 0 1 15,-47 0-1-15,51-6-1 16,-25 0 1-1,1 6 1-15,-27 0-2 16,45-3 1-16,-45 3 0 16,44 0 0-16,-44 0 0 0,45 6 0 15,-45-6 0-15,32 6-1 16,-32-6 2-16,27 3-1 16,-27-3 0-16,0 0-1 15,0 0 1-15,0 0 0 16,0 0 0-16,0 0 0 15,0 0 0-15,0 0-1 16,0 0 2-16,0 0-1 16,0 0 1-16,0 0-1 15,0 0 0-15,0 0 0 16,0 0 1-16,0 0-1 16,-36-6-2-16,-8 0 1 0,-15-3-1 15,-16 3 2-15,-14-5-1 16,-15-1 1-16,-17-3 1 15,-16 0-1-15,-2 6-3 16,-4 6 5-16,-5 0-2 16,-1 0 0-16,-2 6 0 15,-3-3 0-15,2 6-2 16,7 3 1-16,-7 0 6 16,10-9-5-16,0 6 1 15,8-3 0-15,3 3-1 16,4 0 2-16,2 3 0 15,3 0-1-15,10-4-1 16,2 4 1-16,3-3 0 0,3-6 0 16,9 3 0-16,3-6-1 15,6 0 2-15,3-3-1 16,0-8 0-16,3-1 1 16,-1 9-5-16,1-3 4 15,-6 3 1-15,0-3-1 16,0 0-6-16,-3-3 6 15,-3 12-4-15,3-3 2 16,-9-9 0-16,3 1 0 16,0-1-4-16,0-3 5 15,-3 3 2-15,3 0-5 16,-3-3 5-16,3 3 0 16,0 6-2-16,-6 0 2 0,0 4-2 15,0 7 0-15,1 1-2 16,-1 3 6-16,-3 0-7 15,3-3 3-15,0 0 0 16,6-6 0-16,-3 0 0 16,0 0 1-16,0-3-1 15,-3-3 2-15,0 3-2 16,0 0 1-16,0-3 0 16,-11 6 0-16,2-3 0 15,-6 3 0-15,0 3-1 16,-5-3 0-16,-4 3 0 15,-6-3 1-15,-5 9-2 0,-1-3 1 16,1 0 0-16,-4 0 0 16,1 3 0-16,2 6-1 15,-2 0 6-15,-1-1-5 16,4 1 5-16,2 3-5 16,-2 3 6-16,2-3-6 15,6 2 5-15,4-8-3 16,8 0-1-16,6-6 0 15,6 3 0-15,12-6 0 16,6-3 1-16,6-6-1 16,3 0 1-16,0-12 0 15,5 9-5-15,4-11 5 16,6 2-5-16,-1 0 5 0,1-3-6 16,3 3 5-16,2 1-6 15,7 2 3-15,-9-3 2 16,2 3-2-1,-2 0 6-15,-6-6-7 0,2 7 8 16,-5-4-7-16,3-3 6 16,-13 3-5-16,4-3 5 15,-3 7-4-15,-6-1 0 16,3 0 1-16,-3 3-2 16,-3 0 0-16,3 9 1 15,-1-6-1-15,1 6 1 16,6-3-1-16,-3 1 0 0,6 2 0 15,0-3 1-15,5 3-2 16,4-6 2-16,6 3-1 16,2-3 1-1,-2 3 0-15,5 0-2 0,-2-3 2 16,-3 6 0-16,-7-6 0 16,-2 9 0-16,-6-6 0 15,-3 3-1-15,6 0 1 16,-4 0 0-16,13 0 1 15,3 0-1-15,11 3 0 16,7-5 0-16,11 7 0 16,3-2 0-16,27 0-1 15,-35 0 1-15,35 0-1 0,0 0 1 16,-27-2-1 0,27 2 0-16,0 0 2 0,0 0-1 15,0 0 0 1,0 0 0-16,0 0 0 0,0 0-1 15,0 0 1-15,0 0 0 16,0 0 0-16,0 0-1 16,-39 2 1-16,39-2 0 15,-50 9 0-15,23-6 0 16,-3 3-1-16,1 0 1 16,-1 0-1-16,30-6 0 0,-39 12 0 15,39-12 0-15,0 0-1 16,0 0 1-1,0 0-1-15,0 0 2 16,0 0-2-16,0 0 0 16,-17 27 1-16,17-27 0 0,-3 53 0 15,3-14-4-15,-3 11 8 16,3 13-2-16,0 8 1 16,-3 9 0-16,0-3 1 15,3 3-2-15,-6-6 2 16,3 4 4-16,0-4-9 15,0-6 3-15,0-6-1 16,3 1 1-16,0-7-2 16,3 1 1-16,3-10 0 0,-3 1 1 15,6-13-2 1,3 1 2-16,0-10-1 16,-12-26 0-16,23 39 0 15,-23-39 0-15,24 27-1 0,-24-27 2 16,27 18-1-16,-27-18-1 15,0 0 1-15,26 29 0 16,-26-29 0-16,30 33 0 16,-30-33 1-16,48 47 0 15,-22-17-1-15,10 6 1 16,3-1 0-16,8-2-1 16,6 0 1-16,7-10 0 0,5-5-1 15,15-6 0 1,9-9 1-16,9-12-1 15,9 0-1-15,9-12 1 16,3-2 2-16,5 2-1 0,1-3-1 16,-6 6 1-16,-7 6-1 15,1 7 2-15,-9-1 0 16,0 12-1-16,0 5-1 16,-9 1 0-16,6-3 0 15,6 3 0-15,-1 0 0 16,1-6 1-16,3 0-1 15,-6 0 1-15,-3 0-1 16,-6 3 1-16,-3-1 0 16,-6 1 1-16,-3 3-1 15,-6 3 0-15,0 0 1 16,-2 3-1-16,-4-6 1 16,3 2 1-16,-3-2-3 0,1 3 2 15,-1-6-2-15,-3 0 0 16,0-3 1-16,1 3 0 15,-4-3-1-15,-3 0 0 16,-2 3 0-16,-4-3 0 16,0-1 1-16,-2 4 0 15,-1 0-2-15,-2-6 0 16,-4 3 2-16,1-6-1 16,-4 3 0-16,-5-6 0 15,-1 6 0-15,1-3-1 16,-6 0 3-16,-4 6-1 0,-2-6-2 15,9 12 3-15,-36-12-2 16,44 6 0-16,-44-6 0 16,36 3 1-16,-36-3 0 15,32 0-1-15,-32 0 2 16,0 0-3-16,42-9 3 16,-42 9-2-16,27 3 2 15,-27-3-1-15,0 0-2 16,32-3 1-16,-32 3 1 15,0 0-1-15,0 0 0 16,0 0 0-16,0 0-1 16,0 0 1-16,0 0 0 15,0 0 0-15,0 0 0 0,0 0 0 16,0 0 0-16,0 0 1 16,0 0 1-16,0 0-1 15,0 0 1 1,0 0-2-16,0 0 1 15,0 0 0-15,0 0-1 0,0 0 0 16,0 0-1-16,0 0 2 16,0 0-4-16,0 0 3 15,0 0 0-15,0 0 0 16,0 0-1-16,0 0 1 16,0 0 0-16,0 0-1 15,0 0 0-15,0 0 0 16,0 0 0-16,0 0 1 0,0 0-3 15,0 0 3-15,0 0-1 16,0 0 1-16,0 0 0 16,0 0 1-1,15-27-1-15,-15 27 0 0,0 0 3 16,0 0-4-16,0 0 1 16,0 0 0-16,0 0 0 15,0 0-1-15,-35-47-6 16,8 14 3-16,0-2-2 15,-8-7 2-15,-4-6 0 16,-9-8-1-16,-5-3 0 16,-9-7 0-16,-1 16 5 15,1-3-1-15,-9 2 0 0,-6 4-1 16,-9 2 1-16,-1 1-1 16,-8 5 1-1,0 9 0-15,1 1 1 16,-4 11-2-16,3-3 2 0,3 3-1 15,-3 12-1-15,-3 0 0 16,3-3 1-16,-6 6 0 16,0 0-1-16,-3 1 1 15,-6 4-2-15,-6 1 2 16,-2 0 0-16,-4 0 1 16,-6 3 0-16,4 3-1 0,-4 0 1 15,0-3 0 1,-2-3 0-16,2 3-1 15,1 0 1-15,2 0 0 16,0-3 0-16,1 0-1 16,-4 0 1-16,3 0 0 0,9 3 0 15,4-6 1-15,11-3 0 16,6 3 1-16,15 0-1 16,11-6 1-16,19 3 0 15,14 0 0-15,10-3-1 16,26 6 1-16,-27-3-2 15,27 3 0-15,0 0-1 16,0 0 0-16,0 0 0 16,0 0-1-16,27-6 0 0,-27 6 1 15,0 0-1 1,29 0 0-16,-29 0-2 16,0 0-3-16,27 6-12 0,-27-6-29 15,0 0-101-15,3-27-4 16,-3 27-1-16,-48-53-1 15</inkml:trace>
</inkml:ink>
</file>

<file path=ppt/ink/ink6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4:28:27.454"/>
    </inkml:context>
    <inkml:brush xml:id="br0">
      <inkml:brushProperty name="width" value="0.5" units="cm"/>
      <inkml:brushProperty name="height" value="1" units="cm"/>
      <inkml:brushProperty name="color" value="#FF7321"/>
      <inkml:brushProperty name="tip" value="rectangle"/>
      <inkml:brushProperty name="rasterOp" value="maskPen"/>
      <inkml:brushProperty name="fitToCurve" value="1"/>
    </inkml:brush>
  </inkml:definitions>
  <inkml:trace contextRef="#ctx0" brushRef="#br0">-1 185 151 0,'0'0'124'15,"0"0"-4"-15,0 0 0 16,0 0-107-16,0 0-2 0,0 0-2 16,0 0 1-16,0 0 2 15,0 0 2 1,0 0 1-16,0 0 2 16,47 21-1-16,-17-21-1 0,20 6 1 15,4-6-2-15,17 3-1 16,9-3-4-16,15 3 0 15,6-6-1-15,15 3-1 16,6-6-1-16,8 3-1 16,4-6-1-16,11 0 0 15,4-3 0-15,8 0-1 16,6 0 0-16,3 4 0 0,1-1 1 16,5 3-1-16,-3 3 0 15,0 3 0 1,-6 6-1-16,1 3 2 15,-4 2-2-15,0-5 0 0,0 3-1 16,-2-6 2-16,2-3 0 16,6-6 1-16,-5-6-1 15,-1-2 0-15,-3-4 1 16,0 0 0-16,-5-3-1 16,2 6-1-16,-2-2 0 15,-4-1-1-15,-3 6 0 16,-2 0 0-16,-4 3 0 15,1 0-1-15,-10 0 0 0,-2 6 0 16,-6 0 1-16,-1 3 0 16,-5 6-1-1,0 0 2-15,3-3-1 16,2 3 1-16,4-3 1 0,3 0-1 16,-1-3 0-16,4-3 0 15,5-6 2-15,-2 3-2 16,-6 0 1-16,-7 0-2 15,-2 3 1-15,-9 0-1 16,-3 6 0-16,0 9 0 16,-12-3 0-16,3 6 0 15,-3 0 0-15,-1 0 0 0,4 0-1 16,0-1 1 0,0 1 0-16,-6 0 0 15,6 0 0-15,0 0-1 0,0-3 0 16,3 5 1-16,-6 1-1 15,0 0 1-15,0 6-2 16,3-3 1-16,0-1 0 16,0 1 0-16,3 3 1 15,3-3 0-15,6-3-1 16,-4-1 0-16,4-8 1 16,-3 3 0-16,0 0-1 15,0-6 0-15,-3-3-1 16,-3 0 0-16,-3 0 2 15,-1-3-2-15,-2 3 1 16,3 0-1-16,0 0 0 16,-3 0 2-16,-6 3-1 15,0 0 1-15,0 2-2 0,-2-2 1 16,-7-3 1-16,-3 3 0 16,-9 0-1-16,-3-6 0 15,-5 3 0-15,-4 3 1 16,-2-6-1-16,-4 3 1 15,-5 0-2-15,-1 0 1 16,1-3 0-16,2 3-2 16,1-3 2-16,-1-3-2 15,1 3 1-15,-4 0-1 16,7 0 1-16,-1-6 0 16,3 6-1-16,-2-3 4 15,2 3-3-15,7 0 1 0,2-3 0 16,6 0 0-16,4-3 0 15,8 0-1-15,6-3 1 16,6-2-1-16,3 2 0 16,3 0 0-16,3-3 2 15,0 0-3-15,-4 3 1 16,-2-3 1-16,-5 0-2 16,-10 6 2-16,-6 0-2 15,-9-5 1-15,-11 5 0 16,-10 0 1-16,-8 0-1 15,-36 6 1-15,44-3 0 16,-44 3 0-16,0 0-1 0,0 0 2 16,0 0-2-16,0 0 0 15,27 6 0-15,-27-6 0 16,0 0 2-16,0 0-2 16,0 0 1-16,0 0 0 15,0 0 0-15,0 0 1 16,0 0-1-16,0 0 0 15,0 0-1-15,0 0 1 16,0 0-2-16,0 0 1 16,0 0-1-16,0 0-1 15,0 0-2-15,0 0-6 16,0 0-14-16,0 0-65 16,0 0-66-16,0 0-2 0,-39 29-4 15,-11 4-3-15</inkml:trace>
</inkml:ink>
</file>

<file path=ppt/ink/ink6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4:28:28.478"/>
    </inkml:context>
    <inkml:brush xml:id="br0">
      <inkml:brushProperty name="width" value="0.5" units="cm"/>
      <inkml:brushProperty name="height" value="1" units="cm"/>
      <inkml:brushProperty name="color" value="#FF7321"/>
      <inkml:brushProperty name="tip" value="rectangle"/>
      <inkml:brushProperty name="rasterOp" value="maskPen"/>
      <inkml:brushProperty name="fitToCurve" value="1"/>
    </inkml:brush>
  </inkml:definitions>
  <inkml:trace contextRef="#ctx0" brushRef="#br0">0 229 203 0,'0'0'127'0,"0"0"2"16,0 0-5-16,27 6-115 15,-27-6 3-15,0 0 2 16,42-18 1-16,-42 18 2 15,59-33 3-15,-18 15-3 16,28 7 2-16,8-10-4 0,27 15 1 16,15-12-5-16,23 9 2 15,18 0-4 1,24 0-2-16,15 0-1 16,21-2 1-16,11-1-2 0,10-3 0 15,8 6-1-15,3 3 2 16,7 0-2-16,2 6 1 15,-3 3 0-15,-6 3-1 16,-5 0-2-16,-10 6 2 16,-14-3-2-16,-10 3 1 15,-17-4-2-15,-15 1 1 16,-17-3-1-16,-13 0 1 0,-17 3-1 16,-10 0 1-16,-14 0-1 15,-9 6 1-15,-12 0-1 16,-3 5-4-1,-6 1 3-15,-6 0-5 0,-2 3 6 16,-1-1-5-16,-3 1 3 16,0-9-4-16,1 0 4 15,-4 0 1-15,-9-9 0 16,-5 0-1-16,-10-3 0 16,-8-3-2-16,-6 3-4 15,-27-3-14-15,32 3-124 16,-32-3-7-16,-44-12-10 0,-39 0 0 15</inkml:trace>
</inkml:ink>
</file>

<file path=ppt/ink/ink7.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17.180"/>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-16 237 67 0,'39'-19'109'0,"-39"19"0"15,35-20 7-15,-35 20-90 16,56-10 2-16,-21-3 1 16,27 23-1-16,3-23 0 15,23 26-3-15,16-13-5 16,22 13-3-16,17-6-2 0,23 9-3 15,15-3-2 1,17 3-2-16,10-6-1 16,19-4-2-16,4-2 1 15,16-4-3-15,-4-10 1 0,14-3 0 16,-7-3 1-16,-4-1 0 16,-6 1-1-16,-6 10 1 15,-3-7-2-15,-7 13 2 16,-10 6-3-16,-6 7-2 15,0-3 2-15,-4 6-2 16,-3-3 0-16,7 7-1 16,-10-7 2-16,7 0-2 15,-1-7 1-15,4 1 1 0,-4-4 0 16,4 3 0 0,0-2-2-16,0-1 2 15,0-3-2-15,-7 3 0 16,0-3 1-16,-3 7 0 0,-6-7-1 15,-4 6 1-15,0-3 2 16,-3 4-1-16,-6 3 1 16,-4-1-1-16,-3 1 1 15,0-3-2-15,-6 2 3 16,6-6-2-16,-6-3-1 16,-1-6-1-16,-3 0 2 15,1-1-2-15,-1 1 1 16,-6-1 0-16,0 1-4 15,-10-4 2-15,0 3-3 16,-3 4 6-16,-4 0-5 16,-2 0 4-16,-4-1-4 0,-7 1 3 15,1-3 1-15,0 6-1 16,-7-4 1-16,-10-9-3 16,7 4 2-16,-3-4 0 15,-7 0 1-15,0 0 1 16,-7 0-1-16,1 3 1 15,-3 0-1-15,2 4 1 16,-2 2 0-16,-4 4-1 16,6-6 0-16,-2 3 1 15,6-4-2-15,-1 1 1 16,1-1 1-16,0-3 0 16,-3 1 0-16,-4-1-1 15,-3 4-1-15,4-4 1 0,-11 7 0 16,-5-4-1-16,-4 1 1 15,-4 2-1-15,-2 1 0 16,-4 3 2-16,-3 0-2 16,-4 0 1-16,1 0 0 15,0 0 0-15,-4 3 0 16,4 1 0-16,-7-1 1 16,-3-3-1-16,-3 0 0 15,3 0 0-15,-4 0 0 16,4 0 0-16,0 0 0 15,3-3 0-15,-3 3-1 16,7 0 1-16,-7 0 0 0,0 0 0 16,-4 0 0-16,1 0 0 15,-3 0 0-15,-1 0 0 16,0-4 1-16,-2 8-2 16,2-8 1-16,-3 8 1 15,7-4-2-15,-7 0 1 16,4 3-1-16,-7-3 1 15,3 0 0-15,0 0 0 16,-3 0 0-16,-3-3-1 16,-7 3 0-16,-29 0-3 15,49 3-17-15,-49-3-124 16,0-29 0-16,-23-4-8 16,-26-19 0-16</inkml:trace>
</inkml:ink>
</file>

<file path=ppt/ink/ink70.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4:28:34.081"/>
    </inkml:context>
    <inkml:brush xml:id="br0">
      <inkml:brushProperty name="width" value="0.5" units="cm"/>
      <inkml:brushProperty name="height" value="1" units="cm"/>
      <inkml:brushProperty name="color" value="#FF7321"/>
      <inkml:brushProperty name="tip" value="rectangle"/>
      <inkml:brushProperty name="rasterOp" value="maskPen"/>
      <inkml:brushProperty name="fitToCurve" value="1"/>
    </inkml:brush>
  </inkml:definitions>
  <inkml:trace contextRef="#ctx0" brushRef="#br0">3397 2974 147 0,'0'0'137'15,"0"0"-3"-15,-47-30-6 0,-7 7-133 16,54 23-5-16,0 0 3 16,0 0-2-16,39-24-1 15,2-6 2-15,19-23-1 16,23-27 0-16,24-33 5 16,26-33 4-16,33-32 5 15,18-21 10-15,18-14-3 16,6 11 0-16,-12 18 1 15,-12 35 1-15,-27 37-2 16,-26 55 1-16,-54 72-3 16,-41 80-13-16,-54 71 5 15,-36 48-2-15,-41 44 0 16,-32 36-2-16,-33 21 0 16,-30 5-1-16,-15-20-1 0,-9-39 4 15,0-47 0-15,16-45 3 16,16-53 2-16,31-30 2 15,32-39 0-15,33-47 1 16,48-68 1-16,50-39-1 16,41-47 0-16,42-15-3 15,21-12-2-15,14-6-3 16,1 3 0-16,0 26-3 16,-25 55 2-16,-34 61 0 15,-49 101 2-15,-52 78-2 16,-51 83-1-16,-30 62-1 15,-30 62 6-15,-14 42 2 0,2 8-3 16,19-20 2-16,41-59-3 16,41-63 3-16,60-91-1 15,57-108 5-15,61-112-6 16,57-93 0-16,45-64-3 16,26-54-1-16,9-30 3 15,-3-3-4-15,-29 24 5 16,-36 50-3-16,-57 60 1 15,-67 89-1-15,-72 80 3 16,-104 113 2-16,-54 62-1 16,-46 48 2-16,-37 26-4 15,-20 15 2-15,0-3-2 0,26-32 1 16,39-51-1-16,45-53-2 16,62-90-1-16,56-76-1 15,69-72 0-15,62-65-1 16,56-51 1-1,45-35-1-15,30-18 3 0,17 3-1 16,-11 39 2-16,-25 44 0 16,-38 41 4-16,-47 63-2 15,-66 63 0-15,-67 55 0 16,-67 40 0-16,-46 26 0 16,-40 24-1-16,-26 8 0 15,-20 4-3-15,-4-6 3 16,15-22-2-16,30-19 2 0,29-19-3 15,36-21 1-15,39-23 0 16,62-18 2-16,27-23 1 16,71-16-1-1,56-20 1-15,51-13 0 0,53-23 2 16,39-17-2-16,38-13 3 16,15-6-4-16,-5 4 2 15,-25 11-2-15,-44 12 1 16,-53 21 1-16,-51 21 4 15,-47 11 0-15,-72 1 0 16,-74 14-6-16,-85 9 4 16,-75 24-5-16,-75 9 5 15,-70 15-2-15,-57-3-5 0,-33 18-1 16,-2 11 0-16,23 6 7 16,54-5-6-1,62-12 6-15,74-10-6 16,95-14 1-16,110-12 0 0,68-6 3 15,116-21-1-15,84-20 0 16,91-24 0-16,74-27 2 16,81-33 0-16,49-26 0 15,34-21 0-15,6-9-1 16,-25-3 0-16,-23 6 0 16,-47 15 2-16,-60 23-1 15,-77 30 1-15,-68 30-1 0,-80 21 3 16,-63 15-1-1,-86-4 0-15,-80 13 2 16,-98-1-3-16,-68 1 1 16,-53 2-1-16,-25-3 0 0,-14 4-4 15,3 11 2-15,26 12-3 16,36 6 0-16,63 12 0 16,62 15 0-16,68 12 0 15,71 5-8-15,60-11 9 16,65-9 0-16,56-15 0 15,51-15 1-15,50-32 1 16,39-25-2-16,9-23 2 16,-15-11 8-16,-30 2-9 15,-56 9-2-15,-54 21 2 16,-53 11-1-16,-65 34 0 16,-86 31 0-16,-93 34-1 0,-85 23 0 15,-78 19-1-15,-44 5 2 16,-36 9-2-16,-20 12-9 15,-7 2 8-15,30-16-1 16,54-13 1-16,59-6-1 16,80 3 2-16,68 0-2 15,75 6 2-15,62-8 8 16,71-13-8-16,59-8 1 16,54-16 0-16,42-17 2 15,23-24-3-15,0-18 0 16,-20-17 1-16,-33-1 0 15,-57-2 3-15,-50 5-2 0,-71 9 0 16,-75 7-1-16,-94 23 2 16,-96 32-2-16,-82 28 0 15,-54 29 1-15,-42 32-3 16,-26 31 2-16,-18 32 0 16,9 30-5-16,47-7 4 15,69-17 0-15,77-21 0 16,68-35-1-16,77-48 2 15,65-62-3-15,87-54 1 16,59-56 7-16,65-45-7 16,45-35 4-16,27-27-2 15,11-6 1-15,-12 1 0 16,-20 25 0-16,-51 28 3 16,-44 29-3-16,-62 36 2 0,-69 42-2 15,-80 38-1-15,-113 65 0 16,-74 42-3-16,-62 29 3 15,-39 30-1-15,-36 36-6 16,-20 33 5-16,5 14 0 16,31-3 3-16,55-14-1 15,69-30 2-15,66-27-1 16,58-39-1-16,72-70 7 16,83-78-5-16,63-77 6 15,67-71-7-15,45-60 2 16,30-53 1-16,12-33-1 15,-4-14 1-15,-32 26-2 0,-56 30 1 16,-63 44-3-16,-82 57 5 16,-84 65-11-16,-86 80 7 15,-75 77 1-15,-58 84-3 16,-48 53-3-16,-30 71 5 16,-17 47-3-16,5 25 0 15,33-10 9-15,48-32-8 16,44-45-2-16,47-65 2 15,66-86 5-15,80-101-5 16,71-65-1-16,69-86 0 16,47-54 3-16,41-42-1 15,28-29 3-15,14-15 1 16,-18 39 0-16,-47 38 3 0,-42 36 0 16,-68 39 0-16,-71 56-3 15,-95 62 1-15,-93 63-1 16,-100 47-2-1,-68 20 0-15,-63 25-6 0,-47 20 0 16,-33 21 4-16,-3 1-1 16,18-22 2-16,41-29-2 15,66-36 3-15,56-21-3 16,66-30 2-16,59-49 7 16,71-58-11-16,53-40 2 15,60-37-1-15,42-26 2 16,20-9 1-16,9 0 1 0,-3 3 1 15,-9 26-4-15,-35 28 6 16,-33 29-1-16,-54 32 1 16,-58 43-2-1,-58 26-2-15,-37 17-1 0,-31 22-1 16,-11 11 0-16,-1 15-1 16,10 7 1-16,35-4 0 15,39-18-2-15,53-11 0 16,39-27 0-16,56-48 2 15,42-38 1-15,47-30 1 16,21-21 8-16,12-15-7 16,0 1 5-16,-4-7 1 15,-8 13 1-15,-38 26-1 0,-54 38 0 16,-72 37-4 0,-70 46-13-16,-63 40 12 15,-50 23-5-15,-39 24 0 16,-27 26-2-16,-8 10 0 0,11 2 0 15,42-17 2-15,54-21 4 16,61-30-6-16,45-27 1 16,60-32 1-16,53-18 0 15,65-65 3-15,36 3-2 16,24-16 3-16,5-2 1 16,4 0 2-16,-6 6 0 15,-18 12 2-15,-27 14-2 0,-42 18 0 16,-41 30-2-1,-65-14 0-15,-42 22-2 16,-44 16 0-16,-39 6-2 16,-39 8-2-16,-26 4-1 0,-15 8 1 15,0-11 1-15,14-9 0 16,28-12 2-16,35-18-1 16,39-12 2-16,35-18 0 15,27-9 0-15,27-14 1 16,26-3 7-16,18-7-11 15,9 4 4-15,6 0-4 16,3 2 2-16,-3 7-1 16,-2 5 1-16,-7 7-1 15,-3 11-6-15,18 27 8 16,-51-33-2-16,51 33 0 16,-50-18 2-16,50 18 0 15,-45-14 0-15,45 14 0 0,-32-12-1 16,32 12 2-16,0 0-1 15,-39-36 1-15,39 36-1 16,-38-44 0-16,11 17-1 16,0-6 2-16,-8 3-2 15,-1-2 2-15,-6 2-1 16,4 0-1-16,-4 10 0 16,7-1 0-16,-4 0-1 15,1-3 2-15,2 4-2 16,0-4 1-16,4-3-1 15,-4-3 3-15,3-5-1 16,4-1 0-16,2 4 0 0,6 2 0 16,3 0 0-16,18 30 0 15,-23-41 0-15,23 41 0 16,6-30 0-16,-6 30 0 16,56-33 0-16,6 16 2 15,12-10-1-15,19-9 2 16,16-2 0-16,16-7-1 15,12 4 1-15,5-1 1 16,9-3-1-16,-2 4 0 16,5 2-1-16,6 10 1 15,1 5 0-15,2 6 1 16,6 9-1-16,3 12-1 16,0 12 1-16,4 6-1 0,-1 11 1 15,-3 4-3-15,6 6 2 16,0 2-1-16,-3 4 1 15,0-4-1-15,3-5 1 16,3-4 0-16,3 1 0 16,9 0 0-16,-3-10 0 15,9 1 0-15,3-6 0 16,6-6 0-16,3-1 1 16,2-5-2-16,4-9 2 15,-3 0 0-15,-10 0-1 16,-11-3 0-16,-6 0 1 15,-17 3-1-15,-22 0 0 0,-20 9-1 16,-19 0 0-16,-11 0 1 16,-3-6-1-16,-3-3 1 15,-6 0-2-15,-2 0 1 16,-1-6-1-16,-12-6 1 16,-3 6-1-16,-17-3 1 15,-13 4-2-15,-11 2 0 16,-27 3 0-16,0 0 1 15,0 0 0-15,0 0-1 16,0 0 2-16,0 0-2 16,0 0 1-16,0 0 0 15,0 0 1-15,0 0-2 16,-24-42-2-16,-32 9 2 0,-36 1-1 16,-39-1 0-16,-26 0-2 15,-27 7 2-15,-18 5-2 16,-15 18 2-16,4 18-1 15,2 23 0-15,15 10 0 16,27 8 0-16,17 10 1 16,19 8-1-16,5 0 0 15,18 9-1-15,15-3 1 16,27 6 1-16,18 3-7 16,32 9 8-16,24 0-2 15,32 0 1-15,48-12 0 0,48-9 2 16,44-23-1-16,51-24 2 15,32-33 6-15,21-33-6 16,18-17 4-16,2-22-3 16,-23 4 4-1,-38-3-4-15,-42 15 2 0,-48 11-7 16,-50 15-10-16,-45 57-63 16,-76 9-74-16,-69 14-3 15,-63-5-4-15,-65-18 3 16</inkml:trace>
</inkml:ink>
</file>

<file path=ppt/ink/ink8.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21:46.871"/>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74DCE61E-474A-4499-A064-5081FF5C0EC7}" emma:medium="tactile" emma:mode="ink">
          <msink:context xmlns:msink="http://schemas.microsoft.com/ink/2010/main" type="writingRegion" rotatedBoundingBox="5212,17674 5255,17674 5255,17723 5212,17723"/>
        </emma:interpretation>
      </emma:emma>
    </inkml:annotationXML>
    <inkml:traceGroup>
      <inkml:annotationXML>
        <emma:emma xmlns:emma="http://www.w3.org/2003/04/emma" version="1.0">
          <emma:interpretation id="{E577736A-FB72-44F2-9822-74FED4B4B29D}" emma:medium="tactile" emma:mode="ink">
            <msink:context xmlns:msink="http://schemas.microsoft.com/ink/2010/main" type="paragraph" rotatedBoundingBox="5212,17674 5255,17674 5255,17723 5212,17723" alignmentLevel="1"/>
          </emma:interpretation>
        </emma:emma>
      </inkml:annotationXML>
      <inkml:traceGroup>
        <inkml:annotationXML>
          <emma:emma xmlns:emma="http://www.w3.org/2003/04/emma" version="1.0">
            <emma:interpretation id="{C5F239FB-57A8-4F51-A5F3-0FDA1533E0AA}" emma:medium="tactile" emma:mode="ink">
              <msink:context xmlns:msink="http://schemas.microsoft.com/ink/2010/main" type="line" rotatedBoundingBox="5212,17674 5255,17674 5255,17723 5212,17723"/>
            </emma:interpretation>
          </emma:emma>
        </inkml:annotationXML>
        <inkml:traceGroup>
          <inkml:annotationXML>
            <emma:emma xmlns:emma="http://www.w3.org/2003/04/emma" version="1.0">
              <emma:interpretation id="{78DAF31A-315D-43B6-9F51-6D8C452FFAA9}" emma:medium="tactile" emma:mode="ink">
                <msink:context xmlns:msink="http://schemas.microsoft.com/ink/2010/main" type="inkWord" rotatedBoundingBox="5212,17674 5255,17674 5255,17723 5212,17723"/>
              </emma:interpretation>
              <emma:one-of disjunction-type="recognition" id="oneOf0">
                <emma:interpretation id="interp0" emma:lang="en-US" emma:confidence="0.5">
                  <emma:literal>,</emma:literal>
                </emma:interpretation>
                <emma:interpretation id="interp1" emma:lang="en-US" emma:confidence="0">
                  <emma:literal>.</emma:literal>
                </emma:interpretation>
                <emma:interpretation id="interp2" emma:lang="en-US" emma:confidence="0">
                  <emma:literal>)</emma:literal>
                </emma:interpretation>
                <emma:interpretation id="interp3" emma:lang="en-US" emma:confidence="0">
                  <emma:literal>;</emma:literal>
                </emma:interpretation>
                <emma:interpretation id="interp4" emma:lang="en-US" emma:confidence="0">
                  <emma:literal>\</emma:literal>
                </emma:interpretation>
              </emma:one-of>
            </emma:emma>
          </inkml:annotationXML>
          <inkml:trace contextRef="#ctx0" brushRef="#br0">43 0 119 0,'-10'39'104'0,"10"-39"-8"16,0 0-5-16,-33 10-105 0,33-10-3 15,0 0-4-15,0 0-18 16,0 0-45-16,0 0-13 15,0 0 2-15,0 0 53 16</inkml:trace>
        </inkml:traceGroup>
      </inkml:traceGroup>
    </inkml:traceGroup>
  </inkml:traceGroup>
</inkml:ink>
</file>

<file path=ppt/ink/ink9.xml><?xml version="1.0" encoding="utf-8"?>
<inkml:ink xmlns:inkml="http://www.w3.org/2003/InkML">
  <inkml:definitions>
    <inkml:context xml:id="ctx0">
      <inkml:inkSource xml:id="inkSrc0">
        <inkml:traceFormat>
          <inkml:channel name="X" type="integer" max="23472" units="cm"/>
          <inkml:channel name="Y" type="integer" max="13203" units="cm"/>
          <inkml:channel name="F" type="integer" max="1023" units="dev"/>
          <inkml:channel name="T" type="integer" max="2.14748E9" units="dev"/>
        </inkml:traceFormat>
        <inkml:channelProperties>
          <inkml:channelProperty channel="X" name="resolution" value="1000.08521" units="1/cm"/>
          <inkml:channelProperty channel="Y" name="resolution" value="1000.22729" units="1/cm"/>
          <inkml:channelProperty channel="F" name="resolution" value="0" units="1/dev"/>
          <inkml:channelProperty channel="T" name="resolution" value="1" units="1/dev"/>
        </inkml:channelProperties>
      </inkml:inkSource>
      <inkml:timestamp xml:id="ts0" timeString="2023-02-04T01:14:03.972"/>
    </inkml:context>
    <inkml:brush xml:id="br0">
      <inkml:brushProperty name="width" value="0.4" units="cm"/>
      <inkml:brushProperty name="height" value="0.8" units="cm"/>
      <inkml:brushProperty name="color" value="#FFFF00"/>
      <inkml:brushProperty name="tip" value="rectangle"/>
      <inkml:brushProperty name="rasterOp" value="maskPen"/>
      <inkml:brushProperty name="fitToCurve" value="1"/>
    </inkml:brush>
  </inkml:definitions>
  <inkml:trace contextRef="#ctx0" brushRef="#br0">-27 201 1 0,'0'0'0'0,"10"29"54"0,-10-29 28 16,0 0-55-16,0 0 5 15,0 0 3-15,0 0 2 16,0 0-1-16,0 0-4 15,0 0-1-15,0 0-2 16,0 0-3-16,0 0-1 16,0 0-5-16,0 0-3 15,0 0-3-15,0 0-1 16,0 0-1-16,0 0 0 0,0 0-1 16,0 0-1-16,0 0 1 15,0 0-1-15,0 0-1 16,0 0 1-16,0 0-2 15,0 0 0-15,0 0-1 16,0 0-1-16,0 0 0 16,0 0-1-16,0 0 1 15,0 0-1-15,0 0-1 16,0 0 0-16,0 0-1 16,0 0 0-16,0 0-1 15,0 0 0-15,0 0-1 16,0 0-1-16,0 0 1 15,0 0 0-15,0 0 0 0,0 0 0 16,0 0 0-16,0 0-1 16,0 0 1-16,0 0-1 15,0 0 0 1,0 0 0-16,0 0 0 0,0 0 0 16,0 0 0-16,0 0 0 15,0 0 0-15,0 0 0 16,0 0 0-16,0 0 1 15,0 0-1-15,0 0 0 16,0 0 0-16,0 0-1 16,0 0 1-16,29 13 0 15,-29-13 1-15,0 0-1 16,0 0 0-16,0 0 1 0,0 0-1 16,0 0 2-16,46-13-1 15,-17 7 1 1,13 2-1-16,10-2 1 15,10 3 0-15,9-4 0 0,4 1-1 16,0 2 0-16,3 1 0 16,-4 0 0-16,-6 0-1 15,-3 3 0-15,-6-4-1 16,-7 4 1-16,0 0 0 16,-7-3 0-16,-6 3 0 15,-6-3 0-15,-1 3 0 16,-3 0 0-16,0-3 1 0,4 3-1 15,3-4 0 1,6-2 0-16,3 3 0 0,7-4 1 16,0 1-1-1,7-4 0-15,-1 4 0 0,-3-1-2 16,-3 4 2-16,-3-4-1 16,-4 7 1-16,-2 0-2 15,-5 0 2-15,1 0 0 16,0 0-1-16,4 4 1 15,2-4 0-15,4 3 0 16,6-6-1-16,3 6 1 16,11-3 0-16,-5 0 0 15,5-3 0-15,-1-1 1 16,0 8-1-16,-3-8 0 16,0 11 1-16,-7-7-1 15,1 6-1-15,2 1 1 16,-2-1-2-16,3 1 2 0,-1-7 0 15,7 3 0-15,4-3-1 16,-4 3 1-16,10-9 0 16,0 6-1-16,-4-3 1 15,1-1-1-15,-7 4 0 16,4 0 1-16,-4 0-1 16,3 0 1-16,-3 4 0 15,7-4 0-15,3 0 0 0,3-4 1 16,7 1-2-1,6-7 1-15,3 4 0 16,1-4-1-16,-1 0 2 16,-6 4-2-16,-3-1 1 0,-4 4 0 15,-3 0 0-15,-6 0 0 16,-4-1-1-16,-2 4 1 16,9-3-2-16,-1-3 1 15,5-1 0-15,2 1 0 16,0-1 0-16,7 1-1 15,-3-1 1-15,6 1 0 16,-6-1 0-16,-1 4 0 16,4 0 0-16,3-1 1 15,-3 1 0-15,0 0-1 16,-3 0 2-16,0-1-2 16,-1 4 1-16,-2 0 0 15,6-3-1-15,-4 3-1 0,-2 3 1 16,2-3-1-16,4 0 1 15,0 4 0-15,0 2-1 16,6-3 1-16,-3 4 1 16,4-1-1-16,-1 1 1 15,4-1-1-15,3 1 1 16,0-1-1-16,3 1 1 16,0-1-1-16,3 4 0 15,-3 0 1-15,4-4-1 16,2 1 0-16,4-1 0 15,0-2 0-15,0-4 0 16,3 0-1-16,4-4 1 0,2 1 1 16,4 0-1-16,0 0 1 15,-4-1-1-15,1 1 1 16,-7 3 0-16,-3 0 0 16,-3 0 0-16,-4 3 0 15,-6 1-1-15,-3 2 0 16,-1-3 1-16,-2 4-1 15,-4-4 0-15,3 0 1 16,-6-3 0-16,3 4 0 16,-9-4 0-16,2 0 1 15,-9 0-1-15,0 3 0 16,0 0 0-16,-3-3 1 16,-1 3-2-16,4 1 1 0,3-4 0 15,-3 3 0-15,7 0-1 16,-1 0 2-16,1-3-1 15,2 4 0-15,1-1 0 16,-4-3 1-16,1 3-1 16,-4 0 1-16,-3-3 0 15,3 0-2-15,-6 0 2 16,-1 0-1-16,-6 0 1 16,-3 0 0-16,-6 0 0 15,-11 0 0-15,-9 0 1 16,-6 3 1-16,-33-3-2 15,32 4 1-15,-32-4-1 0,0 0 0 16,0 0 0-16,0 0-1 16,0 0 0-16,0 0-1 15,0 0 1-15,0 0 0 16,0 0 0-16,0 0-2 16,0 0-7-16,0 0-19 15,30-7-113-15,-30 7-5 16,-69-16-3-16,-12 0-5 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6A73B2-5605-4CC4-ADC6-622651651079}" type="datetimeFigureOut">
              <a:rPr lang="en-US" smtClean="0"/>
              <a:t>2/3/2023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ED664B-377C-4B68-AF4E-EBDA643118DF}" type="slidenum">
              <a:rPr lang="en-US" smtClean="0"/>
              <a:t>‹#›</a:t>
            </a:fld>
            <a:endParaRPr lang="en-US" dirty="0"/>
          </a:p>
        </p:txBody>
      </p:sp>
    </p:spTree>
    <p:extLst>
      <p:ext uri="{BB962C8B-B14F-4D97-AF65-F5344CB8AC3E}">
        <p14:creationId xmlns:p14="http://schemas.microsoft.com/office/powerpoint/2010/main" val="367245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a:t>
            </a:fld>
            <a:endParaRPr lang="en-US" dirty="0"/>
          </a:p>
        </p:txBody>
      </p:sp>
    </p:spTree>
    <p:extLst>
      <p:ext uri="{BB962C8B-B14F-4D97-AF65-F5344CB8AC3E}">
        <p14:creationId xmlns:p14="http://schemas.microsoft.com/office/powerpoint/2010/main" val="1636299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10</a:t>
            </a:fld>
            <a:endParaRPr lang="en-US" dirty="0"/>
          </a:p>
        </p:txBody>
      </p:sp>
    </p:spTree>
    <p:extLst>
      <p:ext uri="{BB962C8B-B14F-4D97-AF65-F5344CB8AC3E}">
        <p14:creationId xmlns:p14="http://schemas.microsoft.com/office/powerpoint/2010/main" val="1650092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11</a:t>
            </a:fld>
            <a:endParaRPr lang="en-US" dirty="0"/>
          </a:p>
        </p:txBody>
      </p:sp>
    </p:spTree>
    <p:extLst>
      <p:ext uri="{BB962C8B-B14F-4D97-AF65-F5344CB8AC3E}">
        <p14:creationId xmlns:p14="http://schemas.microsoft.com/office/powerpoint/2010/main" val="3972021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12</a:t>
            </a:fld>
            <a:endParaRPr lang="en-US" dirty="0"/>
          </a:p>
        </p:txBody>
      </p:sp>
    </p:spTree>
    <p:extLst>
      <p:ext uri="{BB962C8B-B14F-4D97-AF65-F5344CB8AC3E}">
        <p14:creationId xmlns:p14="http://schemas.microsoft.com/office/powerpoint/2010/main" val="9140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13</a:t>
            </a:fld>
            <a:endParaRPr lang="en-US" dirty="0"/>
          </a:p>
        </p:txBody>
      </p:sp>
    </p:spTree>
    <p:extLst>
      <p:ext uri="{BB962C8B-B14F-4D97-AF65-F5344CB8AC3E}">
        <p14:creationId xmlns:p14="http://schemas.microsoft.com/office/powerpoint/2010/main" val="2791254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14</a:t>
            </a:fld>
            <a:endParaRPr lang="en-US" dirty="0"/>
          </a:p>
        </p:txBody>
      </p:sp>
    </p:spTree>
    <p:extLst>
      <p:ext uri="{BB962C8B-B14F-4D97-AF65-F5344CB8AC3E}">
        <p14:creationId xmlns:p14="http://schemas.microsoft.com/office/powerpoint/2010/main" val="2365426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15</a:t>
            </a:fld>
            <a:endParaRPr lang="en-US" dirty="0"/>
          </a:p>
        </p:txBody>
      </p:sp>
    </p:spTree>
    <p:extLst>
      <p:ext uri="{BB962C8B-B14F-4D97-AF65-F5344CB8AC3E}">
        <p14:creationId xmlns:p14="http://schemas.microsoft.com/office/powerpoint/2010/main" val="36179467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16</a:t>
            </a:fld>
            <a:endParaRPr lang="en-US" dirty="0"/>
          </a:p>
        </p:txBody>
      </p:sp>
    </p:spTree>
    <p:extLst>
      <p:ext uri="{BB962C8B-B14F-4D97-AF65-F5344CB8AC3E}">
        <p14:creationId xmlns:p14="http://schemas.microsoft.com/office/powerpoint/2010/main" val="2811184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17</a:t>
            </a:fld>
            <a:endParaRPr lang="en-US" dirty="0"/>
          </a:p>
        </p:txBody>
      </p:sp>
    </p:spTree>
    <p:extLst>
      <p:ext uri="{BB962C8B-B14F-4D97-AF65-F5344CB8AC3E}">
        <p14:creationId xmlns:p14="http://schemas.microsoft.com/office/powerpoint/2010/main" val="4146533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18</a:t>
            </a:fld>
            <a:endParaRPr lang="en-US" dirty="0"/>
          </a:p>
        </p:txBody>
      </p:sp>
    </p:spTree>
    <p:extLst>
      <p:ext uri="{BB962C8B-B14F-4D97-AF65-F5344CB8AC3E}">
        <p14:creationId xmlns:p14="http://schemas.microsoft.com/office/powerpoint/2010/main" val="36992936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19</a:t>
            </a:fld>
            <a:endParaRPr lang="en-US" dirty="0"/>
          </a:p>
        </p:txBody>
      </p:sp>
    </p:spTree>
    <p:extLst>
      <p:ext uri="{BB962C8B-B14F-4D97-AF65-F5344CB8AC3E}">
        <p14:creationId xmlns:p14="http://schemas.microsoft.com/office/powerpoint/2010/main" val="3156181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a:t>
            </a:fld>
            <a:endParaRPr lang="en-US" dirty="0"/>
          </a:p>
        </p:txBody>
      </p:sp>
    </p:spTree>
    <p:extLst>
      <p:ext uri="{BB962C8B-B14F-4D97-AF65-F5344CB8AC3E}">
        <p14:creationId xmlns:p14="http://schemas.microsoft.com/office/powerpoint/2010/main" val="174864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20</a:t>
            </a:fld>
            <a:endParaRPr lang="en-US" dirty="0"/>
          </a:p>
        </p:txBody>
      </p:sp>
    </p:spTree>
    <p:extLst>
      <p:ext uri="{BB962C8B-B14F-4D97-AF65-F5344CB8AC3E}">
        <p14:creationId xmlns:p14="http://schemas.microsoft.com/office/powerpoint/2010/main" val="1888206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21</a:t>
            </a:fld>
            <a:endParaRPr lang="en-US" dirty="0"/>
          </a:p>
        </p:txBody>
      </p:sp>
    </p:spTree>
    <p:extLst>
      <p:ext uri="{BB962C8B-B14F-4D97-AF65-F5344CB8AC3E}">
        <p14:creationId xmlns:p14="http://schemas.microsoft.com/office/powerpoint/2010/main" val="2565803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22</a:t>
            </a:fld>
            <a:endParaRPr lang="en-US" dirty="0"/>
          </a:p>
        </p:txBody>
      </p:sp>
    </p:spTree>
    <p:extLst>
      <p:ext uri="{BB962C8B-B14F-4D97-AF65-F5344CB8AC3E}">
        <p14:creationId xmlns:p14="http://schemas.microsoft.com/office/powerpoint/2010/main" val="27552246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23</a:t>
            </a:fld>
            <a:endParaRPr lang="en-US" dirty="0"/>
          </a:p>
        </p:txBody>
      </p:sp>
    </p:spTree>
    <p:extLst>
      <p:ext uri="{BB962C8B-B14F-4D97-AF65-F5344CB8AC3E}">
        <p14:creationId xmlns:p14="http://schemas.microsoft.com/office/powerpoint/2010/main" val="2756710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24</a:t>
            </a:fld>
            <a:endParaRPr lang="en-US" dirty="0"/>
          </a:p>
        </p:txBody>
      </p:sp>
    </p:spTree>
    <p:extLst>
      <p:ext uri="{BB962C8B-B14F-4D97-AF65-F5344CB8AC3E}">
        <p14:creationId xmlns:p14="http://schemas.microsoft.com/office/powerpoint/2010/main" val="10175645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25</a:t>
            </a:fld>
            <a:endParaRPr lang="en-US" dirty="0"/>
          </a:p>
        </p:txBody>
      </p:sp>
    </p:spTree>
    <p:extLst>
      <p:ext uri="{BB962C8B-B14F-4D97-AF65-F5344CB8AC3E}">
        <p14:creationId xmlns:p14="http://schemas.microsoft.com/office/powerpoint/2010/main" val="2793594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26</a:t>
            </a:fld>
            <a:endParaRPr lang="en-US" dirty="0"/>
          </a:p>
        </p:txBody>
      </p:sp>
    </p:spTree>
    <p:extLst>
      <p:ext uri="{BB962C8B-B14F-4D97-AF65-F5344CB8AC3E}">
        <p14:creationId xmlns:p14="http://schemas.microsoft.com/office/powerpoint/2010/main" val="6213536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27</a:t>
            </a:fld>
            <a:endParaRPr lang="en-US" dirty="0"/>
          </a:p>
        </p:txBody>
      </p:sp>
    </p:spTree>
    <p:extLst>
      <p:ext uri="{BB962C8B-B14F-4D97-AF65-F5344CB8AC3E}">
        <p14:creationId xmlns:p14="http://schemas.microsoft.com/office/powerpoint/2010/main" val="3288309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28</a:t>
            </a:fld>
            <a:endParaRPr lang="en-US" dirty="0"/>
          </a:p>
        </p:txBody>
      </p:sp>
    </p:spTree>
    <p:extLst>
      <p:ext uri="{BB962C8B-B14F-4D97-AF65-F5344CB8AC3E}">
        <p14:creationId xmlns:p14="http://schemas.microsoft.com/office/powerpoint/2010/main" val="12510021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29</a:t>
            </a:fld>
            <a:endParaRPr lang="en-US" dirty="0"/>
          </a:p>
        </p:txBody>
      </p:sp>
    </p:spTree>
    <p:extLst>
      <p:ext uri="{BB962C8B-B14F-4D97-AF65-F5344CB8AC3E}">
        <p14:creationId xmlns:p14="http://schemas.microsoft.com/office/powerpoint/2010/main" val="30976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a:t>
            </a:fld>
            <a:endParaRPr lang="en-US" dirty="0"/>
          </a:p>
        </p:txBody>
      </p:sp>
    </p:spTree>
    <p:extLst>
      <p:ext uri="{BB962C8B-B14F-4D97-AF65-F5344CB8AC3E}">
        <p14:creationId xmlns:p14="http://schemas.microsoft.com/office/powerpoint/2010/main" val="2647748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30</a:t>
            </a:fld>
            <a:endParaRPr lang="en-US" dirty="0"/>
          </a:p>
        </p:txBody>
      </p:sp>
    </p:spTree>
    <p:extLst>
      <p:ext uri="{BB962C8B-B14F-4D97-AF65-F5344CB8AC3E}">
        <p14:creationId xmlns:p14="http://schemas.microsoft.com/office/powerpoint/2010/main" val="3859793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31</a:t>
            </a:fld>
            <a:endParaRPr lang="en-US" dirty="0"/>
          </a:p>
        </p:txBody>
      </p:sp>
    </p:spTree>
    <p:extLst>
      <p:ext uri="{BB962C8B-B14F-4D97-AF65-F5344CB8AC3E}">
        <p14:creationId xmlns:p14="http://schemas.microsoft.com/office/powerpoint/2010/main" val="31235196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32</a:t>
            </a:fld>
            <a:endParaRPr lang="en-US" dirty="0"/>
          </a:p>
        </p:txBody>
      </p:sp>
    </p:spTree>
    <p:extLst>
      <p:ext uri="{BB962C8B-B14F-4D97-AF65-F5344CB8AC3E}">
        <p14:creationId xmlns:p14="http://schemas.microsoft.com/office/powerpoint/2010/main" val="29146669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33</a:t>
            </a:fld>
            <a:endParaRPr lang="en-US" dirty="0"/>
          </a:p>
        </p:txBody>
      </p:sp>
    </p:spTree>
    <p:extLst>
      <p:ext uri="{BB962C8B-B14F-4D97-AF65-F5344CB8AC3E}">
        <p14:creationId xmlns:p14="http://schemas.microsoft.com/office/powerpoint/2010/main" val="938608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34</a:t>
            </a:fld>
            <a:endParaRPr lang="en-US" dirty="0"/>
          </a:p>
        </p:txBody>
      </p:sp>
    </p:spTree>
    <p:extLst>
      <p:ext uri="{BB962C8B-B14F-4D97-AF65-F5344CB8AC3E}">
        <p14:creationId xmlns:p14="http://schemas.microsoft.com/office/powerpoint/2010/main" val="37745177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35</a:t>
            </a:fld>
            <a:endParaRPr lang="en-US" dirty="0"/>
          </a:p>
        </p:txBody>
      </p:sp>
    </p:spTree>
    <p:extLst>
      <p:ext uri="{BB962C8B-B14F-4D97-AF65-F5344CB8AC3E}">
        <p14:creationId xmlns:p14="http://schemas.microsoft.com/office/powerpoint/2010/main" val="9875051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36</a:t>
            </a:fld>
            <a:endParaRPr lang="en-US" dirty="0"/>
          </a:p>
        </p:txBody>
      </p:sp>
    </p:spTree>
    <p:extLst>
      <p:ext uri="{BB962C8B-B14F-4D97-AF65-F5344CB8AC3E}">
        <p14:creationId xmlns:p14="http://schemas.microsoft.com/office/powerpoint/2010/main" val="9162085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37</a:t>
            </a:fld>
            <a:endParaRPr lang="en-US" dirty="0"/>
          </a:p>
        </p:txBody>
      </p:sp>
    </p:spTree>
    <p:extLst>
      <p:ext uri="{BB962C8B-B14F-4D97-AF65-F5344CB8AC3E}">
        <p14:creationId xmlns:p14="http://schemas.microsoft.com/office/powerpoint/2010/main" val="3232733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38</a:t>
            </a:fld>
            <a:endParaRPr lang="en-US" dirty="0"/>
          </a:p>
        </p:txBody>
      </p:sp>
    </p:spTree>
    <p:extLst>
      <p:ext uri="{BB962C8B-B14F-4D97-AF65-F5344CB8AC3E}">
        <p14:creationId xmlns:p14="http://schemas.microsoft.com/office/powerpoint/2010/main" val="26910917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39</a:t>
            </a:fld>
            <a:endParaRPr lang="en-US" dirty="0"/>
          </a:p>
        </p:txBody>
      </p:sp>
    </p:spTree>
    <p:extLst>
      <p:ext uri="{BB962C8B-B14F-4D97-AF65-F5344CB8AC3E}">
        <p14:creationId xmlns:p14="http://schemas.microsoft.com/office/powerpoint/2010/main" val="3901934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a:t>
            </a:fld>
            <a:endParaRPr lang="en-US" dirty="0"/>
          </a:p>
        </p:txBody>
      </p:sp>
    </p:spTree>
    <p:extLst>
      <p:ext uri="{BB962C8B-B14F-4D97-AF65-F5344CB8AC3E}">
        <p14:creationId xmlns:p14="http://schemas.microsoft.com/office/powerpoint/2010/main" val="709641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40</a:t>
            </a:fld>
            <a:endParaRPr lang="en-US" dirty="0"/>
          </a:p>
        </p:txBody>
      </p:sp>
    </p:spTree>
    <p:extLst>
      <p:ext uri="{BB962C8B-B14F-4D97-AF65-F5344CB8AC3E}">
        <p14:creationId xmlns:p14="http://schemas.microsoft.com/office/powerpoint/2010/main" val="41884206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41</a:t>
            </a:fld>
            <a:endParaRPr lang="en-US" dirty="0"/>
          </a:p>
        </p:txBody>
      </p:sp>
    </p:spTree>
    <p:extLst>
      <p:ext uri="{BB962C8B-B14F-4D97-AF65-F5344CB8AC3E}">
        <p14:creationId xmlns:p14="http://schemas.microsoft.com/office/powerpoint/2010/main" val="36497323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42</a:t>
            </a:fld>
            <a:endParaRPr lang="en-US" dirty="0"/>
          </a:p>
        </p:txBody>
      </p:sp>
    </p:spTree>
    <p:extLst>
      <p:ext uri="{BB962C8B-B14F-4D97-AF65-F5344CB8AC3E}">
        <p14:creationId xmlns:p14="http://schemas.microsoft.com/office/powerpoint/2010/main" val="1642738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43</a:t>
            </a:fld>
            <a:endParaRPr lang="en-US" dirty="0"/>
          </a:p>
        </p:txBody>
      </p:sp>
    </p:spTree>
    <p:extLst>
      <p:ext uri="{BB962C8B-B14F-4D97-AF65-F5344CB8AC3E}">
        <p14:creationId xmlns:p14="http://schemas.microsoft.com/office/powerpoint/2010/main" val="16533270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44</a:t>
            </a:fld>
            <a:endParaRPr lang="en-US" dirty="0"/>
          </a:p>
        </p:txBody>
      </p:sp>
    </p:spTree>
    <p:extLst>
      <p:ext uri="{BB962C8B-B14F-4D97-AF65-F5344CB8AC3E}">
        <p14:creationId xmlns:p14="http://schemas.microsoft.com/office/powerpoint/2010/main" val="40821658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45</a:t>
            </a:fld>
            <a:endParaRPr lang="en-US" dirty="0"/>
          </a:p>
        </p:txBody>
      </p:sp>
    </p:spTree>
    <p:extLst>
      <p:ext uri="{BB962C8B-B14F-4D97-AF65-F5344CB8AC3E}">
        <p14:creationId xmlns:p14="http://schemas.microsoft.com/office/powerpoint/2010/main" val="28188388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46</a:t>
            </a:fld>
            <a:endParaRPr lang="en-US" dirty="0"/>
          </a:p>
        </p:txBody>
      </p:sp>
    </p:spTree>
    <p:extLst>
      <p:ext uri="{BB962C8B-B14F-4D97-AF65-F5344CB8AC3E}">
        <p14:creationId xmlns:p14="http://schemas.microsoft.com/office/powerpoint/2010/main" val="29304472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47</a:t>
            </a:fld>
            <a:endParaRPr lang="en-US" dirty="0"/>
          </a:p>
        </p:txBody>
      </p:sp>
    </p:spTree>
    <p:extLst>
      <p:ext uri="{BB962C8B-B14F-4D97-AF65-F5344CB8AC3E}">
        <p14:creationId xmlns:p14="http://schemas.microsoft.com/office/powerpoint/2010/main" val="7264764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48</a:t>
            </a:fld>
            <a:endParaRPr lang="en-US" dirty="0"/>
          </a:p>
        </p:txBody>
      </p:sp>
    </p:spTree>
    <p:extLst>
      <p:ext uri="{BB962C8B-B14F-4D97-AF65-F5344CB8AC3E}">
        <p14:creationId xmlns:p14="http://schemas.microsoft.com/office/powerpoint/2010/main" val="19205984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49</a:t>
            </a:fld>
            <a:endParaRPr lang="en-US" dirty="0"/>
          </a:p>
        </p:txBody>
      </p:sp>
    </p:spTree>
    <p:extLst>
      <p:ext uri="{BB962C8B-B14F-4D97-AF65-F5344CB8AC3E}">
        <p14:creationId xmlns:p14="http://schemas.microsoft.com/office/powerpoint/2010/main" val="1547457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a:t>
            </a:fld>
            <a:endParaRPr lang="en-US" dirty="0"/>
          </a:p>
        </p:txBody>
      </p:sp>
    </p:spTree>
    <p:extLst>
      <p:ext uri="{BB962C8B-B14F-4D97-AF65-F5344CB8AC3E}">
        <p14:creationId xmlns:p14="http://schemas.microsoft.com/office/powerpoint/2010/main" val="25216549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50</a:t>
            </a:fld>
            <a:endParaRPr lang="en-US" dirty="0"/>
          </a:p>
        </p:txBody>
      </p:sp>
    </p:spTree>
    <p:extLst>
      <p:ext uri="{BB962C8B-B14F-4D97-AF65-F5344CB8AC3E}">
        <p14:creationId xmlns:p14="http://schemas.microsoft.com/office/powerpoint/2010/main" val="3170492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51</a:t>
            </a:fld>
            <a:endParaRPr lang="en-US" dirty="0"/>
          </a:p>
        </p:txBody>
      </p:sp>
    </p:spTree>
    <p:extLst>
      <p:ext uri="{BB962C8B-B14F-4D97-AF65-F5344CB8AC3E}">
        <p14:creationId xmlns:p14="http://schemas.microsoft.com/office/powerpoint/2010/main" val="3985241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52</a:t>
            </a:fld>
            <a:endParaRPr lang="en-US" dirty="0"/>
          </a:p>
        </p:txBody>
      </p:sp>
    </p:spTree>
    <p:extLst>
      <p:ext uri="{BB962C8B-B14F-4D97-AF65-F5344CB8AC3E}">
        <p14:creationId xmlns:p14="http://schemas.microsoft.com/office/powerpoint/2010/main" val="42644942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53</a:t>
            </a:fld>
            <a:endParaRPr lang="en-US" dirty="0"/>
          </a:p>
        </p:txBody>
      </p:sp>
    </p:spTree>
    <p:extLst>
      <p:ext uri="{BB962C8B-B14F-4D97-AF65-F5344CB8AC3E}">
        <p14:creationId xmlns:p14="http://schemas.microsoft.com/office/powerpoint/2010/main" val="3025434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54</a:t>
            </a:fld>
            <a:endParaRPr lang="en-US" dirty="0"/>
          </a:p>
        </p:txBody>
      </p:sp>
    </p:spTree>
    <p:extLst>
      <p:ext uri="{BB962C8B-B14F-4D97-AF65-F5344CB8AC3E}">
        <p14:creationId xmlns:p14="http://schemas.microsoft.com/office/powerpoint/2010/main" val="8655261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55</a:t>
            </a:fld>
            <a:endParaRPr lang="en-US" dirty="0"/>
          </a:p>
        </p:txBody>
      </p:sp>
    </p:spTree>
    <p:extLst>
      <p:ext uri="{BB962C8B-B14F-4D97-AF65-F5344CB8AC3E}">
        <p14:creationId xmlns:p14="http://schemas.microsoft.com/office/powerpoint/2010/main" val="29417663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56</a:t>
            </a:fld>
            <a:endParaRPr lang="en-US" dirty="0"/>
          </a:p>
        </p:txBody>
      </p:sp>
    </p:spTree>
    <p:extLst>
      <p:ext uri="{BB962C8B-B14F-4D97-AF65-F5344CB8AC3E}">
        <p14:creationId xmlns:p14="http://schemas.microsoft.com/office/powerpoint/2010/main" val="29439441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57</a:t>
            </a:fld>
            <a:endParaRPr lang="en-US" dirty="0"/>
          </a:p>
        </p:txBody>
      </p:sp>
    </p:spTree>
    <p:extLst>
      <p:ext uri="{BB962C8B-B14F-4D97-AF65-F5344CB8AC3E}">
        <p14:creationId xmlns:p14="http://schemas.microsoft.com/office/powerpoint/2010/main" val="11255659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58</a:t>
            </a:fld>
            <a:endParaRPr lang="en-US" dirty="0"/>
          </a:p>
        </p:txBody>
      </p:sp>
    </p:spTree>
    <p:extLst>
      <p:ext uri="{BB962C8B-B14F-4D97-AF65-F5344CB8AC3E}">
        <p14:creationId xmlns:p14="http://schemas.microsoft.com/office/powerpoint/2010/main" val="14409398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59</a:t>
            </a:fld>
            <a:endParaRPr lang="en-US" dirty="0"/>
          </a:p>
        </p:txBody>
      </p:sp>
    </p:spTree>
    <p:extLst>
      <p:ext uri="{BB962C8B-B14F-4D97-AF65-F5344CB8AC3E}">
        <p14:creationId xmlns:p14="http://schemas.microsoft.com/office/powerpoint/2010/main" val="3050018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6</a:t>
            </a:fld>
            <a:endParaRPr lang="en-US" dirty="0"/>
          </a:p>
        </p:txBody>
      </p:sp>
    </p:spTree>
    <p:extLst>
      <p:ext uri="{BB962C8B-B14F-4D97-AF65-F5344CB8AC3E}">
        <p14:creationId xmlns:p14="http://schemas.microsoft.com/office/powerpoint/2010/main" val="2324145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7</a:t>
            </a:fld>
            <a:endParaRPr lang="en-US" dirty="0"/>
          </a:p>
        </p:txBody>
      </p:sp>
    </p:spTree>
    <p:extLst>
      <p:ext uri="{BB962C8B-B14F-4D97-AF65-F5344CB8AC3E}">
        <p14:creationId xmlns:p14="http://schemas.microsoft.com/office/powerpoint/2010/main" val="2693525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8</a:t>
            </a:fld>
            <a:endParaRPr lang="en-US" dirty="0"/>
          </a:p>
        </p:txBody>
      </p:sp>
    </p:spTree>
    <p:extLst>
      <p:ext uri="{BB962C8B-B14F-4D97-AF65-F5344CB8AC3E}">
        <p14:creationId xmlns:p14="http://schemas.microsoft.com/office/powerpoint/2010/main" val="693570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ED664B-377C-4B68-AF4E-EBDA643118DF}" type="slidenum">
              <a:rPr lang="en-US" smtClean="0"/>
              <a:t>9</a:t>
            </a:fld>
            <a:endParaRPr lang="en-US" dirty="0"/>
          </a:p>
        </p:txBody>
      </p:sp>
    </p:spTree>
    <p:extLst>
      <p:ext uri="{BB962C8B-B14F-4D97-AF65-F5344CB8AC3E}">
        <p14:creationId xmlns:p14="http://schemas.microsoft.com/office/powerpoint/2010/main" val="2295341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9AB3A824-1A51-4B26-AD58-A6D8E14F6C04}" type="datetimeFigureOut">
              <a:rPr lang="en-US" smtClean="0"/>
              <a:t>2/3/2023</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2707781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2/3/2023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8428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2/3/2023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2238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D162C4-EDD9-4389-A98B-B87ECEA2A816}" type="datetimeFigureOut">
              <a:rPr lang="en-US" smtClean="0"/>
              <a:t>2/3/2023</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2275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E5059C3-6A89-4494-99FF-5A4D6FFD50EB}" type="datetimeFigureOut">
              <a:rPr lang="en-US" smtClean="0"/>
              <a:t>2/3/2023</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285611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CA954B2F-12DE-47F5-8894-472B206D2E1E}" type="datetimeFigureOut">
              <a:rPr lang="en-US" smtClean="0"/>
              <a:t>2/3/2023</a:t>
            </a:fld>
            <a:endParaRPr lang="en-US" dirty="0"/>
          </a:p>
        </p:txBody>
      </p:sp>
      <p:sp>
        <p:nvSpPr>
          <p:cNvPr id="9" name="Footer Placeholder 8"/>
          <p:cNvSpPr>
            <a:spLocks noGrp="1"/>
          </p:cNvSpPr>
          <p:nvPr>
            <p:ph type="ftr" sz="quarter" idx="11"/>
          </p:nvPr>
        </p:nvSpPr>
        <p:spPr/>
        <p:txBody>
          <a:bodyPr/>
          <a:lstStyle/>
          <a:p>
            <a:r>
              <a:rPr lang="en-US" dirty="0"/>
              <a:t>
              </a:t>
            </a:r>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6587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3CBC1C18-307B-4F68-A007-B5B542270E8D}" type="datetimeFigureOut">
              <a:rPr lang="en-US" smtClean="0"/>
              <a:t>2/3/2023</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55889930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2/3/2023</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0077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2/3/2023</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59989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9" name="Date Placeholder 8"/>
          <p:cNvSpPr>
            <a:spLocks noGrp="1"/>
          </p:cNvSpPr>
          <p:nvPr>
            <p:ph type="dt" sz="half" idx="10"/>
          </p:nvPr>
        </p:nvSpPr>
        <p:spPr/>
        <p:txBody>
          <a:bodyPr/>
          <a:lstStyle/>
          <a:p>
            <a:fld id="{37D525BB-DA17-4BA0-B3C8-3AC3ABC827E6}" type="datetimeFigureOut">
              <a:rPr lang="en-US" smtClean="0"/>
              <a:t>2/3/2023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dirty="0"/>
              <a:t>
              </a:t>
            </a:r>
          </a:p>
        </p:txBody>
      </p:sp>
      <p:sp>
        <p:nvSpPr>
          <p:cNvPr id="11" name="Slide Number Placeholder 10"/>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5352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16C4C9A-3960-41CF-A4E9-2A8FB932454B}" type="datetimeFigureOut">
              <a:rPr lang="en-US" smtClean="0"/>
              <a:t>2/3/2023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dirty="0"/>
              <a:t>
              </a:t>
            </a:r>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7789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CBC1C18-307B-4F68-A007-B5B542270E8D}" type="datetimeFigureOut">
              <a:rPr lang="en-US" smtClean="0"/>
              <a:t>2/3/2023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dirty="0"/>
              <a:t>
              </a:t>
            </a: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6590118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customXml" Target="../ink/ink32.xml"/><Relationship Id="rId13" Type="http://schemas.openxmlformats.org/officeDocument/2006/relationships/image" Target="../media/image29.emf"/><Relationship Id="rId18" Type="http://schemas.openxmlformats.org/officeDocument/2006/relationships/customXml" Target="../ink/ink37.xml"/><Relationship Id="rId3" Type="http://schemas.openxmlformats.org/officeDocument/2006/relationships/image" Target="../media/image2.jpeg"/><Relationship Id="rId21" Type="http://schemas.openxmlformats.org/officeDocument/2006/relationships/image" Target="../media/image33.emf"/><Relationship Id="rId7" Type="http://schemas.openxmlformats.org/officeDocument/2006/relationships/image" Target="../media/image26.emf"/><Relationship Id="rId12" Type="http://schemas.openxmlformats.org/officeDocument/2006/relationships/customXml" Target="../ink/ink34.xml"/><Relationship Id="rId17" Type="http://schemas.openxmlformats.org/officeDocument/2006/relationships/image" Target="../media/image31.emf"/><Relationship Id="rId2" Type="http://schemas.openxmlformats.org/officeDocument/2006/relationships/notesSlide" Target="../notesSlides/notesSlide11.xml"/><Relationship Id="rId16" Type="http://schemas.openxmlformats.org/officeDocument/2006/relationships/customXml" Target="../ink/ink36.xml"/><Relationship Id="rId20" Type="http://schemas.openxmlformats.org/officeDocument/2006/relationships/customXml" Target="../ink/ink38.xml"/><Relationship Id="rId1" Type="http://schemas.openxmlformats.org/officeDocument/2006/relationships/slideLayout" Target="../slideLayouts/slideLayout2.xml"/><Relationship Id="rId6" Type="http://schemas.openxmlformats.org/officeDocument/2006/relationships/customXml" Target="../ink/ink31.xml"/><Relationship Id="rId11" Type="http://schemas.openxmlformats.org/officeDocument/2006/relationships/image" Target="../media/image28.emf"/><Relationship Id="rId5" Type="http://schemas.openxmlformats.org/officeDocument/2006/relationships/image" Target="../media/image25.emf"/><Relationship Id="rId15" Type="http://schemas.openxmlformats.org/officeDocument/2006/relationships/image" Target="../media/image30.emf"/><Relationship Id="rId10" Type="http://schemas.openxmlformats.org/officeDocument/2006/relationships/customXml" Target="../ink/ink33.xml"/><Relationship Id="rId19" Type="http://schemas.openxmlformats.org/officeDocument/2006/relationships/image" Target="../media/image32.emf"/><Relationship Id="rId4" Type="http://schemas.openxmlformats.org/officeDocument/2006/relationships/customXml" Target="../ink/ink30.xml"/><Relationship Id="rId9" Type="http://schemas.openxmlformats.org/officeDocument/2006/relationships/image" Target="../media/image27.emf"/><Relationship Id="rId14" Type="http://schemas.openxmlformats.org/officeDocument/2006/relationships/customXml" Target="../ink/ink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customXml" Target="../ink/ink44.xml"/><Relationship Id="rId3" Type="http://schemas.openxmlformats.org/officeDocument/2006/relationships/customXml" Target="../ink/ink39.xml"/><Relationship Id="rId7" Type="http://schemas.openxmlformats.org/officeDocument/2006/relationships/customXml" Target="../ink/ink41.xml"/><Relationship Id="rId12" Type="http://schemas.openxmlformats.org/officeDocument/2006/relationships/image" Target="../media/image38.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5.emf"/><Relationship Id="rId11" Type="http://schemas.openxmlformats.org/officeDocument/2006/relationships/customXml" Target="../ink/ink43.xml"/><Relationship Id="rId5" Type="http://schemas.openxmlformats.org/officeDocument/2006/relationships/customXml" Target="../ink/ink40.xml"/><Relationship Id="rId10" Type="http://schemas.openxmlformats.org/officeDocument/2006/relationships/image" Target="../media/image37.emf"/><Relationship Id="rId4" Type="http://schemas.openxmlformats.org/officeDocument/2006/relationships/image" Target="../media/image34.emf"/><Relationship Id="rId9" Type="http://schemas.openxmlformats.org/officeDocument/2006/relationships/customXml" Target="../ink/ink42.xml"/><Relationship Id="rId14" Type="http://schemas.openxmlformats.org/officeDocument/2006/relationships/image" Target="../media/image39.emf"/></Relationships>
</file>

<file path=ppt/slides/_rels/slide14.xml.rels><?xml version="1.0" encoding="UTF-8" standalone="yes"?>
<Relationships xmlns="http://schemas.openxmlformats.org/package/2006/relationships"><Relationship Id="rId8" Type="http://schemas.openxmlformats.org/officeDocument/2006/relationships/image" Target="../media/image36.emf"/><Relationship Id="rId13" Type="http://schemas.openxmlformats.org/officeDocument/2006/relationships/customXml" Target="../ink/ink50.xml"/><Relationship Id="rId18" Type="http://schemas.openxmlformats.org/officeDocument/2006/relationships/image" Target="../media/image41.emf"/><Relationship Id="rId3" Type="http://schemas.openxmlformats.org/officeDocument/2006/relationships/customXml" Target="../ink/ink45.xml"/><Relationship Id="rId7" Type="http://schemas.openxmlformats.org/officeDocument/2006/relationships/customXml" Target="../ink/ink47.xml"/><Relationship Id="rId12" Type="http://schemas.openxmlformats.org/officeDocument/2006/relationships/image" Target="../media/image38.emf"/><Relationship Id="rId17" Type="http://schemas.openxmlformats.org/officeDocument/2006/relationships/customXml" Target="../ink/ink52.xml"/><Relationship Id="rId2" Type="http://schemas.openxmlformats.org/officeDocument/2006/relationships/notesSlide" Target="../notesSlides/notesSlide14.xml"/><Relationship Id="rId16" Type="http://schemas.openxmlformats.org/officeDocument/2006/relationships/image" Target="../media/image40.emf"/><Relationship Id="rId20" Type="http://schemas.openxmlformats.org/officeDocument/2006/relationships/image" Target="../media/image42.emf"/><Relationship Id="rId1" Type="http://schemas.openxmlformats.org/officeDocument/2006/relationships/slideLayout" Target="../slideLayouts/slideLayout2.xml"/><Relationship Id="rId6" Type="http://schemas.openxmlformats.org/officeDocument/2006/relationships/image" Target="../media/image35.emf"/><Relationship Id="rId11" Type="http://schemas.openxmlformats.org/officeDocument/2006/relationships/customXml" Target="../ink/ink49.xml"/><Relationship Id="rId5" Type="http://schemas.openxmlformats.org/officeDocument/2006/relationships/customXml" Target="../ink/ink46.xml"/><Relationship Id="rId15" Type="http://schemas.openxmlformats.org/officeDocument/2006/relationships/customXml" Target="../ink/ink51.xml"/><Relationship Id="rId10" Type="http://schemas.openxmlformats.org/officeDocument/2006/relationships/image" Target="../media/image37.emf"/><Relationship Id="rId19" Type="http://schemas.openxmlformats.org/officeDocument/2006/relationships/customXml" Target="../ink/ink53.xml"/><Relationship Id="rId4" Type="http://schemas.openxmlformats.org/officeDocument/2006/relationships/image" Target="../media/image34.emf"/><Relationship Id="rId9" Type="http://schemas.openxmlformats.org/officeDocument/2006/relationships/customXml" Target="../ink/ink48.xml"/><Relationship Id="rId14" Type="http://schemas.openxmlformats.org/officeDocument/2006/relationships/image" Target="../media/image39.emf"/></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customXml" Target="../ink/ink56.xml"/><Relationship Id="rId3" Type="http://schemas.openxmlformats.org/officeDocument/2006/relationships/image" Target="../media/image2.jpeg"/><Relationship Id="rId7" Type="http://schemas.openxmlformats.org/officeDocument/2006/relationships/image" Target="../media/image44.e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customXml" Target="../ink/ink55.xml"/><Relationship Id="rId5" Type="http://schemas.openxmlformats.org/officeDocument/2006/relationships/image" Target="../media/image43.emf"/><Relationship Id="rId4" Type="http://schemas.openxmlformats.org/officeDocument/2006/relationships/customXml" Target="../ink/ink54.xml"/><Relationship Id="rId9" Type="http://schemas.openxmlformats.org/officeDocument/2006/relationships/image" Target="../media/image45.emf"/></Relationships>
</file>

<file path=ppt/slides/_rels/slide17.xml.rels><?xml version="1.0" encoding="UTF-8" standalone="yes"?>
<Relationships xmlns="http://schemas.openxmlformats.org/package/2006/relationships"><Relationship Id="rId8" Type="http://schemas.openxmlformats.org/officeDocument/2006/relationships/customXml" Target="../ink/ink59.xml"/><Relationship Id="rId13" Type="http://schemas.openxmlformats.org/officeDocument/2006/relationships/image" Target="../media/image47.emf"/><Relationship Id="rId18" Type="http://schemas.openxmlformats.org/officeDocument/2006/relationships/customXml" Target="../ink/ink64.xml"/><Relationship Id="rId3" Type="http://schemas.openxmlformats.org/officeDocument/2006/relationships/image" Target="../media/image2.jpeg"/><Relationship Id="rId7" Type="http://schemas.openxmlformats.org/officeDocument/2006/relationships/image" Target="../media/image44.emf"/><Relationship Id="rId12" Type="http://schemas.openxmlformats.org/officeDocument/2006/relationships/customXml" Target="../ink/ink61.xml"/><Relationship Id="rId17" Type="http://schemas.openxmlformats.org/officeDocument/2006/relationships/image" Target="../media/image49.emf"/><Relationship Id="rId2" Type="http://schemas.openxmlformats.org/officeDocument/2006/relationships/notesSlide" Target="../notesSlides/notesSlide17.xml"/><Relationship Id="rId16" Type="http://schemas.openxmlformats.org/officeDocument/2006/relationships/customXml" Target="../ink/ink63.xml"/><Relationship Id="rId1" Type="http://schemas.openxmlformats.org/officeDocument/2006/relationships/slideLayout" Target="../slideLayouts/slideLayout2.xml"/><Relationship Id="rId6" Type="http://schemas.openxmlformats.org/officeDocument/2006/relationships/customXml" Target="../ink/ink58.xml"/><Relationship Id="rId11" Type="http://schemas.openxmlformats.org/officeDocument/2006/relationships/image" Target="../media/image46.emf"/><Relationship Id="rId5" Type="http://schemas.openxmlformats.org/officeDocument/2006/relationships/image" Target="../media/image43.emf"/><Relationship Id="rId15" Type="http://schemas.openxmlformats.org/officeDocument/2006/relationships/image" Target="../media/image48.emf"/><Relationship Id="rId10" Type="http://schemas.openxmlformats.org/officeDocument/2006/relationships/customXml" Target="../ink/ink60.xml"/><Relationship Id="rId19" Type="http://schemas.openxmlformats.org/officeDocument/2006/relationships/image" Target="../media/image50.emf"/><Relationship Id="rId4" Type="http://schemas.openxmlformats.org/officeDocument/2006/relationships/customXml" Target="../ink/ink57.xml"/><Relationship Id="rId9" Type="http://schemas.openxmlformats.org/officeDocument/2006/relationships/image" Target="../media/image45.emf"/><Relationship Id="rId14" Type="http://schemas.openxmlformats.org/officeDocument/2006/relationships/customXml" Target="../ink/ink6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s://m.egwwritings.org/en/book/1965.58324#58324" TargetMode="External"/><Relationship Id="rId4" Type="http://schemas.openxmlformats.org/officeDocument/2006/relationships/hyperlink" Target="https://m.egwwritings.org/en/book/1965.57641#57641"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7.emf"/><Relationship Id="rId18" Type="http://schemas.openxmlformats.org/officeDocument/2006/relationships/customXml" Target="../ink/ink8.xml"/><Relationship Id="rId3" Type="http://schemas.openxmlformats.org/officeDocument/2006/relationships/image" Target="../media/image2.jpeg"/><Relationship Id="rId7" Type="http://schemas.openxmlformats.org/officeDocument/2006/relationships/image" Target="../media/image4.emf"/><Relationship Id="rId12" Type="http://schemas.openxmlformats.org/officeDocument/2006/relationships/customXml" Target="../ink/ink5.xml"/><Relationship Id="rId17" Type="http://schemas.openxmlformats.org/officeDocument/2006/relationships/image" Target="../media/image9.emf"/><Relationship Id="rId2" Type="http://schemas.openxmlformats.org/officeDocument/2006/relationships/notesSlide" Target="../notesSlides/notesSlide4.xml"/><Relationship Id="rId16" Type="http://schemas.openxmlformats.org/officeDocument/2006/relationships/customXml" Target="../ink/ink7.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6.emf"/><Relationship Id="rId5" Type="http://schemas.openxmlformats.org/officeDocument/2006/relationships/image" Target="../media/image3.emf"/><Relationship Id="rId15" Type="http://schemas.openxmlformats.org/officeDocument/2006/relationships/image" Target="../media/image8.emf"/><Relationship Id="rId10" Type="http://schemas.openxmlformats.org/officeDocument/2006/relationships/customXml" Target="../ink/ink4.xml"/><Relationship Id="rId19" Type="http://schemas.openxmlformats.org/officeDocument/2006/relationships/image" Target="../media/image10.emf"/><Relationship Id="rId4" Type="http://schemas.openxmlformats.org/officeDocument/2006/relationships/customXml" Target="../ink/ink1.xml"/><Relationship Id="rId9" Type="http://schemas.openxmlformats.org/officeDocument/2006/relationships/image" Target="../media/image5.emf"/><Relationship Id="rId14" Type="http://schemas.openxmlformats.org/officeDocument/2006/relationships/customXml" Target="../ink/ink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customXml" Target="../ink/ink11.xml"/><Relationship Id="rId13" Type="http://schemas.openxmlformats.org/officeDocument/2006/relationships/image" Target="../media/image7.emf"/><Relationship Id="rId18" Type="http://schemas.openxmlformats.org/officeDocument/2006/relationships/customXml" Target="../ink/ink16.xml"/><Relationship Id="rId3" Type="http://schemas.openxmlformats.org/officeDocument/2006/relationships/image" Target="../media/image2.jpeg"/><Relationship Id="rId21" Type="http://schemas.openxmlformats.org/officeDocument/2006/relationships/image" Target="../media/image12.emf"/><Relationship Id="rId7" Type="http://schemas.openxmlformats.org/officeDocument/2006/relationships/image" Target="../media/image4.emf"/><Relationship Id="rId12" Type="http://schemas.openxmlformats.org/officeDocument/2006/relationships/customXml" Target="../ink/ink13.xml"/><Relationship Id="rId17" Type="http://schemas.openxmlformats.org/officeDocument/2006/relationships/image" Target="../media/image9.emf"/><Relationship Id="rId2" Type="http://schemas.openxmlformats.org/officeDocument/2006/relationships/notesSlide" Target="../notesSlides/notesSlide5.xml"/><Relationship Id="rId16" Type="http://schemas.openxmlformats.org/officeDocument/2006/relationships/customXml" Target="../ink/ink15.xml"/><Relationship Id="rId20" Type="http://schemas.openxmlformats.org/officeDocument/2006/relationships/customXml" Target="../ink/ink17.xml"/><Relationship Id="rId1" Type="http://schemas.openxmlformats.org/officeDocument/2006/relationships/slideLayout" Target="../slideLayouts/slideLayout2.xml"/><Relationship Id="rId6" Type="http://schemas.openxmlformats.org/officeDocument/2006/relationships/customXml" Target="../ink/ink10.xml"/><Relationship Id="rId11" Type="http://schemas.openxmlformats.org/officeDocument/2006/relationships/image" Target="../media/image6.emf"/><Relationship Id="rId5" Type="http://schemas.openxmlformats.org/officeDocument/2006/relationships/image" Target="../media/image3.emf"/><Relationship Id="rId15" Type="http://schemas.openxmlformats.org/officeDocument/2006/relationships/image" Target="../media/image8.emf"/><Relationship Id="rId23" Type="http://schemas.openxmlformats.org/officeDocument/2006/relationships/image" Target="../media/image13.emf"/><Relationship Id="rId10" Type="http://schemas.openxmlformats.org/officeDocument/2006/relationships/customXml" Target="../ink/ink12.xml"/><Relationship Id="rId19" Type="http://schemas.openxmlformats.org/officeDocument/2006/relationships/image" Target="../media/image11.emf"/><Relationship Id="rId4" Type="http://schemas.openxmlformats.org/officeDocument/2006/relationships/customXml" Target="../ink/ink9.xml"/><Relationship Id="rId9" Type="http://schemas.openxmlformats.org/officeDocument/2006/relationships/image" Target="../media/image5.emf"/><Relationship Id="rId14" Type="http://schemas.openxmlformats.org/officeDocument/2006/relationships/customXml" Target="../ink/ink14.xml"/><Relationship Id="rId22" Type="http://schemas.openxmlformats.org/officeDocument/2006/relationships/customXml" Target="../ink/ink18.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ustomXml" Target="../ink/ink65.xm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52.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55.emf"/><Relationship Id="rId3" Type="http://schemas.openxmlformats.org/officeDocument/2006/relationships/customXml" Target="../ink/ink66.xml"/><Relationship Id="rId7" Type="http://schemas.openxmlformats.org/officeDocument/2006/relationships/customXml" Target="../ink/ink68.xml"/><Relationship Id="rId12" Type="http://schemas.openxmlformats.org/officeDocument/2006/relationships/image" Target="../media/image57.emf"/><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54.emf"/><Relationship Id="rId11" Type="http://schemas.openxmlformats.org/officeDocument/2006/relationships/customXml" Target="../ink/ink70.xml"/><Relationship Id="rId5" Type="http://schemas.openxmlformats.org/officeDocument/2006/relationships/customXml" Target="../ink/ink67.xml"/><Relationship Id="rId10" Type="http://schemas.openxmlformats.org/officeDocument/2006/relationships/image" Target="../media/image56.emf"/><Relationship Id="rId4" Type="http://schemas.openxmlformats.org/officeDocument/2006/relationships/image" Target="../media/image53.emf"/><Relationship Id="rId9" Type="http://schemas.openxmlformats.org/officeDocument/2006/relationships/customXml" Target="../ink/ink6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customXml" Target="../ink/ink19.xml"/><Relationship Id="rId7" Type="http://schemas.openxmlformats.org/officeDocument/2006/relationships/customXml" Target="../ink/ink2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customXml" Target="../ink/ink20.xml"/><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emf"/><Relationship Id="rId13" Type="http://schemas.openxmlformats.org/officeDocument/2006/relationships/customXml" Target="../ink/ink27.xml"/><Relationship Id="rId18" Type="http://schemas.openxmlformats.org/officeDocument/2006/relationships/image" Target="../media/image24.emf"/><Relationship Id="rId3" Type="http://schemas.openxmlformats.org/officeDocument/2006/relationships/customXml" Target="../ink/ink22.xml"/><Relationship Id="rId7" Type="http://schemas.openxmlformats.org/officeDocument/2006/relationships/customXml" Target="../ink/ink24.xml"/><Relationship Id="rId12" Type="http://schemas.openxmlformats.org/officeDocument/2006/relationships/image" Target="../media/image21.emf"/><Relationship Id="rId17" Type="http://schemas.openxmlformats.org/officeDocument/2006/relationships/customXml" Target="../ink/ink29.xml"/><Relationship Id="rId2" Type="http://schemas.openxmlformats.org/officeDocument/2006/relationships/notesSlide" Target="../notesSlides/notesSlide9.xml"/><Relationship Id="rId16" Type="http://schemas.openxmlformats.org/officeDocument/2006/relationships/image" Target="../media/image23.emf"/><Relationship Id="rId1" Type="http://schemas.openxmlformats.org/officeDocument/2006/relationships/slideLayout" Target="../slideLayouts/slideLayout2.xml"/><Relationship Id="rId6" Type="http://schemas.openxmlformats.org/officeDocument/2006/relationships/image" Target="../media/image18.emf"/><Relationship Id="rId11" Type="http://schemas.openxmlformats.org/officeDocument/2006/relationships/customXml" Target="../ink/ink26.xml"/><Relationship Id="rId5" Type="http://schemas.openxmlformats.org/officeDocument/2006/relationships/customXml" Target="../ink/ink23.xml"/><Relationship Id="rId15" Type="http://schemas.openxmlformats.org/officeDocument/2006/relationships/customXml" Target="../ink/ink28.xml"/><Relationship Id="rId10" Type="http://schemas.openxmlformats.org/officeDocument/2006/relationships/image" Target="../media/image20.emf"/><Relationship Id="rId4" Type="http://schemas.openxmlformats.org/officeDocument/2006/relationships/image" Target="../media/image17.emf"/><Relationship Id="rId9" Type="http://schemas.openxmlformats.org/officeDocument/2006/relationships/customXml" Target="../ink/ink25.xml"/><Relationship Id="rId1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6981E6A2-4656-4CFE-9BF4-39D81EE2CA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96000" cy="6858000"/>
          </a:xfrm>
          <a:prstGeom prst="rect">
            <a:avLst/>
          </a:prstGeom>
          <a:solidFill>
            <a:schemeClr val="bg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 xmlns:a16="http://schemas.microsoft.com/office/drawing/2014/main" id="{050E78D6-F072-48E7-8270-20EFBDD26F36}"/>
              </a:ext>
            </a:extLst>
          </p:cNvPr>
          <p:cNvSpPr>
            <a:spLocks noGrp="1"/>
          </p:cNvSpPr>
          <p:nvPr>
            <p:ph type="ctrTitle"/>
          </p:nvPr>
        </p:nvSpPr>
        <p:spPr>
          <a:xfrm>
            <a:off x="804672" y="421240"/>
            <a:ext cx="4486656" cy="3404019"/>
          </a:xfrm>
          <a:noFill/>
          <a:ln>
            <a:solidFill>
              <a:schemeClr val="tx1"/>
            </a:solidFill>
          </a:ln>
          <a:effectLst>
            <a:glow rad="152400">
              <a:schemeClr val="tx1">
                <a:alpha val="13000"/>
              </a:schemeClr>
            </a:glow>
          </a:effectLst>
        </p:spPr>
        <p:txBody>
          <a:bodyPr>
            <a:normAutofit/>
          </a:bodyPr>
          <a:lstStyle/>
          <a:p>
            <a:r>
              <a:rPr lang="en-US" sz="3000" dirty="0" smtClean="0">
                <a:solidFill>
                  <a:schemeClr val="tx1"/>
                </a:solidFill>
              </a:rPr>
              <a:t/>
            </a:r>
            <a:br>
              <a:rPr lang="en-US" sz="3000" dirty="0" smtClean="0">
                <a:solidFill>
                  <a:schemeClr val="tx1"/>
                </a:solidFill>
              </a:rPr>
            </a:br>
            <a:r>
              <a:rPr lang="en-US" sz="4000" dirty="0" smtClean="0">
                <a:solidFill>
                  <a:schemeClr val="tx1"/>
                </a:solidFill>
              </a:rPr>
              <a:t>dealing with Debt</a:t>
            </a:r>
            <a:endParaRPr lang="en-US" sz="4000" dirty="0">
              <a:solidFill>
                <a:schemeClr val="tx1"/>
              </a:solidFill>
            </a:endParaRPr>
          </a:p>
        </p:txBody>
      </p:sp>
      <p:sp>
        <p:nvSpPr>
          <p:cNvPr id="3" name="Subtitle 2">
            <a:extLst>
              <a:ext uri="{FF2B5EF4-FFF2-40B4-BE49-F238E27FC236}">
                <a16:creationId xmlns="" xmlns:a16="http://schemas.microsoft.com/office/drawing/2014/main" id="{3FC7BD98-5486-489C-BAA0-A69CEFF691B3}"/>
              </a:ext>
            </a:extLst>
          </p:cNvPr>
          <p:cNvSpPr>
            <a:spLocks noGrp="1"/>
          </p:cNvSpPr>
          <p:nvPr>
            <p:ph type="subTitle" idx="1"/>
          </p:nvPr>
        </p:nvSpPr>
        <p:spPr>
          <a:xfrm>
            <a:off x="804672" y="3981815"/>
            <a:ext cx="4486656" cy="1566230"/>
          </a:xfrm>
        </p:spPr>
        <p:txBody>
          <a:bodyPr>
            <a:normAutofit/>
          </a:bodyPr>
          <a:lstStyle/>
          <a:p>
            <a:r>
              <a:rPr lang="en-US" sz="3200" dirty="0" smtClean="0">
                <a:solidFill>
                  <a:schemeClr val="tx1"/>
                </a:solidFill>
              </a:rPr>
              <a:t>Deuteronomy 15, Proverbs 22, 1 </a:t>
            </a:r>
            <a:r>
              <a:rPr lang="en-US" sz="3200" dirty="0" smtClean="0">
                <a:solidFill>
                  <a:schemeClr val="tx1"/>
                </a:solidFill>
              </a:rPr>
              <a:t>Timothy 6, Romans 13</a:t>
            </a:r>
            <a:endParaRPr lang="en-US" sz="3200" dirty="0">
              <a:solidFill>
                <a:schemeClr val="tx1"/>
              </a:solidFill>
            </a:endParaRPr>
          </a:p>
        </p:txBody>
      </p:sp>
      <p:pic>
        <p:nvPicPr>
          <p:cNvPr id="5" name="Picture 4" descr="Finance trade numbers">
            <a:extLst>
              <a:ext uri="{FF2B5EF4-FFF2-40B4-BE49-F238E27FC236}">
                <a16:creationId xmlns="" xmlns:a16="http://schemas.microsoft.com/office/drawing/2014/main" id="{112B9624-F8A1-4831-AE43-1D9E266CFF3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1"/>
          <a:stretch/>
        </p:blipFill>
        <p:spPr>
          <a:xfrm>
            <a:off x="6096000" y="10"/>
            <a:ext cx="6095999" cy="6857990"/>
          </a:xfrm>
          <a:prstGeom prst="rect">
            <a:avLst/>
          </a:prstGeom>
        </p:spPr>
      </p:pic>
      <p:sp>
        <p:nvSpPr>
          <p:cNvPr id="6" name="TextBox 5"/>
          <p:cNvSpPr txBox="1"/>
          <p:nvPr/>
        </p:nvSpPr>
        <p:spPr>
          <a:xfrm>
            <a:off x="247644" y="6059116"/>
            <a:ext cx="5600711" cy="584775"/>
          </a:xfrm>
          <a:prstGeom prst="rect">
            <a:avLst/>
          </a:prstGeom>
          <a:noFill/>
        </p:spPr>
        <p:txBody>
          <a:bodyPr wrap="square" rtlCol="0">
            <a:spAutoFit/>
          </a:bodyPr>
          <a:lstStyle/>
          <a:p>
            <a:pPr algn="ctr"/>
            <a:r>
              <a:rPr lang="en-US" sz="3200" b="1" dirty="0" smtClean="0">
                <a:solidFill>
                  <a:srgbClr val="00B0F0"/>
                </a:solidFill>
              </a:rPr>
              <a:t>Lesson 5, 1</a:t>
            </a:r>
            <a:r>
              <a:rPr lang="en-US" sz="3200" b="1" baseline="30000" dirty="0" smtClean="0">
                <a:solidFill>
                  <a:srgbClr val="00B0F0"/>
                </a:solidFill>
              </a:rPr>
              <a:t>st</a:t>
            </a:r>
            <a:r>
              <a:rPr lang="en-US" sz="3200" b="1" dirty="0" smtClean="0">
                <a:solidFill>
                  <a:srgbClr val="00B0F0"/>
                </a:solidFill>
              </a:rPr>
              <a:t> Quarter 2023</a:t>
            </a:r>
            <a:endParaRPr lang="en-US" sz="3200" b="1" dirty="0">
              <a:solidFill>
                <a:srgbClr val="00B0F0"/>
              </a:solidFill>
            </a:endParaRPr>
          </a:p>
        </p:txBody>
      </p:sp>
    </p:spTree>
    <p:extLst>
      <p:ext uri="{BB962C8B-B14F-4D97-AF65-F5344CB8AC3E}">
        <p14:creationId xmlns:p14="http://schemas.microsoft.com/office/powerpoint/2010/main" val="8340504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274172" y="485775"/>
            <a:ext cx="4043362" cy="2614612"/>
          </a:xfrm>
          <a:noFill/>
          <a:ln>
            <a:solidFill>
              <a:schemeClr val="bg1"/>
            </a:solidFill>
          </a:ln>
          <a:effectLst>
            <a:glow rad="152400">
              <a:schemeClr val="bg1">
                <a:alpha val="13000"/>
              </a:schemeClr>
            </a:glow>
          </a:effectLst>
        </p:spPr>
        <p:txBody>
          <a:bodyPr wrap="square">
            <a:noAutofit/>
          </a:bodyPr>
          <a:lstStyle/>
          <a:p>
            <a:r>
              <a:rPr lang="en-US" sz="4000" dirty="0" smtClean="0">
                <a:solidFill>
                  <a:schemeClr val="bg1"/>
                </a:solidFill>
              </a:rPr>
              <a:t>A Bible perspective on Wealth</a:t>
            </a:r>
            <a:endParaRPr lang="en-US" sz="4000" dirty="0">
              <a:solidFill>
                <a:schemeClr val="bg1"/>
              </a:solidFill>
            </a:endParaRP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4940109" y="485775"/>
            <a:ext cx="6918516" cy="5957887"/>
          </a:xfrm>
          <a:gradFill flip="none" rotWithShape="1">
            <a:gsLst>
              <a:gs pos="26000">
                <a:schemeClr val="accent1">
                  <a:lumMod val="5000"/>
                  <a:lumOff val="95000"/>
                </a:schemeClr>
              </a:gs>
              <a:gs pos="83000">
                <a:srgbClr val="00FFFF"/>
              </a:gs>
              <a:gs pos="100000">
                <a:srgbClr val="7294D1"/>
              </a:gs>
            </a:gsLst>
            <a:lin ang="2700000" scaled="1"/>
            <a:tileRect/>
          </a:gradFill>
        </p:spPr>
        <p:txBody>
          <a:bodyPr>
            <a:noAutofit/>
          </a:bodyPr>
          <a:lstStyle/>
          <a:p>
            <a:r>
              <a:rPr lang="en-US" sz="3200" b="1" baseline="30000" dirty="0"/>
              <a:t>26 </a:t>
            </a:r>
            <a:r>
              <a:rPr lang="en-US" sz="3200" dirty="0"/>
              <a:t>Be not thou one of them that strike hands, or of them that are sureties for debts.</a:t>
            </a:r>
          </a:p>
          <a:p>
            <a:r>
              <a:rPr lang="en-US" sz="3200" b="1" baseline="30000" dirty="0"/>
              <a:t>27 </a:t>
            </a:r>
            <a:r>
              <a:rPr lang="en-US" sz="3200" dirty="0"/>
              <a:t>If thou hast nothing to pay, why should he take away thy bed from under thee?</a:t>
            </a:r>
          </a:p>
          <a:p>
            <a:r>
              <a:rPr lang="en-US" sz="3200" b="1" baseline="30000" dirty="0"/>
              <a:t>28 </a:t>
            </a:r>
            <a:r>
              <a:rPr lang="en-US" sz="3200" dirty="0"/>
              <a:t>Remove not the ancient landmark, which thy fathers have set.</a:t>
            </a:r>
          </a:p>
          <a:p>
            <a:r>
              <a:rPr lang="en-US" sz="3200" b="1" baseline="30000" dirty="0"/>
              <a:t>29 </a:t>
            </a:r>
            <a:r>
              <a:rPr lang="en-US" sz="3200" dirty="0" err="1"/>
              <a:t>Seest</a:t>
            </a:r>
            <a:r>
              <a:rPr lang="en-US" sz="3200" dirty="0"/>
              <a:t> thou a man diligent in his business? he shall stand before kings; he shall not stand before mean men.</a:t>
            </a:r>
          </a:p>
        </p:txBody>
      </p:sp>
      <p:sp>
        <p:nvSpPr>
          <p:cNvPr id="6" name="TextBox 5"/>
          <p:cNvSpPr txBox="1"/>
          <p:nvPr/>
        </p:nvSpPr>
        <p:spPr>
          <a:xfrm>
            <a:off x="274172" y="3084402"/>
            <a:ext cx="4043362" cy="646331"/>
          </a:xfrm>
          <a:prstGeom prst="rect">
            <a:avLst/>
          </a:prstGeom>
          <a:noFill/>
        </p:spPr>
        <p:txBody>
          <a:bodyPr wrap="square" rtlCol="0">
            <a:spAutoFit/>
          </a:bodyPr>
          <a:lstStyle/>
          <a:p>
            <a:r>
              <a:rPr lang="en-US" sz="3600" b="1" dirty="0" smtClean="0">
                <a:solidFill>
                  <a:srgbClr val="00FFFF"/>
                </a:solidFill>
              </a:rPr>
              <a:t>Proverbs 22:26-29</a:t>
            </a:r>
            <a:endParaRPr lang="en-US" sz="3600" b="1" dirty="0">
              <a:solidFill>
                <a:srgbClr val="00FFFF"/>
              </a:solidFill>
            </a:endParaRPr>
          </a:p>
        </p:txBody>
      </p:sp>
    </p:spTree>
    <p:extLst>
      <p:ext uri="{BB962C8B-B14F-4D97-AF65-F5344CB8AC3E}">
        <p14:creationId xmlns:p14="http://schemas.microsoft.com/office/powerpoint/2010/main" val="1947387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274172" y="485775"/>
            <a:ext cx="4043362" cy="2614612"/>
          </a:xfrm>
          <a:noFill/>
          <a:ln>
            <a:solidFill>
              <a:schemeClr val="bg1"/>
            </a:solidFill>
          </a:ln>
          <a:effectLst>
            <a:glow rad="152400">
              <a:schemeClr val="bg1">
                <a:alpha val="13000"/>
              </a:schemeClr>
            </a:glow>
          </a:effectLst>
        </p:spPr>
        <p:txBody>
          <a:bodyPr wrap="square">
            <a:noAutofit/>
          </a:bodyPr>
          <a:lstStyle/>
          <a:p>
            <a:r>
              <a:rPr lang="en-US" sz="4000" dirty="0" smtClean="0">
                <a:solidFill>
                  <a:schemeClr val="bg1"/>
                </a:solidFill>
              </a:rPr>
              <a:t>A Bible perspective on Wealth</a:t>
            </a:r>
            <a:endParaRPr lang="en-US" sz="4000" dirty="0">
              <a:solidFill>
                <a:schemeClr val="bg1"/>
              </a:solidFill>
            </a:endParaRP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4940109" y="485775"/>
            <a:ext cx="6918516" cy="5957887"/>
          </a:xfrm>
          <a:gradFill flip="none" rotWithShape="1">
            <a:gsLst>
              <a:gs pos="26000">
                <a:schemeClr val="accent1">
                  <a:lumMod val="5000"/>
                  <a:lumOff val="95000"/>
                </a:schemeClr>
              </a:gs>
              <a:gs pos="83000">
                <a:srgbClr val="00FFFF"/>
              </a:gs>
              <a:gs pos="100000">
                <a:srgbClr val="7294D1"/>
              </a:gs>
            </a:gsLst>
            <a:lin ang="2700000" scaled="1"/>
            <a:tileRect/>
          </a:gradFill>
        </p:spPr>
        <p:txBody>
          <a:bodyPr>
            <a:noAutofit/>
          </a:bodyPr>
          <a:lstStyle/>
          <a:p>
            <a:r>
              <a:rPr lang="en-US" sz="3200" b="1" baseline="30000" dirty="0"/>
              <a:t>26 </a:t>
            </a:r>
            <a:r>
              <a:rPr lang="en-US" sz="3200" dirty="0"/>
              <a:t>Be not thou one of them that strike hands, or of them that are sureties for debts.</a:t>
            </a:r>
          </a:p>
          <a:p>
            <a:r>
              <a:rPr lang="en-US" sz="3200" b="1" baseline="30000" dirty="0"/>
              <a:t>27 </a:t>
            </a:r>
            <a:r>
              <a:rPr lang="en-US" sz="3200" dirty="0"/>
              <a:t>If thou hast nothing to pay, why should he take away thy bed from under thee?</a:t>
            </a:r>
          </a:p>
          <a:p>
            <a:r>
              <a:rPr lang="en-US" sz="3200" b="1" baseline="30000" dirty="0"/>
              <a:t>28 </a:t>
            </a:r>
            <a:r>
              <a:rPr lang="en-US" sz="3200" dirty="0"/>
              <a:t>Remove not the ancient landmark, which thy fathers have set.</a:t>
            </a:r>
          </a:p>
          <a:p>
            <a:r>
              <a:rPr lang="en-US" sz="3200" b="1" baseline="30000" dirty="0"/>
              <a:t>29 </a:t>
            </a:r>
            <a:r>
              <a:rPr lang="en-US" sz="3200" dirty="0" err="1"/>
              <a:t>Seest</a:t>
            </a:r>
            <a:r>
              <a:rPr lang="en-US" sz="3200" dirty="0"/>
              <a:t> thou a man diligent in his business? he shall stand before kings; he shall not stand before mean men.</a:t>
            </a:r>
          </a:p>
        </p:txBody>
      </p:sp>
      <p:sp>
        <p:nvSpPr>
          <p:cNvPr id="6" name="TextBox 5"/>
          <p:cNvSpPr txBox="1"/>
          <p:nvPr/>
        </p:nvSpPr>
        <p:spPr>
          <a:xfrm>
            <a:off x="274172" y="3084402"/>
            <a:ext cx="4043362" cy="646331"/>
          </a:xfrm>
          <a:prstGeom prst="rect">
            <a:avLst/>
          </a:prstGeom>
          <a:noFill/>
        </p:spPr>
        <p:txBody>
          <a:bodyPr wrap="square" rtlCol="0">
            <a:spAutoFit/>
          </a:bodyPr>
          <a:lstStyle/>
          <a:p>
            <a:r>
              <a:rPr lang="en-US" sz="3600" b="1" dirty="0" smtClean="0">
                <a:solidFill>
                  <a:srgbClr val="00FFFF"/>
                </a:solidFill>
              </a:rPr>
              <a:t>Proverbs 22:26-29</a:t>
            </a:r>
            <a:endParaRPr lang="en-US" sz="3600" b="1" dirty="0">
              <a:solidFill>
                <a:srgbClr val="00FFFF"/>
              </a:solidFill>
            </a:endParaRPr>
          </a:p>
        </p:txBody>
      </p:sp>
      <p:sp>
        <p:nvSpPr>
          <p:cNvPr id="11" name="TextBox 10"/>
          <p:cNvSpPr txBox="1"/>
          <p:nvPr/>
        </p:nvSpPr>
        <p:spPr>
          <a:xfrm>
            <a:off x="366082" y="3822576"/>
            <a:ext cx="3963093" cy="2477601"/>
          </a:xfrm>
          <a:prstGeom prst="rect">
            <a:avLst/>
          </a:prstGeom>
          <a:noFill/>
        </p:spPr>
        <p:txBody>
          <a:bodyPr wrap="square" rtlCol="0">
            <a:spAutoFit/>
          </a:bodyPr>
          <a:lstStyle/>
          <a:p>
            <a:r>
              <a:rPr lang="en-US" sz="3100" b="1" dirty="0" smtClean="0">
                <a:solidFill>
                  <a:srgbClr val="66FF66"/>
                </a:solidFill>
              </a:rPr>
              <a:t>Avoid debt, and do not cosign for someone else’s debt!  Be prudent and work hard.  </a:t>
            </a:r>
            <a:endParaRPr lang="en-US" sz="3100" b="1" dirty="0">
              <a:solidFill>
                <a:srgbClr val="FFFF00"/>
              </a:solidFill>
            </a:endParaRPr>
          </a:p>
        </p:txBody>
      </p:sp>
      <mc:AlternateContent xmlns:mc="http://schemas.openxmlformats.org/markup-compatibility/2006" xmlns:p14="http://schemas.microsoft.com/office/powerpoint/2010/main">
        <mc:Choice Requires="p14">
          <p:contentPart p14:bwMode="auto" r:id="rId4">
            <p14:nvContentPartPr>
              <p14:cNvPr id="5" name="Ink 4"/>
              <p14:cNvContentPartPr/>
              <p14:nvPr/>
            </p14:nvContentPartPr>
            <p14:xfrm>
              <a:off x="5610915" y="756405"/>
              <a:ext cx="5961600" cy="103680"/>
            </p14:xfrm>
          </p:contentPart>
        </mc:Choice>
        <mc:Fallback xmlns="">
          <p:pic>
            <p:nvPicPr>
              <p:cNvPr id="5" name="Ink 4"/>
              <p:cNvPicPr/>
              <p:nvPr/>
            </p:nvPicPr>
            <p:blipFill>
              <a:blip r:embed="rId5"/>
              <a:stretch>
                <a:fillRect/>
              </a:stretch>
            </p:blipFill>
            <p:spPr>
              <a:xfrm>
                <a:off x="5557275" y="585045"/>
                <a:ext cx="6102000" cy="444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p14:cNvContentPartPr/>
              <p14:nvPr/>
            </p14:nvContentPartPr>
            <p14:xfrm>
              <a:off x="5214555" y="1197405"/>
              <a:ext cx="6343200" cy="173880"/>
            </p14:xfrm>
          </p:contentPart>
        </mc:Choice>
        <mc:Fallback xmlns="">
          <p:pic>
            <p:nvPicPr>
              <p:cNvPr id="7" name="Ink 6"/>
              <p:cNvPicPr/>
              <p:nvPr/>
            </p:nvPicPr>
            <p:blipFill>
              <a:blip r:embed="rId7"/>
              <a:stretch>
                <a:fillRect/>
              </a:stretch>
            </p:blipFill>
            <p:spPr>
              <a:xfrm>
                <a:off x="5163795" y="1027125"/>
                <a:ext cx="6480360" cy="504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p14:cNvContentPartPr/>
              <p14:nvPr/>
            </p14:nvContentPartPr>
            <p14:xfrm>
              <a:off x="5165955" y="1644165"/>
              <a:ext cx="1225080" cy="113040"/>
            </p14:xfrm>
          </p:contentPart>
        </mc:Choice>
        <mc:Fallback xmlns="">
          <p:pic>
            <p:nvPicPr>
              <p:cNvPr id="13" name="Ink 12"/>
              <p:cNvPicPr/>
              <p:nvPr/>
            </p:nvPicPr>
            <p:blipFill>
              <a:blip r:embed="rId9"/>
              <a:stretch>
                <a:fillRect/>
              </a:stretch>
            </p:blipFill>
            <p:spPr>
              <a:xfrm>
                <a:off x="5110875" y="1481085"/>
                <a:ext cx="1364040" cy="411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p14:cNvContentPartPr/>
              <p14:nvPr/>
            </p14:nvContentPartPr>
            <p14:xfrm>
              <a:off x="5104395" y="1797525"/>
              <a:ext cx="1152720" cy="44640"/>
            </p14:xfrm>
          </p:contentPart>
        </mc:Choice>
        <mc:Fallback xmlns="">
          <p:pic>
            <p:nvPicPr>
              <p:cNvPr id="14" name="Ink 13"/>
              <p:cNvPicPr/>
              <p:nvPr/>
            </p:nvPicPr>
            <p:blipFill>
              <a:blip r:embed="rId11"/>
              <a:stretch>
                <a:fillRect/>
              </a:stretch>
            </p:blipFill>
            <p:spPr>
              <a:xfrm>
                <a:off x="5058675" y="1655685"/>
                <a:ext cx="1248480" cy="344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Ink 14"/>
              <p14:cNvContentPartPr/>
              <p14:nvPr/>
            </p14:nvContentPartPr>
            <p14:xfrm>
              <a:off x="5673915" y="2370645"/>
              <a:ext cx="5053680" cy="75600"/>
            </p14:xfrm>
          </p:contentPart>
        </mc:Choice>
        <mc:Fallback xmlns="">
          <p:pic>
            <p:nvPicPr>
              <p:cNvPr id="15" name="Ink 14"/>
              <p:cNvPicPr/>
              <p:nvPr/>
            </p:nvPicPr>
            <p:blipFill>
              <a:blip r:embed="rId13"/>
              <a:stretch>
                <a:fillRect/>
              </a:stretch>
            </p:blipFill>
            <p:spPr>
              <a:xfrm>
                <a:off x="5604435" y="2194245"/>
                <a:ext cx="5214960" cy="4366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Ink 15"/>
              <p14:cNvContentPartPr/>
              <p14:nvPr/>
            </p14:nvContentPartPr>
            <p14:xfrm>
              <a:off x="5261715" y="2835405"/>
              <a:ext cx="5554440" cy="96120"/>
            </p14:xfrm>
          </p:contentPart>
        </mc:Choice>
        <mc:Fallback xmlns="">
          <p:pic>
            <p:nvPicPr>
              <p:cNvPr id="16" name="Ink 15"/>
              <p:cNvPicPr/>
              <p:nvPr/>
            </p:nvPicPr>
            <p:blipFill>
              <a:blip r:embed="rId15"/>
              <a:stretch>
                <a:fillRect/>
              </a:stretch>
            </p:blipFill>
            <p:spPr>
              <a:xfrm>
                <a:off x="5185755" y="2638485"/>
                <a:ext cx="5725440" cy="4820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Ink 16"/>
              <p14:cNvContentPartPr/>
              <p14:nvPr/>
            </p14:nvContentPartPr>
            <p14:xfrm>
              <a:off x="5248755" y="3321765"/>
              <a:ext cx="2051640" cy="217080"/>
            </p14:xfrm>
          </p:contentPart>
        </mc:Choice>
        <mc:Fallback xmlns="">
          <p:pic>
            <p:nvPicPr>
              <p:cNvPr id="17" name="Ink 16"/>
              <p:cNvPicPr/>
              <p:nvPr/>
            </p:nvPicPr>
            <p:blipFill>
              <a:blip r:embed="rId17"/>
              <a:stretch>
                <a:fillRect/>
              </a:stretch>
            </p:blipFill>
            <p:spPr>
              <a:xfrm>
                <a:off x="5177475" y="3117645"/>
                <a:ext cx="2223360" cy="615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8" name="Ink 17"/>
              <p14:cNvContentPartPr/>
              <p14:nvPr/>
            </p14:nvContentPartPr>
            <p14:xfrm>
              <a:off x="5674275" y="5041485"/>
              <a:ext cx="5064120" cy="90720"/>
            </p14:xfrm>
          </p:contentPart>
        </mc:Choice>
        <mc:Fallback xmlns="">
          <p:pic>
            <p:nvPicPr>
              <p:cNvPr id="18" name="Ink 17"/>
              <p:cNvPicPr/>
              <p:nvPr/>
            </p:nvPicPr>
            <p:blipFill>
              <a:blip r:embed="rId19"/>
              <a:stretch>
                <a:fillRect/>
              </a:stretch>
            </p:blipFill>
            <p:spPr>
              <a:xfrm>
                <a:off x="5600475" y="4850325"/>
                <a:ext cx="5234400" cy="4755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 name="Ink 18"/>
              <p14:cNvContentPartPr/>
              <p14:nvPr/>
            </p14:nvContentPartPr>
            <p14:xfrm>
              <a:off x="5215995" y="5550165"/>
              <a:ext cx="5915880" cy="92520"/>
            </p14:xfrm>
          </p:contentPart>
        </mc:Choice>
        <mc:Fallback xmlns="">
          <p:pic>
            <p:nvPicPr>
              <p:cNvPr id="19" name="Ink 18"/>
              <p:cNvPicPr/>
              <p:nvPr/>
            </p:nvPicPr>
            <p:blipFill>
              <a:blip r:embed="rId21"/>
              <a:stretch>
                <a:fillRect/>
              </a:stretch>
            </p:blipFill>
            <p:spPr>
              <a:xfrm>
                <a:off x="5161275" y="5375565"/>
                <a:ext cx="6052680" cy="462240"/>
              </a:xfrm>
              <a:prstGeom prst="rect">
                <a:avLst/>
              </a:prstGeom>
            </p:spPr>
          </p:pic>
        </mc:Fallback>
      </mc:AlternateContent>
    </p:spTree>
    <p:extLst>
      <p:ext uri="{BB962C8B-B14F-4D97-AF65-F5344CB8AC3E}">
        <p14:creationId xmlns:p14="http://schemas.microsoft.com/office/powerpoint/2010/main" val="3313177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7843837" y="342901"/>
            <a:ext cx="4186237" cy="2528887"/>
          </a:xfrm>
          <a:noFill/>
          <a:ln>
            <a:solidFill>
              <a:srgbClr val="FFFFFF"/>
            </a:solidFill>
          </a:ln>
          <a:effectLst>
            <a:glow rad="152400">
              <a:schemeClr val="bg1">
                <a:alpha val="13000"/>
              </a:schemeClr>
            </a:glow>
          </a:effectLst>
        </p:spPr>
        <p:txBody>
          <a:bodyPr wrap="square">
            <a:noAutofit/>
          </a:bodyPr>
          <a:lstStyle/>
          <a:p>
            <a:r>
              <a:rPr lang="en-US" sz="4800" dirty="0" smtClean="0">
                <a:solidFill>
                  <a:schemeClr val="bg1"/>
                </a:solidFill>
              </a:rPr>
              <a:t>Debt Happens:  The Snare of Debt</a:t>
            </a:r>
            <a:endParaRPr lang="en-US" sz="4800" dirty="0">
              <a:solidFill>
                <a:srgbClr val="FFFFFF"/>
              </a:solidFill>
            </a:endParaRPr>
          </a:p>
        </p:txBody>
      </p:sp>
      <p:sp>
        <p:nvSpPr>
          <p:cNvPr id="7" name="TextBox 6"/>
          <p:cNvSpPr txBox="1"/>
          <p:nvPr/>
        </p:nvSpPr>
        <p:spPr>
          <a:xfrm>
            <a:off x="8167686" y="2943226"/>
            <a:ext cx="3538538" cy="646331"/>
          </a:xfrm>
          <a:prstGeom prst="rect">
            <a:avLst/>
          </a:prstGeom>
          <a:noFill/>
        </p:spPr>
        <p:txBody>
          <a:bodyPr wrap="square" rtlCol="0">
            <a:spAutoFit/>
          </a:bodyPr>
          <a:lstStyle/>
          <a:p>
            <a:r>
              <a:rPr lang="en-US" sz="3600" b="1" dirty="0" smtClean="0">
                <a:solidFill>
                  <a:srgbClr val="00FFFF"/>
                </a:solidFill>
              </a:rPr>
              <a:t>Proverbs 6:1-11</a:t>
            </a:r>
            <a:endParaRPr lang="en-US" sz="3600" b="1" dirty="0">
              <a:solidFill>
                <a:srgbClr val="00FFFF"/>
              </a:solidFill>
            </a:endParaRPr>
          </a:p>
        </p:txBody>
      </p:sp>
      <p:sp>
        <p:nvSpPr>
          <p:cNvPr id="3" name="Content Placeholder 2"/>
          <p:cNvSpPr>
            <a:spLocks noGrp="1"/>
          </p:cNvSpPr>
          <p:nvPr>
            <p:ph idx="1"/>
          </p:nvPr>
        </p:nvSpPr>
        <p:spPr>
          <a:xfrm>
            <a:off x="461296" y="342901"/>
            <a:ext cx="6615112" cy="6079330"/>
          </a:xfrm>
        </p:spPr>
        <p:txBody>
          <a:bodyPr>
            <a:noAutofit/>
          </a:bodyPr>
          <a:lstStyle/>
          <a:p>
            <a:r>
              <a:rPr lang="en-US" sz="3600" b="1" dirty="0"/>
              <a:t>6 </a:t>
            </a:r>
            <a:r>
              <a:rPr lang="en-US" sz="3600" dirty="0"/>
              <a:t>My son, if thou be surety for thy friend, if thou hast stricken thy hand with a stranger,</a:t>
            </a:r>
          </a:p>
          <a:p>
            <a:r>
              <a:rPr lang="en-US" sz="3600" b="1" baseline="30000" dirty="0"/>
              <a:t>2 </a:t>
            </a:r>
            <a:r>
              <a:rPr lang="en-US" sz="3600" dirty="0"/>
              <a:t>Thou art snared with the words of thy mouth, thou art taken with the words of thy mouth.</a:t>
            </a:r>
          </a:p>
          <a:p>
            <a:r>
              <a:rPr lang="en-US" sz="3600" b="1" baseline="30000" dirty="0"/>
              <a:t>3 </a:t>
            </a:r>
            <a:r>
              <a:rPr lang="en-US" sz="3600" dirty="0"/>
              <a:t>Do this now, my son, and deliver thyself, when thou art come into the hand of thy friend; go, humble thyself, and make sure thy friend.</a:t>
            </a:r>
          </a:p>
        </p:txBody>
      </p:sp>
    </p:spTree>
    <p:extLst>
      <p:ext uri="{BB962C8B-B14F-4D97-AF65-F5344CB8AC3E}">
        <p14:creationId xmlns:p14="http://schemas.microsoft.com/office/powerpoint/2010/main" val="2101914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7843837" y="185738"/>
            <a:ext cx="4186237" cy="2686050"/>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Debt Happens:  The Snare of Debt</a:t>
            </a:r>
            <a:endParaRPr lang="en-US" sz="4800" dirty="0">
              <a:solidFill>
                <a:srgbClr val="FFFFFF"/>
              </a:solidFill>
            </a:endParaRPr>
          </a:p>
        </p:txBody>
      </p:sp>
      <p:sp>
        <p:nvSpPr>
          <p:cNvPr id="7" name="TextBox 6"/>
          <p:cNvSpPr txBox="1"/>
          <p:nvPr/>
        </p:nvSpPr>
        <p:spPr>
          <a:xfrm>
            <a:off x="8167686" y="2943226"/>
            <a:ext cx="3538538" cy="646331"/>
          </a:xfrm>
          <a:prstGeom prst="rect">
            <a:avLst/>
          </a:prstGeom>
          <a:noFill/>
        </p:spPr>
        <p:txBody>
          <a:bodyPr wrap="square" rtlCol="0">
            <a:spAutoFit/>
          </a:bodyPr>
          <a:lstStyle/>
          <a:p>
            <a:r>
              <a:rPr lang="en-US" sz="3600" b="1" dirty="0" smtClean="0">
                <a:solidFill>
                  <a:srgbClr val="00FFFF"/>
                </a:solidFill>
              </a:rPr>
              <a:t>Proverbs 6:1-11</a:t>
            </a:r>
            <a:endParaRPr lang="en-US" sz="3600" b="1" dirty="0">
              <a:solidFill>
                <a:srgbClr val="00FFFF"/>
              </a:solidFill>
            </a:endParaRPr>
          </a:p>
        </p:txBody>
      </p:sp>
      <p:sp>
        <p:nvSpPr>
          <p:cNvPr id="3" name="Content Placeholder 2"/>
          <p:cNvSpPr>
            <a:spLocks noGrp="1"/>
          </p:cNvSpPr>
          <p:nvPr>
            <p:ph idx="1"/>
          </p:nvPr>
        </p:nvSpPr>
        <p:spPr>
          <a:xfrm>
            <a:off x="461296" y="342901"/>
            <a:ext cx="6615112" cy="6079330"/>
          </a:xfrm>
        </p:spPr>
        <p:txBody>
          <a:bodyPr>
            <a:noAutofit/>
          </a:bodyPr>
          <a:lstStyle/>
          <a:p>
            <a:r>
              <a:rPr lang="en-US" sz="3600" b="1" dirty="0"/>
              <a:t>6 </a:t>
            </a:r>
            <a:r>
              <a:rPr lang="en-US" sz="3600" dirty="0"/>
              <a:t>My son, if thou be surety for thy friend, if thou hast stricken thy hand with a stranger,</a:t>
            </a:r>
          </a:p>
          <a:p>
            <a:r>
              <a:rPr lang="en-US" sz="3600" b="1" baseline="30000" dirty="0"/>
              <a:t>2 </a:t>
            </a:r>
            <a:r>
              <a:rPr lang="en-US" sz="3600" dirty="0"/>
              <a:t>Thou art snared with the words of thy mouth, thou art taken with the words of thy mouth.</a:t>
            </a:r>
          </a:p>
          <a:p>
            <a:r>
              <a:rPr lang="en-US" sz="3600" b="1" baseline="30000" dirty="0"/>
              <a:t>3 </a:t>
            </a:r>
            <a:r>
              <a:rPr lang="en-US" sz="3600" dirty="0"/>
              <a:t>Do this now, my son, and deliver thyself, when thou art come into the hand of thy friend; go, humble thyself, and make sure thy friend.</a:t>
            </a:r>
          </a:p>
        </p:txBody>
      </p:sp>
      <p:sp>
        <p:nvSpPr>
          <p:cNvPr id="8" name="TextBox 7"/>
          <p:cNvSpPr txBox="1"/>
          <p:nvPr/>
        </p:nvSpPr>
        <p:spPr>
          <a:xfrm>
            <a:off x="8167685" y="3589557"/>
            <a:ext cx="3678713" cy="1523494"/>
          </a:xfrm>
          <a:prstGeom prst="rect">
            <a:avLst/>
          </a:prstGeom>
          <a:noFill/>
        </p:spPr>
        <p:txBody>
          <a:bodyPr wrap="square" rtlCol="0">
            <a:spAutoFit/>
          </a:bodyPr>
          <a:lstStyle/>
          <a:p>
            <a:r>
              <a:rPr lang="en-US" sz="3100" b="1" dirty="0" smtClean="0">
                <a:solidFill>
                  <a:srgbClr val="FFFF00"/>
                </a:solidFill>
              </a:rPr>
              <a:t>Debt (especially surety, cosigned debt) is a snare.  </a:t>
            </a:r>
            <a:endParaRPr lang="en-US" sz="3100" b="1" dirty="0">
              <a:solidFill>
                <a:srgbClr val="66FF66"/>
              </a:solidFill>
            </a:endParaRPr>
          </a:p>
        </p:txBody>
      </p:sp>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1271115" y="569565"/>
              <a:ext cx="5093640" cy="188280"/>
            </p14:xfrm>
          </p:contentPart>
        </mc:Choice>
        <mc:Fallback xmlns="">
          <p:pic>
            <p:nvPicPr>
              <p:cNvPr id="4" name="Ink 3"/>
              <p:cNvPicPr/>
              <p:nvPr/>
            </p:nvPicPr>
            <p:blipFill>
              <a:blip r:embed="rId4"/>
              <a:stretch>
                <a:fillRect/>
              </a:stretch>
            </p:blipFill>
            <p:spPr>
              <a:xfrm>
                <a:off x="1198395" y="423765"/>
                <a:ext cx="5263920" cy="5252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779355" y="1222605"/>
              <a:ext cx="5565600" cy="99000"/>
            </p14:xfrm>
          </p:contentPart>
        </mc:Choice>
        <mc:Fallback xmlns="">
          <p:pic>
            <p:nvPicPr>
              <p:cNvPr id="5" name="Ink 4"/>
              <p:cNvPicPr/>
              <p:nvPr/>
            </p:nvPicPr>
            <p:blipFill>
              <a:blip r:embed="rId6"/>
              <a:stretch>
                <a:fillRect/>
              </a:stretch>
            </p:blipFill>
            <p:spPr>
              <a:xfrm>
                <a:off x="748755" y="1058805"/>
                <a:ext cx="5682600" cy="411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p14:cNvContentPartPr/>
              <p14:nvPr/>
            </p14:nvContentPartPr>
            <p14:xfrm>
              <a:off x="830115" y="1692045"/>
              <a:ext cx="4251600" cy="82440"/>
            </p14:xfrm>
          </p:contentPart>
        </mc:Choice>
        <mc:Fallback xmlns="">
          <p:pic>
            <p:nvPicPr>
              <p:cNvPr id="6" name="Ink 5"/>
              <p:cNvPicPr/>
              <p:nvPr/>
            </p:nvPicPr>
            <p:blipFill>
              <a:blip r:embed="rId8"/>
              <a:stretch>
                <a:fillRect/>
              </a:stretch>
            </p:blipFill>
            <p:spPr>
              <a:xfrm>
                <a:off x="782595" y="1530045"/>
                <a:ext cx="4384080" cy="4082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p14:cNvContentPartPr/>
              <p14:nvPr/>
            </p14:nvContentPartPr>
            <p14:xfrm>
              <a:off x="899595" y="1761885"/>
              <a:ext cx="4492080" cy="105120"/>
            </p14:xfrm>
          </p:contentPart>
        </mc:Choice>
        <mc:Fallback xmlns="">
          <p:pic>
            <p:nvPicPr>
              <p:cNvPr id="9" name="Ink 8"/>
              <p:cNvPicPr/>
              <p:nvPr/>
            </p:nvPicPr>
            <p:blipFill>
              <a:blip r:embed="rId10"/>
              <a:stretch>
                <a:fillRect/>
              </a:stretch>
            </p:blipFill>
            <p:spPr>
              <a:xfrm>
                <a:off x="881595" y="1600605"/>
                <a:ext cx="4592520" cy="4294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p14:cNvContentPartPr/>
              <p14:nvPr/>
            </p14:nvContentPartPr>
            <p14:xfrm>
              <a:off x="1115955" y="2437245"/>
              <a:ext cx="5776200" cy="147600"/>
            </p14:xfrm>
          </p:contentPart>
        </mc:Choice>
        <mc:Fallback xmlns="">
          <p:pic>
            <p:nvPicPr>
              <p:cNvPr id="10" name="Ink 9"/>
              <p:cNvPicPr/>
              <p:nvPr/>
            </p:nvPicPr>
            <p:blipFill>
              <a:blip r:embed="rId12"/>
              <a:stretch>
                <a:fillRect/>
              </a:stretch>
            </p:blipFill>
            <p:spPr>
              <a:xfrm>
                <a:off x="1080675" y="2258685"/>
                <a:ext cx="5901840" cy="5083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p14:cNvContentPartPr/>
              <p14:nvPr/>
            </p14:nvContentPartPr>
            <p14:xfrm>
              <a:off x="780435" y="3037365"/>
              <a:ext cx="2561040" cy="67680"/>
            </p14:xfrm>
          </p:contentPart>
        </mc:Choice>
        <mc:Fallback xmlns="">
          <p:pic>
            <p:nvPicPr>
              <p:cNvPr id="11" name="Ink 10"/>
              <p:cNvPicPr/>
              <p:nvPr/>
            </p:nvPicPr>
            <p:blipFill>
              <a:blip r:embed="rId14"/>
              <a:stretch>
                <a:fillRect/>
              </a:stretch>
            </p:blipFill>
            <p:spPr>
              <a:xfrm>
                <a:off x="728235" y="2850525"/>
                <a:ext cx="2710800" cy="419760"/>
              </a:xfrm>
              <a:prstGeom prst="rect">
                <a:avLst/>
              </a:prstGeom>
            </p:spPr>
          </p:pic>
        </mc:Fallback>
      </mc:AlternateContent>
    </p:spTree>
    <p:extLst>
      <p:ext uri="{BB962C8B-B14F-4D97-AF65-F5344CB8AC3E}">
        <p14:creationId xmlns:p14="http://schemas.microsoft.com/office/powerpoint/2010/main" val="36599617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7843837" y="157163"/>
            <a:ext cx="4186237"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Debt Happens:  The Snare of Debt</a:t>
            </a:r>
            <a:endParaRPr lang="en-US" sz="4800" dirty="0">
              <a:solidFill>
                <a:srgbClr val="FFFFFF"/>
              </a:solidFill>
            </a:endParaRPr>
          </a:p>
        </p:txBody>
      </p:sp>
      <p:sp>
        <p:nvSpPr>
          <p:cNvPr id="7" name="TextBox 6"/>
          <p:cNvSpPr txBox="1"/>
          <p:nvPr/>
        </p:nvSpPr>
        <p:spPr>
          <a:xfrm>
            <a:off x="8167686" y="2943226"/>
            <a:ext cx="3538538" cy="646331"/>
          </a:xfrm>
          <a:prstGeom prst="rect">
            <a:avLst/>
          </a:prstGeom>
          <a:noFill/>
        </p:spPr>
        <p:txBody>
          <a:bodyPr wrap="square" rtlCol="0">
            <a:spAutoFit/>
          </a:bodyPr>
          <a:lstStyle/>
          <a:p>
            <a:r>
              <a:rPr lang="en-US" sz="3600" b="1" dirty="0" smtClean="0">
                <a:solidFill>
                  <a:srgbClr val="00FFFF"/>
                </a:solidFill>
              </a:rPr>
              <a:t>Proverbs 6:1-11</a:t>
            </a:r>
            <a:endParaRPr lang="en-US" sz="3600" b="1" dirty="0">
              <a:solidFill>
                <a:srgbClr val="00FFFF"/>
              </a:solidFill>
            </a:endParaRPr>
          </a:p>
        </p:txBody>
      </p:sp>
      <p:sp>
        <p:nvSpPr>
          <p:cNvPr id="3" name="Content Placeholder 2"/>
          <p:cNvSpPr>
            <a:spLocks noGrp="1"/>
          </p:cNvSpPr>
          <p:nvPr>
            <p:ph idx="1"/>
          </p:nvPr>
        </p:nvSpPr>
        <p:spPr>
          <a:xfrm>
            <a:off x="461296" y="342901"/>
            <a:ext cx="6615112" cy="6079330"/>
          </a:xfrm>
        </p:spPr>
        <p:txBody>
          <a:bodyPr>
            <a:noAutofit/>
          </a:bodyPr>
          <a:lstStyle/>
          <a:p>
            <a:r>
              <a:rPr lang="en-US" sz="3600" b="1" dirty="0"/>
              <a:t>6 </a:t>
            </a:r>
            <a:r>
              <a:rPr lang="en-US" sz="3600" dirty="0"/>
              <a:t>My son, if thou be surety for thy friend, if thou hast stricken thy hand with a stranger,</a:t>
            </a:r>
          </a:p>
          <a:p>
            <a:r>
              <a:rPr lang="en-US" sz="3600" b="1" baseline="30000" dirty="0"/>
              <a:t>2 </a:t>
            </a:r>
            <a:r>
              <a:rPr lang="en-US" sz="3600" dirty="0"/>
              <a:t>Thou art snared with the words of thy mouth, thou art taken with the words of thy mouth.</a:t>
            </a:r>
          </a:p>
          <a:p>
            <a:r>
              <a:rPr lang="en-US" sz="3600" b="1" baseline="30000" dirty="0"/>
              <a:t>3 </a:t>
            </a:r>
            <a:r>
              <a:rPr lang="en-US" sz="3600" dirty="0"/>
              <a:t>Do this now, my son, and deliver thyself, when thou art come into the hand of thy friend; go, humble thyself, and make sure thy friend.</a:t>
            </a:r>
          </a:p>
        </p:txBody>
      </p:sp>
      <p:sp>
        <p:nvSpPr>
          <p:cNvPr id="8" name="TextBox 7"/>
          <p:cNvSpPr txBox="1"/>
          <p:nvPr/>
        </p:nvSpPr>
        <p:spPr>
          <a:xfrm>
            <a:off x="8167685" y="3589557"/>
            <a:ext cx="3678713" cy="2954655"/>
          </a:xfrm>
          <a:prstGeom prst="rect">
            <a:avLst/>
          </a:prstGeom>
          <a:noFill/>
        </p:spPr>
        <p:txBody>
          <a:bodyPr wrap="square" rtlCol="0">
            <a:spAutoFit/>
          </a:bodyPr>
          <a:lstStyle/>
          <a:p>
            <a:r>
              <a:rPr lang="en-US" sz="3100" b="1" dirty="0" smtClean="0">
                <a:solidFill>
                  <a:srgbClr val="FFFF00"/>
                </a:solidFill>
              </a:rPr>
              <a:t>Debt (especially surety, cosigned debt) is a snare.  </a:t>
            </a:r>
            <a:r>
              <a:rPr lang="en-US" sz="3100" b="1" dirty="0" smtClean="0">
                <a:solidFill>
                  <a:srgbClr val="66FF66"/>
                </a:solidFill>
              </a:rPr>
              <a:t>Escape debt immediately if not sooner.  </a:t>
            </a:r>
            <a:endParaRPr lang="en-US" sz="3100" b="1" dirty="0">
              <a:solidFill>
                <a:srgbClr val="66FF66"/>
              </a:solidFill>
            </a:endParaRPr>
          </a:p>
        </p:txBody>
      </p:sp>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1271115" y="569565"/>
              <a:ext cx="5093640" cy="188280"/>
            </p14:xfrm>
          </p:contentPart>
        </mc:Choice>
        <mc:Fallback xmlns="">
          <p:pic>
            <p:nvPicPr>
              <p:cNvPr id="4" name="Ink 3"/>
              <p:cNvPicPr/>
              <p:nvPr/>
            </p:nvPicPr>
            <p:blipFill>
              <a:blip r:embed="rId4"/>
              <a:stretch>
                <a:fillRect/>
              </a:stretch>
            </p:blipFill>
            <p:spPr>
              <a:xfrm>
                <a:off x="1198395" y="423765"/>
                <a:ext cx="5263920" cy="5252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779355" y="1222605"/>
              <a:ext cx="5565600" cy="99000"/>
            </p14:xfrm>
          </p:contentPart>
        </mc:Choice>
        <mc:Fallback xmlns="">
          <p:pic>
            <p:nvPicPr>
              <p:cNvPr id="5" name="Ink 4"/>
              <p:cNvPicPr/>
              <p:nvPr/>
            </p:nvPicPr>
            <p:blipFill>
              <a:blip r:embed="rId6"/>
              <a:stretch>
                <a:fillRect/>
              </a:stretch>
            </p:blipFill>
            <p:spPr>
              <a:xfrm>
                <a:off x="748755" y="1058805"/>
                <a:ext cx="5682600" cy="4111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p14:cNvContentPartPr/>
              <p14:nvPr/>
            </p14:nvContentPartPr>
            <p14:xfrm>
              <a:off x="830115" y="1692045"/>
              <a:ext cx="4251600" cy="82440"/>
            </p14:xfrm>
          </p:contentPart>
        </mc:Choice>
        <mc:Fallback xmlns="">
          <p:pic>
            <p:nvPicPr>
              <p:cNvPr id="6" name="Ink 5"/>
              <p:cNvPicPr/>
              <p:nvPr/>
            </p:nvPicPr>
            <p:blipFill>
              <a:blip r:embed="rId8"/>
              <a:stretch>
                <a:fillRect/>
              </a:stretch>
            </p:blipFill>
            <p:spPr>
              <a:xfrm>
                <a:off x="782595" y="1530045"/>
                <a:ext cx="4384080" cy="4082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p14:cNvContentPartPr/>
              <p14:nvPr/>
            </p14:nvContentPartPr>
            <p14:xfrm>
              <a:off x="899595" y="1761885"/>
              <a:ext cx="4492080" cy="105120"/>
            </p14:xfrm>
          </p:contentPart>
        </mc:Choice>
        <mc:Fallback xmlns="">
          <p:pic>
            <p:nvPicPr>
              <p:cNvPr id="9" name="Ink 8"/>
              <p:cNvPicPr/>
              <p:nvPr/>
            </p:nvPicPr>
            <p:blipFill>
              <a:blip r:embed="rId10"/>
              <a:stretch>
                <a:fillRect/>
              </a:stretch>
            </p:blipFill>
            <p:spPr>
              <a:xfrm>
                <a:off x="881595" y="1600605"/>
                <a:ext cx="4592520" cy="4294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p14:cNvContentPartPr/>
              <p14:nvPr/>
            </p14:nvContentPartPr>
            <p14:xfrm>
              <a:off x="1115955" y="2437245"/>
              <a:ext cx="5776200" cy="147600"/>
            </p14:xfrm>
          </p:contentPart>
        </mc:Choice>
        <mc:Fallback xmlns="">
          <p:pic>
            <p:nvPicPr>
              <p:cNvPr id="10" name="Ink 9"/>
              <p:cNvPicPr/>
              <p:nvPr/>
            </p:nvPicPr>
            <p:blipFill>
              <a:blip r:embed="rId12"/>
              <a:stretch>
                <a:fillRect/>
              </a:stretch>
            </p:blipFill>
            <p:spPr>
              <a:xfrm>
                <a:off x="1080675" y="2258685"/>
                <a:ext cx="5901840" cy="5083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p14:cNvContentPartPr/>
              <p14:nvPr/>
            </p14:nvContentPartPr>
            <p14:xfrm>
              <a:off x="780435" y="3037365"/>
              <a:ext cx="2561040" cy="67680"/>
            </p14:xfrm>
          </p:contentPart>
        </mc:Choice>
        <mc:Fallback xmlns="">
          <p:pic>
            <p:nvPicPr>
              <p:cNvPr id="11" name="Ink 10"/>
              <p:cNvPicPr/>
              <p:nvPr/>
            </p:nvPicPr>
            <p:blipFill>
              <a:blip r:embed="rId14"/>
              <a:stretch>
                <a:fillRect/>
              </a:stretch>
            </p:blipFill>
            <p:spPr>
              <a:xfrm>
                <a:off x="728235" y="2850525"/>
                <a:ext cx="2710800" cy="4197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p14:cNvContentPartPr/>
              <p14:nvPr/>
            </p14:nvContentPartPr>
            <p14:xfrm>
              <a:off x="955755" y="4210245"/>
              <a:ext cx="4524480" cy="110520"/>
            </p14:xfrm>
          </p:contentPart>
        </mc:Choice>
        <mc:Fallback xmlns="">
          <p:pic>
            <p:nvPicPr>
              <p:cNvPr id="12" name="Ink 11"/>
              <p:cNvPicPr/>
              <p:nvPr/>
            </p:nvPicPr>
            <p:blipFill>
              <a:blip r:embed="rId16"/>
              <a:stretch>
                <a:fillRect/>
              </a:stretch>
            </p:blipFill>
            <p:spPr>
              <a:xfrm>
                <a:off x="919755" y="4050045"/>
                <a:ext cx="4663080" cy="4676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p14:cNvContentPartPr/>
              <p14:nvPr/>
            </p14:nvContentPartPr>
            <p14:xfrm>
              <a:off x="694755" y="4758525"/>
              <a:ext cx="2664720" cy="167760"/>
            </p14:xfrm>
          </p:contentPart>
        </mc:Choice>
        <mc:Fallback xmlns="">
          <p:pic>
            <p:nvPicPr>
              <p:cNvPr id="13" name="Ink 12"/>
              <p:cNvPicPr/>
              <p:nvPr/>
            </p:nvPicPr>
            <p:blipFill>
              <a:blip r:embed="rId18"/>
              <a:stretch>
                <a:fillRect/>
              </a:stretch>
            </p:blipFill>
            <p:spPr>
              <a:xfrm>
                <a:off x="663075" y="4607325"/>
                <a:ext cx="2798280" cy="5036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p14:cNvContentPartPr/>
              <p14:nvPr/>
            </p14:nvContentPartPr>
            <p14:xfrm>
              <a:off x="779715" y="4725045"/>
              <a:ext cx="2502360" cy="156960"/>
            </p14:xfrm>
          </p:contentPart>
        </mc:Choice>
        <mc:Fallback xmlns="">
          <p:pic>
            <p:nvPicPr>
              <p:cNvPr id="14" name="Ink 13"/>
              <p:cNvPicPr/>
              <p:nvPr/>
            </p:nvPicPr>
            <p:blipFill>
              <a:blip r:embed="rId20"/>
              <a:stretch>
                <a:fillRect/>
              </a:stretch>
            </p:blipFill>
            <p:spPr>
              <a:xfrm>
                <a:off x="685035" y="4538205"/>
                <a:ext cx="2693160" cy="504360"/>
              </a:xfrm>
              <a:prstGeom prst="rect">
                <a:avLst/>
              </a:prstGeom>
            </p:spPr>
          </p:pic>
        </mc:Fallback>
      </mc:AlternateContent>
    </p:spTree>
    <p:extLst>
      <p:ext uri="{BB962C8B-B14F-4D97-AF65-F5344CB8AC3E}">
        <p14:creationId xmlns:p14="http://schemas.microsoft.com/office/powerpoint/2010/main" val="685475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274172" y="485775"/>
            <a:ext cx="4043362" cy="2614612"/>
          </a:xfrm>
          <a:noFill/>
          <a:ln>
            <a:solidFill>
              <a:schemeClr val="bg1"/>
            </a:solidFill>
          </a:ln>
          <a:effectLst>
            <a:glow rad="152400">
              <a:schemeClr val="bg1">
                <a:alpha val="13000"/>
              </a:schemeClr>
            </a:glow>
          </a:effectLst>
        </p:spPr>
        <p:txBody>
          <a:bodyPr wrap="square">
            <a:noAutofit/>
          </a:bodyPr>
          <a:lstStyle/>
          <a:p>
            <a:r>
              <a:rPr lang="en-US" sz="4400" dirty="0">
                <a:solidFill>
                  <a:schemeClr val="bg1"/>
                </a:solidFill>
              </a:rPr>
              <a:t>Debt Happens:  The Snare of Debt</a:t>
            </a: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4940109" y="485775"/>
            <a:ext cx="6918516" cy="5957887"/>
          </a:xfrm>
          <a:gradFill flip="none" rotWithShape="1">
            <a:gsLst>
              <a:gs pos="26000">
                <a:schemeClr val="accent1">
                  <a:lumMod val="5000"/>
                  <a:lumOff val="95000"/>
                </a:schemeClr>
              </a:gs>
              <a:gs pos="83000">
                <a:srgbClr val="00FFFF"/>
              </a:gs>
              <a:gs pos="100000">
                <a:srgbClr val="7294D1"/>
              </a:gs>
            </a:gsLst>
            <a:lin ang="2700000" scaled="1"/>
            <a:tileRect/>
          </a:gradFill>
        </p:spPr>
        <p:txBody>
          <a:bodyPr>
            <a:noAutofit/>
          </a:bodyPr>
          <a:lstStyle/>
          <a:p>
            <a:r>
              <a:rPr lang="en-US" sz="3200" b="1" baseline="30000" dirty="0"/>
              <a:t>4 </a:t>
            </a:r>
            <a:r>
              <a:rPr lang="en-US" sz="3200" dirty="0"/>
              <a:t>Give not sleep to thine eyes, nor slumber to thine eyelids.</a:t>
            </a:r>
          </a:p>
          <a:p>
            <a:r>
              <a:rPr lang="en-US" sz="3200" b="1" baseline="30000" dirty="0"/>
              <a:t>5 </a:t>
            </a:r>
            <a:r>
              <a:rPr lang="en-US" sz="3200" dirty="0"/>
              <a:t>Deliver thyself as a roe from the hand of the hunter, and as a bird from the hand of the fowler.</a:t>
            </a:r>
          </a:p>
          <a:p>
            <a:r>
              <a:rPr lang="en-US" sz="3200" b="1" baseline="30000" dirty="0"/>
              <a:t>6 </a:t>
            </a:r>
            <a:r>
              <a:rPr lang="en-US" sz="3200" dirty="0"/>
              <a:t>Go to the ant, thou sluggard; consider her ways, and be wise:</a:t>
            </a:r>
          </a:p>
          <a:p>
            <a:r>
              <a:rPr lang="en-US" sz="3200" b="1" baseline="30000" dirty="0"/>
              <a:t>7 </a:t>
            </a:r>
            <a:r>
              <a:rPr lang="en-US" sz="3200" dirty="0"/>
              <a:t>Which having no guide, overseer, or ruler,</a:t>
            </a:r>
          </a:p>
          <a:p>
            <a:r>
              <a:rPr lang="en-US" sz="3200" b="1" baseline="30000" dirty="0"/>
              <a:t>8 </a:t>
            </a:r>
            <a:r>
              <a:rPr lang="en-US" sz="3200" dirty="0" err="1"/>
              <a:t>Provideth</a:t>
            </a:r>
            <a:r>
              <a:rPr lang="en-US" sz="3200" dirty="0"/>
              <a:t> her meat in the summer, and </a:t>
            </a:r>
            <a:r>
              <a:rPr lang="en-US" sz="3200" dirty="0" err="1"/>
              <a:t>gathereth</a:t>
            </a:r>
            <a:r>
              <a:rPr lang="en-US" sz="3200" dirty="0"/>
              <a:t> her food in the harvest.</a:t>
            </a:r>
          </a:p>
        </p:txBody>
      </p:sp>
      <p:sp>
        <p:nvSpPr>
          <p:cNvPr id="6" name="TextBox 5"/>
          <p:cNvSpPr txBox="1"/>
          <p:nvPr/>
        </p:nvSpPr>
        <p:spPr>
          <a:xfrm>
            <a:off x="274172" y="3084402"/>
            <a:ext cx="4043362" cy="646331"/>
          </a:xfrm>
          <a:prstGeom prst="rect">
            <a:avLst/>
          </a:prstGeom>
          <a:noFill/>
        </p:spPr>
        <p:txBody>
          <a:bodyPr wrap="square" rtlCol="0">
            <a:spAutoFit/>
          </a:bodyPr>
          <a:lstStyle/>
          <a:p>
            <a:r>
              <a:rPr lang="en-US" sz="3600" b="1" dirty="0" smtClean="0">
                <a:solidFill>
                  <a:srgbClr val="00FFFF"/>
                </a:solidFill>
              </a:rPr>
              <a:t>Proverbs 6:4-11</a:t>
            </a:r>
            <a:endParaRPr lang="en-US" sz="3600" b="1" dirty="0">
              <a:solidFill>
                <a:srgbClr val="00FFFF"/>
              </a:solidFill>
            </a:endParaRPr>
          </a:p>
        </p:txBody>
      </p:sp>
    </p:spTree>
    <p:extLst>
      <p:ext uri="{BB962C8B-B14F-4D97-AF65-F5344CB8AC3E}">
        <p14:creationId xmlns:p14="http://schemas.microsoft.com/office/powerpoint/2010/main" val="40438564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274172" y="485775"/>
            <a:ext cx="4043362" cy="2614612"/>
          </a:xfrm>
          <a:noFill/>
          <a:ln>
            <a:solidFill>
              <a:schemeClr val="bg1"/>
            </a:solidFill>
          </a:ln>
          <a:effectLst>
            <a:glow rad="152400">
              <a:schemeClr val="bg1">
                <a:alpha val="13000"/>
              </a:schemeClr>
            </a:glow>
          </a:effectLst>
        </p:spPr>
        <p:txBody>
          <a:bodyPr wrap="square">
            <a:noAutofit/>
          </a:bodyPr>
          <a:lstStyle/>
          <a:p>
            <a:r>
              <a:rPr lang="en-US" sz="4400" dirty="0">
                <a:solidFill>
                  <a:schemeClr val="bg1"/>
                </a:solidFill>
              </a:rPr>
              <a:t>Debt Happens:  The Snare of Debt</a:t>
            </a: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4940109" y="485775"/>
            <a:ext cx="6918516" cy="5957887"/>
          </a:xfrm>
          <a:gradFill flip="none" rotWithShape="1">
            <a:gsLst>
              <a:gs pos="26000">
                <a:schemeClr val="accent1">
                  <a:lumMod val="5000"/>
                  <a:lumOff val="95000"/>
                </a:schemeClr>
              </a:gs>
              <a:gs pos="83000">
                <a:srgbClr val="00FFFF"/>
              </a:gs>
              <a:gs pos="100000">
                <a:srgbClr val="7294D1"/>
              </a:gs>
            </a:gsLst>
            <a:lin ang="2700000" scaled="1"/>
            <a:tileRect/>
          </a:gradFill>
        </p:spPr>
        <p:txBody>
          <a:bodyPr>
            <a:noAutofit/>
          </a:bodyPr>
          <a:lstStyle/>
          <a:p>
            <a:r>
              <a:rPr lang="en-US" sz="3200" b="1" baseline="30000" dirty="0"/>
              <a:t>4 </a:t>
            </a:r>
            <a:r>
              <a:rPr lang="en-US" sz="3200" dirty="0"/>
              <a:t>Give not sleep to thine eyes, nor slumber to thine eyelids.</a:t>
            </a:r>
          </a:p>
          <a:p>
            <a:r>
              <a:rPr lang="en-US" sz="3200" b="1" baseline="30000" dirty="0"/>
              <a:t>5 </a:t>
            </a:r>
            <a:r>
              <a:rPr lang="en-US" sz="3200" dirty="0"/>
              <a:t>Deliver thyself as a roe from the hand of the hunter, and as a bird from the hand of the fowler.</a:t>
            </a:r>
          </a:p>
          <a:p>
            <a:r>
              <a:rPr lang="en-US" sz="3200" b="1" baseline="30000" dirty="0"/>
              <a:t>6 </a:t>
            </a:r>
            <a:r>
              <a:rPr lang="en-US" sz="3200" dirty="0"/>
              <a:t>Go to the ant, thou sluggard; consider her ways, and be wise:</a:t>
            </a:r>
          </a:p>
          <a:p>
            <a:r>
              <a:rPr lang="en-US" sz="3200" b="1" baseline="30000" dirty="0"/>
              <a:t>7 </a:t>
            </a:r>
            <a:r>
              <a:rPr lang="en-US" sz="3200" dirty="0"/>
              <a:t>Which having no guide, overseer, or ruler,</a:t>
            </a:r>
          </a:p>
          <a:p>
            <a:r>
              <a:rPr lang="en-US" sz="3200" b="1" baseline="30000" dirty="0"/>
              <a:t>8 </a:t>
            </a:r>
            <a:r>
              <a:rPr lang="en-US" sz="3200" dirty="0" err="1"/>
              <a:t>Provideth</a:t>
            </a:r>
            <a:r>
              <a:rPr lang="en-US" sz="3200" dirty="0"/>
              <a:t> her meat in the summer, and </a:t>
            </a:r>
            <a:r>
              <a:rPr lang="en-US" sz="3200" dirty="0" err="1"/>
              <a:t>gathereth</a:t>
            </a:r>
            <a:r>
              <a:rPr lang="en-US" sz="3200" dirty="0"/>
              <a:t> her food in the harvest.</a:t>
            </a:r>
          </a:p>
        </p:txBody>
      </p:sp>
      <p:sp>
        <p:nvSpPr>
          <p:cNvPr id="6" name="TextBox 5"/>
          <p:cNvSpPr txBox="1"/>
          <p:nvPr/>
        </p:nvSpPr>
        <p:spPr>
          <a:xfrm>
            <a:off x="274172" y="3084402"/>
            <a:ext cx="4043362" cy="646331"/>
          </a:xfrm>
          <a:prstGeom prst="rect">
            <a:avLst/>
          </a:prstGeom>
          <a:noFill/>
        </p:spPr>
        <p:txBody>
          <a:bodyPr wrap="square" rtlCol="0">
            <a:spAutoFit/>
          </a:bodyPr>
          <a:lstStyle/>
          <a:p>
            <a:r>
              <a:rPr lang="en-US" sz="3600" b="1" dirty="0" smtClean="0">
                <a:solidFill>
                  <a:srgbClr val="00FFFF"/>
                </a:solidFill>
              </a:rPr>
              <a:t>Proverbs 6:4-11</a:t>
            </a:r>
            <a:endParaRPr lang="en-US" sz="3600" b="1" dirty="0">
              <a:solidFill>
                <a:srgbClr val="00FFFF"/>
              </a:solidFill>
            </a:endParaRPr>
          </a:p>
        </p:txBody>
      </p:sp>
      <p:sp>
        <p:nvSpPr>
          <p:cNvPr id="9" name="TextBox 8"/>
          <p:cNvSpPr txBox="1"/>
          <p:nvPr/>
        </p:nvSpPr>
        <p:spPr>
          <a:xfrm>
            <a:off x="366082" y="3822576"/>
            <a:ext cx="3963093" cy="1046440"/>
          </a:xfrm>
          <a:prstGeom prst="rect">
            <a:avLst/>
          </a:prstGeom>
          <a:noFill/>
        </p:spPr>
        <p:txBody>
          <a:bodyPr wrap="square" rtlCol="0">
            <a:spAutoFit/>
          </a:bodyPr>
          <a:lstStyle/>
          <a:p>
            <a:r>
              <a:rPr lang="en-US" sz="3100" b="1" dirty="0" smtClean="0">
                <a:solidFill>
                  <a:srgbClr val="66FF66"/>
                </a:solidFill>
              </a:rPr>
              <a:t>Deliver yourself from debt.  </a:t>
            </a:r>
          </a:p>
        </p:txBody>
      </p:sp>
      <mc:AlternateContent xmlns:mc="http://schemas.openxmlformats.org/markup-compatibility/2006" xmlns:p14="http://schemas.microsoft.com/office/powerpoint/2010/main">
        <mc:Choice Requires="p14">
          <p:contentPart p14:bwMode="auto" r:id="rId4">
            <p14:nvContentPartPr>
              <p14:cNvPr id="5" name="Ink 4"/>
              <p14:cNvContentPartPr/>
              <p14:nvPr/>
            </p14:nvContentPartPr>
            <p14:xfrm>
              <a:off x="5565195" y="1835685"/>
              <a:ext cx="6170040" cy="140400"/>
            </p14:xfrm>
          </p:contentPart>
        </mc:Choice>
        <mc:Fallback xmlns="">
          <p:pic>
            <p:nvPicPr>
              <p:cNvPr id="5" name="Ink 4"/>
              <p:cNvPicPr/>
              <p:nvPr/>
            </p:nvPicPr>
            <p:blipFill>
              <a:blip r:embed="rId5"/>
              <a:stretch>
                <a:fillRect/>
              </a:stretch>
            </p:blipFill>
            <p:spPr>
              <a:xfrm>
                <a:off x="5488875" y="1682685"/>
                <a:ext cx="6341760" cy="477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p14:cNvContentPartPr/>
              <p14:nvPr/>
            </p14:nvContentPartPr>
            <p14:xfrm>
              <a:off x="5256315" y="2382165"/>
              <a:ext cx="5986800" cy="136800"/>
            </p14:xfrm>
          </p:contentPart>
        </mc:Choice>
        <mc:Fallback xmlns="">
          <p:pic>
            <p:nvPicPr>
              <p:cNvPr id="7" name="Ink 6"/>
              <p:cNvPicPr/>
              <p:nvPr/>
            </p:nvPicPr>
            <p:blipFill>
              <a:blip r:embed="rId7"/>
              <a:stretch>
                <a:fillRect/>
              </a:stretch>
            </p:blipFill>
            <p:spPr>
              <a:xfrm>
                <a:off x="5230755" y="2225205"/>
                <a:ext cx="6095520" cy="458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p14:cNvContentPartPr/>
              <p14:nvPr/>
            </p14:nvContentPartPr>
            <p14:xfrm>
              <a:off x="5298795" y="2839365"/>
              <a:ext cx="3035880" cy="165960"/>
            </p14:xfrm>
          </p:contentPart>
        </mc:Choice>
        <mc:Fallback xmlns="">
          <p:pic>
            <p:nvPicPr>
              <p:cNvPr id="11" name="Ink 10"/>
              <p:cNvPicPr/>
              <p:nvPr/>
            </p:nvPicPr>
            <p:blipFill>
              <a:blip r:embed="rId9"/>
              <a:stretch>
                <a:fillRect/>
              </a:stretch>
            </p:blipFill>
            <p:spPr>
              <a:xfrm>
                <a:off x="5253795" y="2771325"/>
                <a:ext cx="3134880" cy="406440"/>
              </a:xfrm>
              <a:prstGeom prst="rect">
                <a:avLst/>
              </a:prstGeom>
            </p:spPr>
          </p:pic>
        </mc:Fallback>
      </mc:AlternateContent>
    </p:spTree>
    <p:extLst>
      <p:ext uri="{BB962C8B-B14F-4D97-AF65-F5344CB8AC3E}">
        <p14:creationId xmlns:p14="http://schemas.microsoft.com/office/powerpoint/2010/main" val="28771714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274172" y="485775"/>
            <a:ext cx="4043362" cy="2614612"/>
          </a:xfrm>
          <a:noFill/>
          <a:ln>
            <a:solidFill>
              <a:schemeClr val="bg1"/>
            </a:solidFill>
          </a:ln>
          <a:effectLst>
            <a:glow rad="152400">
              <a:schemeClr val="bg1">
                <a:alpha val="13000"/>
              </a:schemeClr>
            </a:glow>
          </a:effectLst>
        </p:spPr>
        <p:txBody>
          <a:bodyPr wrap="square">
            <a:noAutofit/>
          </a:bodyPr>
          <a:lstStyle/>
          <a:p>
            <a:r>
              <a:rPr lang="en-US" sz="4400" dirty="0">
                <a:solidFill>
                  <a:schemeClr val="bg1"/>
                </a:solidFill>
              </a:rPr>
              <a:t>Debt Happens:  The Snare of Debt</a:t>
            </a: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4940109" y="485775"/>
            <a:ext cx="6918516" cy="5957887"/>
          </a:xfrm>
          <a:gradFill flip="none" rotWithShape="1">
            <a:gsLst>
              <a:gs pos="26000">
                <a:schemeClr val="accent1">
                  <a:lumMod val="5000"/>
                  <a:lumOff val="95000"/>
                </a:schemeClr>
              </a:gs>
              <a:gs pos="83000">
                <a:srgbClr val="00FFFF"/>
              </a:gs>
              <a:gs pos="100000">
                <a:srgbClr val="7294D1"/>
              </a:gs>
            </a:gsLst>
            <a:lin ang="2700000" scaled="1"/>
            <a:tileRect/>
          </a:gradFill>
        </p:spPr>
        <p:txBody>
          <a:bodyPr>
            <a:noAutofit/>
          </a:bodyPr>
          <a:lstStyle/>
          <a:p>
            <a:r>
              <a:rPr lang="en-US" sz="3200" b="1" baseline="30000" dirty="0"/>
              <a:t>4 </a:t>
            </a:r>
            <a:r>
              <a:rPr lang="en-US" sz="3200" dirty="0"/>
              <a:t>Give not sleep to thine eyes, nor slumber to thine eyelids.</a:t>
            </a:r>
          </a:p>
          <a:p>
            <a:r>
              <a:rPr lang="en-US" sz="3200" b="1" baseline="30000" dirty="0"/>
              <a:t>5 </a:t>
            </a:r>
            <a:r>
              <a:rPr lang="en-US" sz="3200" dirty="0"/>
              <a:t>Deliver thyself as a roe from the hand of the hunter, and as a bird from the hand of the fowler.</a:t>
            </a:r>
          </a:p>
          <a:p>
            <a:r>
              <a:rPr lang="en-US" sz="3200" b="1" baseline="30000" dirty="0"/>
              <a:t>6 </a:t>
            </a:r>
            <a:r>
              <a:rPr lang="en-US" sz="3200" dirty="0"/>
              <a:t>Go to the ant, thou sluggard; consider her ways, and be wise:</a:t>
            </a:r>
          </a:p>
          <a:p>
            <a:r>
              <a:rPr lang="en-US" sz="3200" b="1" baseline="30000" dirty="0"/>
              <a:t>7 </a:t>
            </a:r>
            <a:r>
              <a:rPr lang="en-US" sz="3200" dirty="0"/>
              <a:t>Which having no guide, overseer, or ruler,</a:t>
            </a:r>
          </a:p>
          <a:p>
            <a:r>
              <a:rPr lang="en-US" sz="3200" b="1" baseline="30000" dirty="0"/>
              <a:t>8 </a:t>
            </a:r>
            <a:r>
              <a:rPr lang="en-US" sz="3200" dirty="0" err="1"/>
              <a:t>Provideth</a:t>
            </a:r>
            <a:r>
              <a:rPr lang="en-US" sz="3200" dirty="0"/>
              <a:t> her meat in the summer, and </a:t>
            </a:r>
            <a:r>
              <a:rPr lang="en-US" sz="3200" dirty="0" err="1"/>
              <a:t>gathereth</a:t>
            </a:r>
            <a:r>
              <a:rPr lang="en-US" sz="3200" dirty="0"/>
              <a:t> her food in the harvest.</a:t>
            </a:r>
          </a:p>
        </p:txBody>
      </p:sp>
      <p:sp>
        <p:nvSpPr>
          <p:cNvPr id="6" name="TextBox 5"/>
          <p:cNvSpPr txBox="1"/>
          <p:nvPr/>
        </p:nvSpPr>
        <p:spPr>
          <a:xfrm>
            <a:off x="274172" y="3084402"/>
            <a:ext cx="4043362" cy="646331"/>
          </a:xfrm>
          <a:prstGeom prst="rect">
            <a:avLst/>
          </a:prstGeom>
          <a:noFill/>
        </p:spPr>
        <p:txBody>
          <a:bodyPr wrap="square" rtlCol="0">
            <a:spAutoFit/>
          </a:bodyPr>
          <a:lstStyle/>
          <a:p>
            <a:r>
              <a:rPr lang="en-US" sz="3600" b="1" dirty="0" smtClean="0">
                <a:solidFill>
                  <a:srgbClr val="00FFFF"/>
                </a:solidFill>
              </a:rPr>
              <a:t>Proverbs 6:4-11</a:t>
            </a:r>
            <a:endParaRPr lang="en-US" sz="3600" b="1" dirty="0">
              <a:solidFill>
                <a:srgbClr val="00FFFF"/>
              </a:solidFill>
            </a:endParaRPr>
          </a:p>
        </p:txBody>
      </p:sp>
      <p:sp>
        <p:nvSpPr>
          <p:cNvPr id="9" name="TextBox 8"/>
          <p:cNvSpPr txBox="1"/>
          <p:nvPr/>
        </p:nvSpPr>
        <p:spPr>
          <a:xfrm>
            <a:off x="366082" y="3822576"/>
            <a:ext cx="3963093" cy="2477601"/>
          </a:xfrm>
          <a:prstGeom prst="rect">
            <a:avLst/>
          </a:prstGeom>
          <a:noFill/>
        </p:spPr>
        <p:txBody>
          <a:bodyPr wrap="square" rtlCol="0">
            <a:spAutoFit/>
          </a:bodyPr>
          <a:lstStyle/>
          <a:p>
            <a:r>
              <a:rPr lang="en-US" sz="3100" b="1" dirty="0" smtClean="0">
                <a:solidFill>
                  <a:srgbClr val="66FF66"/>
                </a:solidFill>
              </a:rPr>
              <a:t>Deliver yourself from debt...  </a:t>
            </a:r>
          </a:p>
          <a:p>
            <a:r>
              <a:rPr lang="en-US" sz="3100" b="1" dirty="0" smtClean="0">
                <a:solidFill>
                  <a:srgbClr val="FF66FF"/>
                </a:solidFill>
              </a:rPr>
              <a:t>By working hard with wisdom and dedication.  </a:t>
            </a:r>
            <a:endParaRPr lang="en-US" sz="3100" b="1" dirty="0">
              <a:solidFill>
                <a:srgbClr val="FF66FF"/>
              </a:solidFill>
            </a:endParaRPr>
          </a:p>
        </p:txBody>
      </p:sp>
      <mc:AlternateContent xmlns:mc="http://schemas.openxmlformats.org/markup-compatibility/2006" xmlns:p14="http://schemas.microsoft.com/office/powerpoint/2010/main">
        <mc:Choice Requires="p14">
          <p:contentPart p14:bwMode="auto" r:id="rId4">
            <p14:nvContentPartPr>
              <p14:cNvPr id="5" name="Ink 4"/>
              <p14:cNvContentPartPr/>
              <p14:nvPr/>
            </p14:nvContentPartPr>
            <p14:xfrm>
              <a:off x="5565195" y="1835685"/>
              <a:ext cx="6170040" cy="140400"/>
            </p14:xfrm>
          </p:contentPart>
        </mc:Choice>
        <mc:Fallback xmlns="">
          <p:pic>
            <p:nvPicPr>
              <p:cNvPr id="5" name="Ink 4"/>
              <p:cNvPicPr/>
              <p:nvPr/>
            </p:nvPicPr>
            <p:blipFill>
              <a:blip r:embed="rId5"/>
              <a:stretch>
                <a:fillRect/>
              </a:stretch>
            </p:blipFill>
            <p:spPr>
              <a:xfrm>
                <a:off x="5488875" y="1682685"/>
                <a:ext cx="6341760" cy="477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p14:cNvContentPartPr/>
              <p14:nvPr/>
            </p14:nvContentPartPr>
            <p14:xfrm>
              <a:off x="5256315" y="2382165"/>
              <a:ext cx="5986800" cy="136800"/>
            </p14:xfrm>
          </p:contentPart>
        </mc:Choice>
        <mc:Fallback xmlns="">
          <p:pic>
            <p:nvPicPr>
              <p:cNvPr id="7" name="Ink 6"/>
              <p:cNvPicPr/>
              <p:nvPr/>
            </p:nvPicPr>
            <p:blipFill>
              <a:blip r:embed="rId7"/>
              <a:stretch>
                <a:fillRect/>
              </a:stretch>
            </p:blipFill>
            <p:spPr>
              <a:xfrm>
                <a:off x="5230755" y="2225205"/>
                <a:ext cx="6095520" cy="458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p14:cNvContentPartPr/>
              <p14:nvPr/>
            </p14:nvContentPartPr>
            <p14:xfrm>
              <a:off x="5298795" y="2839365"/>
              <a:ext cx="3035880" cy="165960"/>
            </p14:xfrm>
          </p:contentPart>
        </mc:Choice>
        <mc:Fallback xmlns="">
          <p:pic>
            <p:nvPicPr>
              <p:cNvPr id="11" name="Ink 10"/>
              <p:cNvPicPr/>
              <p:nvPr/>
            </p:nvPicPr>
            <p:blipFill>
              <a:blip r:embed="rId9"/>
              <a:stretch>
                <a:fillRect/>
              </a:stretch>
            </p:blipFill>
            <p:spPr>
              <a:xfrm>
                <a:off x="5253795" y="2771325"/>
                <a:ext cx="3134880" cy="406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p14:cNvContentPartPr/>
              <p14:nvPr/>
            </p14:nvContentPartPr>
            <p14:xfrm>
              <a:off x="5378715" y="644805"/>
              <a:ext cx="5392800" cy="232200"/>
            </p14:xfrm>
          </p:contentPart>
        </mc:Choice>
        <mc:Fallback xmlns="">
          <p:pic>
            <p:nvPicPr>
              <p:cNvPr id="13" name="Ink 12"/>
              <p:cNvPicPr/>
              <p:nvPr/>
            </p:nvPicPr>
            <p:blipFill>
              <a:blip r:embed="rId11"/>
              <a:stretch>
                <a:fillRect/>
              </a:stretch>
            </p:blipFill>
            <p:spPr>
              <a:xfrm>
                <a:off x="5288355" y="507285"/>
                <a:ext cx="5563440" cy="543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p14:cNvContentPartPr/>
              <p14:nvPr/>
            </p14:nvContentPartPr>
            <p14:xfrm>
              <a:off x="5098635" y="1249965"/>
              <a:ext cx="4301640" cy="61560"/>
            </p14:xfrm>
          </p:contentPart>
        </mc:Choice>
        <mc:Fallback xmlns="">
          <p:pic>
            <p:nvPicPr>
              <p:cNvPr id="14" name="Ink 13"/>
              <p:cNvPicPr/>
              <p:nvPr/>
            </p:nvPicPr>
            <p:blipFill>
              <a:blip r:embed="rId13"/>
              <a:stretch>
                <a:fillRect/>
              </a:stretch>
            </p:blipFill>
            <p:spPr>
              <a:xfrm>
                <a:off x="5077395" y="1078965"/>
                <a:ext cx="4408200" cy="3931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p14:cNvContentPartPr/>
              <p14:nvPr/>
            </p14:nvContentPartPr>
            <p14:xfrm>
              <a:off x="5499315" y="3472245"/>
              <a:ext cx="6063840" cy="85680"/>
            </p14:xfrm>
          </p:contentPart>
        </mc:Choice>
        <mc:Fallback xmlns="">
          <p:pic>
            <p:nvPicPr>
              <p:cNvPr id="15" name="Ink 14"/>
              <p:cNvPicPr/>
              <p:nvPr/>
            </p:nvPicPr>
            <p:blipFill>
              <a:blip r:embed="rId15"/>
              <a:stretch>
                <a:fillRect/>
              </a:stretch>
            </p:blipFill>
            <p:spPr>
              <a:xfrm>
                <a:off x="5437395" y="3296205"/>
                <a:ext cx="6204600" cy="4478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p14:cNvContentPartPr/>
              <p14:nvPr/>
            </p14:nvContentPartPr>
            <p14:xfrm>
              <a:off x="5217795" y="3964005"/>
              <a:ext cx="3871440" cy="155880"/>
            </p14:xfrm>
          </p:contentPart>
        </mc:Choice>
        <mc:Fallback xmlns="">
          <p:pic>
            <p:nvPicPr>
              <p:cNvPr id="16" name="Ink 15"/>
              <p:cNvPicPr/>
              <p:nvPr/>
            </p:nvPicPr>
            <p:blipFill>
              <a:blip r:embed="rId17"/>
              <a:stretch>
                <a:fillRect/>
              </a:stretch>
            </p:blipFill>
            <p:spPr>
              <a:xfrm>
                <a:off x="5152275" y="3809205"/>
                <a:ext cx="4030200" cy="5032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k 16"/>
              <p14:cNvContentPartPr/>
              <p14:nvPr/>
            </p14:nvContentPartPr>
            <p14:xfrm>
              <a:off x="11597355" y="3455325"/>
              <a:ext cx="137520" cy="77760"/>
            </p14:xfrm>
          </p:contentPart>
        </mc:Choice>
        <mc:Fallback xmlns="">
          <p:pic>
            <p:nvPicPr>
              <p:cNvPr id="17" name="Ink 16"/>
              <p:cNvPicPr/>
              <p:nvPr/>
            </p:nvPicPr>
            <p:blipFill>
              <a:blip r:embed="rId19"/>
              <a:stretch>
                <a:fillRect/>
              </a:stretch>
            </p:blipFill>
            <p:spPr>
              <a:xfrm>
                <a:off x="11538675" y="3337245"/>
                <a:ext cx="255240" cy="316440"/>
              </a:xfrm>
              <a:prstGeom prst="rect">
                <a:avLst/>
              </a:prstGeom>
            </p:spPr>
          </p:pic>
        </mc:Fallback>
      </mc:AlternateContent>
    </p:spTree>
    <p:extLst>
      <p:ext uri="{BB962C8B-B14F-4D97-AF65-F5344CB8AC3E}">
        <p14:creationId xmlns:p14="http://schemas.microsoft.com/office/powerpoint/2010/main" val="7881290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000667" y="1471613"/>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Debt Happens:  The Snare of Debt</a:t>
            </a:r>
            <a:endParaRPr lang="en-US" sz="4800" dirty="0">
              <a:solidFill>
                <a:srgbClr val="FFFFFF"/>
              </a:solidFill>
            </a:endParaRPr>
          </a:p>
        </p:txBody>
      </p:sp>
      <p:sp>
        <p:nvSpPr>
          <p:cNvPr id="7" name="TextBox 6"/>
          <p:cNvSpPr txBox="1"/>
          <p:nvPr/>
        </p:nvSpPr>
        <p:spPr>
          <a:xfrm>
            <a:off x="8095583" y="4686301"/>
            <a:ext cx="3538538" cy="646331"/>
          </a:xfrm>
          <a:prstGeom prst="rect">
            <a:avLst/>
          </a:prstGeom>
          <a:noFill/>
        </p:spPr>
        <p:txBody>
          <a:bodyPr wrap="square" rtlCol="0">
            <a:spAutoFit/>
          </a:bodyPr>
          <a:lstStyle/>
          <a:p>
            <a:r>
              <a:rPr lang="en-US" sz="3600" b="1" dirty="0" smtClean="0">
                <a:solidFill>
                  <a:srgbClr val="00FFFF"/>
                </a:solidFill>
              </a:rPr>
              <a:t>Proverbs 6:9-11</a:t>
            </a:r>
            <a:endParaRPr lang="en-US" sz="3600" b="1" dirty="0">
              <a:solidFill>
                <a:srgbClr val="00FFFF"/>
              </a:solidFill>
            </a:endParaRPr>
          </a:p>
        </p:txBody>
      </p:sp>
      <p:sp>
        <p:nvSpPr>
          <p:cNvPr id="3" name="Content Placeholder 2"/>
          <p:cNvSpPr>
            <a:spLocks noGrp="1"/>
          </p:cNvSpPr>
          <p:nvPr>
            <p:ph idx="1"/>
          </p:nvPr>
        </p:nvSpPr>
        <p:spPr>
          <a:xfrm>
            <a:off x="461296" y="342901"/>
            <a:ext cx="6615112" cy="6079330"/>
          </a:xfrm>
        </p:spPr>
        <p:txBody>
          <a:bodyPr>
            <a:noAutofit/>
          </a:bodyPr>
          <a:lstStyle/>
          <a:p>
            <a:r>
              <a:rPr lang="en-US" sz="3600" b="1" baseline="30000" dirty="0"/>
              <a:t>9 </a:t>
            </a:r>
            <a:r>
              <a:rPr lang="en-US" sz="3600" dirty="0"/>
              <a:t>How long wilt thou sleep, O sluggard? when wilt thou arise out of thy sleep?</a:t>
            </a:r>
          </a:p>
          <a:p>
            <a:r>
              <a:rPr lang="en-US" sz="3600" b="1" baseline="30000" dirty="0"/>
              <a:t>10 </a:t>
            </a:r>
            <a:r>
              <a:rPr lang="en-US" sz="3600" dirty="0"/>
              <a:t>Yet a little sleep, a little slumber, a little folding of the hands to sleep:</a:t>
            </a:r>
          </a:p>
          <a:p>
            <a:r>
              <a:rPr lang="en-US" sz="3600" b="1" baseline="30000" dirty="0"/>
              <a:t>11 </a:t>
            </a:r>
            <a:r>
              <a:rPr lang="en-US" sz="3600" dirty="0"/>
              <a:t>So shall thy poverty come as one that </a:t>
            </a:r>
            <a:r>
              <a:rPr lang="en-US" sz="3600" dirty="0" err="1"/>
              <a:t>travelleth</a:t>
            </a:r>
            <a:r>
              <a:rPr lang="en-US" sz="3600" dirty="0"/>
              <a:t>, and thy want as an armed man.</a:t>
            </a:r>
          </a:p>
        </p:txBody>
      </p:sp>
    </p:spTree>
    <p:extLst>
      <p:ext uri="{BB962C8B-B14F-4D97-AF65-F5344CB8AC3E}">
        <p14:creationId xmlns:p14="http://schemas.microsoft.com/office/powerpoint/2010/main" val="24433947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54" y="542926"/>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a:solidFill>
                  <a:schemeClr val="bg1"/>
                </a:solidFill>
              </a:rPr>
              <a:t>Debt Happens:  The </a:t>
            </a:r>
            <a:r>
              <a:rPr lang="en-US" sz="4400" dirty="0" smtClean="0">
                <a:solidFill>
                  <a:schemeClr val="bg1"/>
                </a:solidFill>
              </a:rPr>
              <a:t> Plan</a:t>
            </a:r>
            <a:endParaRPr lang="en-US" sz="4400" dirty="0">
              <a:solidFill>
                <a:srgbClr val="FFFFFF"/>
              </a:solidFill>
            </a:endParaRPr>
          </a:p>
        </p:txBody>
      </p:sp>
      <p:sp>
        <p:nvSpPr>
          <p:cNvPr id="6" name="TextBox 5"/>
          <p:cNvSpPr txBox="1"/>
          <p:nvPr/>
        </p:nvSpPr>
        <p:spPr>
          <a:xfrm>
            <a:off x="276859" y="3034398"/>
            <a:ext cx="4100575" cy="1200329"/>
          </a:xfrm>
          <a:prstGeom prst="rect">
            <a:avLst/>
          </a:prstGeom>
          <a:noFill/>
        </p:spPr>
        <p:txBody>
          <a:bodyPr wrap="square" rtlCol="0">
            <a:spAutoFit/>
          </a:bodyPr>
          <a:lstStyle/>
          <a:p>
            <a:pPr algn="ctr"/>
            <a:r>
              <a:rPr lang="en-US" sz="3600" b="1" dirty="0" smtClean="0">
                <a:solidFill>
                  <a:srgbClr val="00FFFF"/>
                </a:solidFill>
              </a:rPr>
              <a:t>Deuteronomy 15:1-18</a:t>
            </a:r>
            <a:endParaRPr lang="en-US" sz="3600" b="1" dirty="0">
              <a:solidFill>
                <a:srgbClr val="00FFFF"/>
              </a:solidFill>
            </a:endParaRPr>
          </a:p>
        </p:txBody>
      </p:sp>
      <p:sp>
        <p:nvSpPr>
          <p:cNvPr id="3" name="Content Placeholder 2"/>
          <p:cNvSpPr>
            <a:spLocks noGrp="1"/>
          </p:cNvSpPr>
          <p:nvPr>
            <p:ph idx="1"/>
          </p:nvPr>
        </p:nvSpPr>
        <p:spPr>
          <a:xfrm>
            <a:off x="5168646" y="763585"/>
            <a:ext cx="6318504" cy="5408615"/>
          </a:xfrm>
        </p:spPr>
        <p:txBody>
          <a:bodyPr>
            <a:noAutofit/>
          </a:bodyPr>
          <a:lstStyle/>
          <a:p>
            <a:r>
              <a:rPr lang="en-US" sz="3600" b="1" dirty="0"/>
              <a:t>15 </a:t>
            </a:r>
            <a:r>
              <a:rPr lang="en-US" sz="3600" dirty="0"/>
              <a:t>At the end of every seven years thou shalt make a release.</a:t>
            </a:r>
          </a:p>
          <a:p>
            <a:r>
              <a:rPr lang="en-US" sz="3600" b="1" baseline="30000" dirty="0"/>
              <a:t>2 </a:t>
            </a:r>
            <a:r>
              <a:rPr lang="en-US" sz="3600" dirty="0"/>
              <a:t>And this is the manner of the release: Every creditor that </a:t>
            </a:r>
            <a:r>
              <a:rPr lang="en-US" sz="3600" dirty="0" err="1"/>
              <a:t>lendeth</a:t>
            </a:r>
            <a:r>
              <a:rPr lang="en-US" sz="3600" dirty="0"/>
              <a:t> ought unto his </a:t>
            </a:r>
            <a:r>
              <a:rPr lang="en-US" sz="3600" dirty="0" err="1"/>
              <a:t>neighbour</a:t>
            </a:r>
            <a:r>
              <a:rPr lang="en-US" sz="3600" dirty="0"/>
              <a:t> shall release it; he shall not exact it of his </a:t>
            </a:r>
            <a:r>
              <a:rPr lang="en-US" sz="3600" dirty="0" err="1"/>
              <a:t>neighbour</a:t>
            </a:r>
            <a:r>
              <a:rPr lang="en-US" sz="3600" dirty="0"/>
              <a:t>, or of his brother; because it is called the </a:t>
            </a:r>
            <a:r>
              <a:rPr lang="en-US" sz="3600" cap="small" dirty="0"/>
              <a:t>Lord</a:t>
            </a:r>
            <a:r>
              <a:rPr lang="en-US" sz="3600" dirty="0"/>
              <a:t>'s </a:t>
            </a:r>
            <a:r>
              <a:rPr lang="en-US" sz="3600" dirty="0" smtClean="0"/>
              <a:t>release.  </a:t>
            </a:r>
            <a:endParaRPr lang="en-US" sz="3600" dirty="0"/>
          </a:p>
        </p:txBody>
      </p:sp>
    </p:spTree>
    <p:extLst>
      <p:ext uri="{BB962C8B-B14F-4D97-AF65-F5344CB8AC3E}">
        <p14:creationId xmlns:p14="http://schemas.microsoft.com/office/powerpoint/2010/main" val="15538547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165687" y="1766703"/>
            <a:ext cx="3363974" cy="1495794"/>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Memory Text</a:t>
            </a:r>
            <a:endParaRPr lang="en-US" sz="4800" dirty="0">
              <a:solidFill>
                <a:srgbClr val="FFFFFF"/>
              </a:solidFill>
            </a:endParaRPr>
          </a:p>
        </p:txBody>
      </p:sp>
      <p:sp>
        <p:nvSpPr>
          <p:cNvPr id="7" name="TextBox 6"/>
          <p:cNvSpPr txBox="1"/>
          <p:nvPr/>
        </p:nvSpPr>
        <p:spPr>
          <a:xfrm>
            <a:off x="8165687" y="3498164"/>
            <a:ext cx="3363974" cy="646331"/>
          </a:xfrm>
          <a:prstGeom prst="rect">
            <a:avLst/>
          </a:prstGeom>
          <a:noFill/>
        </p:spPr>
        <p:txBody>
          <a:bodyPr wrap="square" rtlCol="0">
            <a:spAutoFit/>
          </a:bodyPr>
          <a:lstStyle/>
          <a:p>
            <a:r>
              <a:rPr lang="en-US" sz="3600" b="1" dirty="0" smtClean="0">
                <a:solidFill>
                  <a:srgbClr val="00FFFF"/>
                </a:solidFill>
              </a:rPr>
              <a:t>Proverbs 22:7</a:t>
            </a:r>
            <a:endParaRPr lang="en-US" sz="3600" b="1" dirty="0">
              <a:solidFill>
                <a:srgbClr val="00FFFF"/>
              </a:solidFill>
            </a:endParaRPr>
          </a:p>
        </p:txBody>
      </p:sp>
      <p:sp>
        <p:nvSpPr>
          <p:cNvPr id="3" name="Content Placeholder 2"/>
          <p:cNvSpPr>
            <a:spLocks noGrp="1"/>
          </p:cNvSpPr>
          <p:nvPr>
            <p:ph idx="1"/>
          </p:nvPr>
        </p:nvSpPr>
        <p:spPr>
          <a:xfrm>
            <a:off x="547455" y="809841"/>
            <a:ext cx="6582008" cy="5376647"/>
          </a:xfrm>
        </p:spPr>
        <p:txBody>
          <a:bodyPr>
            <a:normAutofit/>
          </a:bodyPr>
          <a:lstStyle/>
          <a:p>
            <a:pPr marL="0" indent="0">
              <a:buNone/>
            </a:pPr>
            <a:r>
              <a:rPr lang="en-US" sz="5400" b="1" baseline="30000" dirty="0"/>
              <a:t>7 </a:t>
            </a:r>
            <a:r>
              <a:rPr lang="en-US" sz="5400" dirty="0"/>
              <a:t>The rich </a:t>
            </a:r>
            <a:r>
              <a:rPr lang="en-US" sz="5400" dirty="0" err="1"/>
              <a:t>ruleth</a:t>
            </a:r>
            <a:r>
              <a:rPr lang="en-US" sz="5400" dirty="0"/>
              <a:t> over the poor, and the borrower is servant to the lender.</a:t>
            </a:r>
          </a:p>
        </p:txBody>
      </p:sp>
    </p:spTree>
    <p:extLst>
      <p:ext uri="{BB962C8B-B14F-4D97-AF65-F5344CB8AC3E}">
        <p14:creationId xmlns:p14="http://schemas.microsoft.com/office/powerpoint/2010/main" val="41289523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000667" y="1471613"/>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Debt Happens:  The </a:t>
            </a:r>
            <a:r>
              <a:rPr lang="en-US" sz="4800" dirty="0" err="1" smtClean="0">
                <a:solidFill>
                  <a:schemeClr val="bg1"/>
                </a:solidFill>
              </a:rPr>
              <a:t>PLan</a:t>
            </a:r>
            <a:endParaRPr lang="en-US" sz="4800" dirty="0">
              <a:solidFill>
                <a:srgbClr val="FFFFFF"/>
              </a:solidFill>
            </a:endParaRPr>
          </a:p>
        </p:txBody>
      </p:sp>
      <p:sp>
        <p:nvSpPr>
          <p:cNvPr id="7" name="TextBox 6"/>
          <p:cNvSpPr txBox="1"/>
          <p:nvPr/>
        </p:nvSpPr>
        <p:spPr>
          <a:xfrm>
            <a:off x="8095583" y="4443414"/>
            <a:ext cx="3538538" cy="1200329"/>
          </a:xfrm>
          <a:prstGeom prst="rect">
            <a:avLst/>
          </a:prstGeom>
          <a:noFill/>
        </p:spPr>
        <p:txBody>
          <a:bodyPr wrap="square" rtlCol="0">
            <a:spAutoFit/>
          </a:bodyPr>
          <a:lstStyle/>
          <a:p>
            <a:pPr algn="ctr"/>
            <a:r>
              <a:rPr lang="en-US" sz="3600" b="1" dirty="0">
                <a:solidFill>
                  <a:srgbClr val="00FFFF"/>
                </a:solidFill>
              </a:rPr>
              <a:t>Deuteronomy </a:t>
            </a:r>
            <a:r>
              <a:rPr lang="en-US" sz="3600" b="1" dirty="0" smtClean="0">
                <a:solidFill>
                  <a:srgbClr val="00FFFF"/>
                </a:solidFill>
              </a:rPr>
              <a:t>15:3-18</a:t>
            </a:r>
            <a:endParaRPr lang="en-US" sz="3600" b="1" dirty="0">
              <a:solidFill>
                <a:srgbClr val="00FFFF"/>
              </a:solidFill>
            </a:endParaRPr>
          </a:p>
        </p:txBody>
      </p:sp>
      <p:sp>
        <p:nvSpPr>
          <p:cNvPr id="3" name="Content Placeholder 2"/>
          <p:cNvSpPr>
            <a:spLocks noGrp="1"/>
          </p:cNvSpPr>
          <p:nvPr>
            <p:ph idx="1"/>
          </p:nvPr>
        </p:nvSpPr>
        <p:spPr>
          <a:xfrm>
            <a:off x="461296" y="442913"/>
            <a:ext cx="6615112" cy="5979318"/>
          </a:xfrm>
        </p:spPr>
        <p:txBody>
          <a:bodyPr>
            <a:noAutofit/>
          </a:bodyPr>
          <a:lstStyle/>
          <a:p>
            <a:r>
              <a:rPr lang="en-US" sz="3600" b="1" baseline="30000" dirty="0"/>
              <a:t>3 </a:t>
            </a:r>
            <a:r>
              <a:rPr lang="en-US" sz="3600" dirty="0"/>
              <a:t>Of a foreigner thou </a:t>
            </a:r>
            <a:r>
              <a:rPr lang="en-US" sz="3600" dirty="0" err="1"/>
              <a:t>mayest</a:t>
            </a:r>
            <a:r>
              <a:rPr lang="en-US" sz="3600" dirty="0"/>
              <a:t> exact it again: but that which is thine with thy brother thine hand shall release;</a:t>
            </a:r>
          </a:p>
          <a:p>
            <a:r>
              <a:rPr lang="en-US" sz="3600" b="1" baseline="30000" dirty="0"/>
              <a:t>4 </a:t>
            </a:r>
            <a:r>
              <a:rPr lang="en-US" sz="3600" dirty="0"/>
              <a:t>Save when there shall be no poor among you; for the </a:t>
            </a:r>
            <a:r>
              <a:rPr lang="en-US" sz="3600" cap="small" dirty="0"/>
              <a:t>Lord</a:t>
            </a:r>
            <a:r>
              <a:rPr lang="en-US" sz="3600" dirty="0"/>
              <a:t> shall greatly bless thee in the land which the </a:t>
            </a:r>
            <a:r>
              <a:rPr lang="en-US" sz="3600" cap="small" dirty="0"/>
              <a:t>Lord</a:t>
            </a:r>
            <a:r>
              <a:rPr lang="en-US" sz="3600" dirty="0"/>
              <a:t> thy God giveth thee for an inheritance to possess it</a:t>
            </a:r>
            <a:r>
              <a:rPr lang="en-US" sz="3600" dirty="0" smtClean="0"/>
              <a:t>:</a:t>
            </a:r>
          </a:p>
        </p:txBody>
      </p:sp>
    </p:spTree>
    <p:extLst>
      <p:ext uri="{BB962C8B-B14F-4D97-AF65-F5344CB8AC3E}">
        <p14:creationId xmlns:p14="http://schemas.microsoft.com/office/powerpoint/2010/main" val="3657577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500062" y="942975"/>
            <a:ext cx="3488859" cy="1971675"/>
          </a:xfrm>
          <a:noFill/>
          <a:ln>
            <a:solidFill>
              <a:schemeClr val="bg1"/>
            </a:solidFill>
          </a:ln>
          <a:effectLst>
            <a:glow rad="152400">
              <a:schemeClr val="bg1">
                <a:alpha val="13000"/>
              </a:schemeClr>
            </a:glow>
          </a:effectLst>
        </p:spPr>
        <p:txBody>
          <a:bodyPr wrap="square">
            <a:noAutofit/>
          </a:bodyPr>
          <a:lstStyle/>
          <a:p>
            <a:r>
              <a:rPr lang="en-US" sz="4400" dirty="0">
                <a:solidFill>
                  <a:schemeClr val="bg1"/>
                </a:solidFill>
              </a:rPr>
              <a:t>Debt Happens:  The </a:t>
            </a:r>
            <a:r>
              <a:rPr lang="en-US" sz="4400" dirty="0" smtClean="0">
                <a:solidFill>
                  <a:schemeClr val="bg1"/>
                </a:solidFill>
              </a:rPr>
              <a:t>Plan</a:t>
            </a:r>
            <a:endParaRPr lang="en-US" sz="4400" dirty="0">
              <a:solidFill>
                <a:schemeClr val="bg1"/>
              </a:solidFill>
            </a:endParaRP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4940109" y="485775"/>
            <a:ext cx="6918516" cy="5957887"/>
          </a:xfrm>
          <a:gradFill flip="none" rotWithShape="1">
            <a:gsLst>
              <a:gs pos="26000">
                <a:schemeClr val="accent1">
                  <a:lumMod val="5000"/>
                  <a:lumOff val="95000"/>
                </a:schemeClr>
              </a:gs>
              <a:gs pos="83000">
                <a:srgbClr val="00FFFF"/>
              </a:gs>
              <a:gs pos="100000">
                <a:srgbClr val="7294D1"/>
              </a:gs>
            </a:gsLst>
            <a:lin ang="2700000" scaled="1"/>
            <a:tileRect/>
          </a:gradFill>
        </p:spPr>
        <p:txBody>
          <a:bodyPr>
            <a:noAutofit/>
          </a:bodyPr>
          <a:lstStyle/>
          <a:p>
            <a:r>
              <a:rPr lang="en-US" sz="3200" b="1" baseline="30000" dirty="0"/>
              <a:t>5 </a:t>
            </a:r>
            <a:r>
              <a:rPr lang="en-US" sz="3200" dirty="0"/>
              <a:t>Only if thou carefully hearken unto the voice of the </a:t>
            </a:r>
            <a:r>
              <a:rPr lang="en-US" sz="3200" cap="small" dirty="0"/>
              <a:t>Lord</a:t>
            </a:r>
            <a:r>
              <a:rPr lang="en-US" sz="3200" dirty="0"/>
              <a:t> thy God, to observe to do all these commandments which I command thee this day.</a:t>
            </a:r>
          </a:p>
          <a:p>
            <a:r>
              <a:rPr lang="en-US" sz="3200" b="1" baseline="30000" dirty="0"/>
              <a:t>6 </a:t>
            </a:r>
            <a:r>
              <a:rPr lang="en-US" sz="3200" dirty="0"/>
              <a:t>For the </a:t>
            </a:r>
            <a:r>
              <a:rPr lang="en-US" sz="3200" cap="small" dirty="0"/>
              <a:t>Lord</a:t>
            </a:r>
            <a:r>
              <a:rPr lang="en-US" sz="3200" dirty="0"/>
              <a:t> thy God </a:t>
            </a:r>
            <a:r>
              <a:rPr lang="en-US" sz="3200" dirty="0" err="1"/>
              <a:t>blesseth</a:t>
            </a:r>
            <a:r>
              <a:rPr lang="en-US" sz="3200" dirty="0"/>
              <a:t> thee, as he promised thee: and thou shalt lend unto many nations, but thou shalt not borrow; and thou shalt reign over many nations, but they shall not reign over thee</a:t>
            </a:r>
            <a:r>
              <a:rPr lang="en-US" sz="3200" dirty="0" smtClean="0"/>
              <a:t>.</a:t>
            </a:r>
            <a:endParaRPr lang="en-US" sz="3200" dirty="0"/>
          </a:p>
        </p:txBody>
      </p:sp>
      <p:sp>
        <p:nvSpPr>
          <p:cNvPr id="6" name="TextBox 5"/>
          <p:cNvSpPr txBox="1"/>
          <p:nvPr/>
        </p:nvSpPr>
        <p:spPr>
          <a:xfrm>
            <a:off x="464640" y="3211294"/>
            <a:ext cx="4043362" cy="1200329"/>
          </a:xfrm>
          <a:prstGeom prst="rect">
            <a:avLst/>
          </a:prstGeom>
          <a:noFill/>
        </p:spPr>
        <p:txBody>
          <a:bodyPr wrap="square" rtlCol="0">
            <a:spAutoFit/>
          </a:bodyPr>
          <a:lstStyle/>
          <a:p>
            <a:pPr algn="ctr"/>
            <a:r>
              <a:rPr lang="en-US" sz="3600" b="1" dirty="0">
                <a:solidFill>
                  <a:srgbClr val="00FFFF"/>
                </a:solidFill>
              </a:rPr>
              <a:t>Deuteronomy </a:t>
            </a:r>
            <a:r>
              <a:rPr lang="en-US" sz="3600" b="1" dirty="0" smtClean="0">
                <a:solidFill>
                  <a:srgbClr val="00FFFF"/>
                </a:solidFill>
              </a:rPr>
              <a:t>15:5-18</a:t>
            </a:r>
            <a:endParaRPr lang="en-US" sz="3600" b="1" dirty="0">
              <a:solidFill>
                <a:srgbClr val="00FFFF"/>
              </a:solidFill>
            </a:endParaRPr>
          </a:p>
        </p:txBody>
      </p:sp>
    </p:spTree>
    <p:extLst>
      <p:ext uri="{BB962C8B-B14F-4D97-AF65-F5344CB8AC3E}">
        <p14:creationId xmlns:p14="http://schemas.microsoft.com/office/powerpoint/2010/main" val="2071905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000667" y="1471613"/>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Debt Happens:  The </a:t>
            </a:r>
            <a:r>
              <a:rPr lang="en-US" sz="4800" dirty="0" err="1" smtClean="0">
                <a:solidFill>
                  <a:schemeClr val="bg1"/>
                </a:solidFill>
              </a:rPr>
              <a:t>PLan</a:t>
            </a:r>
            <a:endParaRPr lang="en-US" sz="4800" dirty="0">
              <a:solidFill>
                <a:srgbClr val="FFFFFF"/>
              </a:solidFill>
            </a:endParaRPr>
          </a:p>
        </p:txBody>
      </p:sp>
      <p:sp>
        <p:nvSpPr>
          <p:cNvPr id="7" name="TextBox 6"/>
          <p:cNvSpPr txBox="1"/>
          <p:nvPr/>
        </p:nvSpPr>
        <p:spPr>
          <a:xfrm>
            <a:off x="8095583" y="4443414"/>
            <a:ext cx="3538538" cy="1200329"/>
          </a:xfrm>
          <a:prstGeom prst="rect">
            <a:avLst/>
          </a:prstGeom>
          <a:noFill/>
        </p:spPr>
        <p:txBody>
          <a:bodyPr wrap="square" rtlCol="0">
            <a:spAutoFit/>
          </a:bodyPr>
          <a:lstStyle/>
          <a:p>
            <a:pPr algn="ctr"/>
            <a:r>
              <a:rPr lang="en-US" sz="3600" b="1" dirty="0">
                <a:solidFill>
                  <a:srgbClr val="00FFFF"/>
                </a:solidFill>
              </a:rPr>
              <a:t>Deuteronomy </a:t>
            </a:r>
            <a:r>
              <a:rPr lang="en-US" sz="3600" b="1" dirty="0" smtClean="0">
                <a:solidFill>
                  <a:srgbClr val="00FFFF"/>
                </a:solidFill>
              </a:rPr>
              <a:t>15:7-18</a:t>
            </a:r>
            <a:endParaRPr lang="en-US" sz="3600" b="1" dirty="0">
              <a:solidFill>
                <a:srgbClr val="00FFFF"/>
              </a:solidFill>
            </a:endParaRPr>
          </a:p>
        </p:txBody>
      </p:sp>
      <p:sp>
        <p:nvSpPr>
          <p:cNvPr id="3" name="Content Placeholder 2"/>
          <p:cNvSpPr>
            <a:spLocks noGrp="1"/>
          </p:cNvSpPr>
          <p:nvPr>
            <p:ph idx="1"/>
          </p:nvPr>
        </p:nvSpPr>
        <p:spPr>
          <a:xfrm>
            <a:off x="461296" y="232229"/>
            <a:ext cx="6615112" cy="6190002"/>
          </a:xfrm>
        </p:spPr>
        <p:txBody>
          <a:bodyPr>
            <a:noAutofit/>
          </a:bodyPr>
          <a:lstStyle/>
          <a:p>
            <a:r>
              <a:rPr lang="en-US" sz="3600" b="1" baseline="30000" dirty="0"/>
              <a:t>7 </a:t>
            </a:r>
            <a:r>
              <a:rPr lang="en-US" sz="3600" dirty="0"/>
              <a:t>If there be among you a poor man of one of thy brethren within any of thy gates in thy land which the </a:t>
            </a:r>
            <a:r>
              <a:rPr lang="en-US" sz="3600" cap="small" dirty="0"/>
              <a:t>Lord</a:t>
            </a:r>
            <a:r>
              <a:rPr lang="en-US" sz="3600" dirty="0"/>
              <a:t> thy God giveth thee, thou shalt not harden thine heart, nor shut thine hand from thy poor brother:</a:t>
            </a:r>
          </a:p>
          <a:p>
            <a:r>
              <a:rPr lang="en-US" sz="3600" b="1" baseline="30000" dirty="0"/>
              <a:t>8 </a:t>
            </a:r>
            <a:r>
              <a:rPr lang="en-US" sz="3600" dirty="0"/>
              <a:t>But thou shalt open thine hand wide unto him, and shalt surely lend him sufficient for his need, in that which he </a:t>
            </a:r>
            <a:r>
              <a:rPr lang="en-US" sz="3600" dirty="0" err="1"/>
              <a:t>wanteth</a:t>
            </a:r>
            <a:r>
              <a:rPr lang="en-US" sz="3600" dirty="0" smtClean="0"/>
              <a:t>.</a:t>
            </a:r>
            <a:endParaRPr lang="en-US" sz="3600" dirty="0"/>
          </a:p>
        </p:txBody>
      </p:sp>
    </p:spTree>
    <p:extLst>
      <p:ext uri="{BB962C8B-B14F-4D97-AF65-F5344CB8AC3E}">
        <p14:creationId xmlns:p14="http://schemas.microsoft.com/office/powerpoint/2010/main" val="37295098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54" y="542926"/>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a:solidFill>
                  <a:schemeClr val="bg1"/>
                </a:solidFill>
              </a:rPr>
              <a:t>Debt Happens:  The </a:t>
            </a:r>
            <a:r>
              <a:rPr lang="en-US" sz="4400" dirty="0" smtClean="0">
                <a:solidFill>
                  <a:schemeClr val="bg1"/>
                </a:solidFill>
              </a:rPr>
              <a:t> Plan</a:t>
            </a:r>
            <a:endParaRPr lang="en-US" sz="4400" dirty="0">
              <a:solidFill>
                <a:srgbClr val="FFFFFF"/>
              </a:solidFill>
            </a:endParaRPr>
          </a:p>
        </p:txBody>
      </p:sp>
      <p:sp>
        <p:nvSpPr>
          <p:cNvPr id="6" name="TextBox 5"/>
          <p:cNvSpPr txBox="1"/>
          <p:nvPr/>
        </p:nvSpPr>
        <p:spPr>
          <a:xfrm>
            <a:off x="276859" y="3034398"/>
            <a:ext cx="4100575" cy="1200329"/>
          </a:xfrm>
          <a:prstGeom prst="rect">
            <a:avLst/>
          </a:prstGeom>
          <a:noFill/>
        </p:spPr>
        <p:txBody>
          <a:bodyPr wrap="square" rtlCol="0">
            <a:spAutoFit/>
          </a:bodyPr>
          <a:lstStyle/>
          <a:p>
            <a:pPr algn="ctr"/>
            <a:r>
              <a:rPr lang="en-US" sz="3600" b="1" dirty="0" smtClean="0">
                <a:solidFill>
                  <a:srgbClr val="00FFFF"/>
                </a:solidFill>
              </a:rPr>
              <a:t>Deuteronomy 15:9-18</a:t>
            </a:r>
            <a:endParaRPr lang="en-US" sz="3600" b="1" dirty="0">
              <a:solidFill>
                <a:srgbClr val="00FFFF"/>
              </a:solidFill>
            </a:endParaRPr>
          </a:p>
        </p:txBody>
      </p:sp>
      <p:sp>
        <p:nvSpPr>
          <p:cNvPr id="3" name="Content Placeholder 2"/>
          <p:cNvSpPr>
            <a:spLocks noGrp="1"/>
          </p:cNvSpPr>
          <p:nvPr>
            <p:ph idx="1"/>
          </p:nvPr>
        </p:nvSpPr>
        <p:spPr>
          <a:xfrm>
            <a:off x="5168646" y="769257"/>
            <a:ext cx="6318504" cy="5402943"/>
          </a:xfrm>
        </p:spPr>
        <p:txBody>
          <a:bodyPr>
            <a:noAutofit/>
          </a:bodyPr>
          <a:lstStyle/>
          <a:p>
            <a:r>
              <a:rPr lang="en-US" sz="3600" b="1" baseline="30000" dirty="0"/>
              <a:t>9 </a:t>
            </a:r>
            <a:r>
              <a:rPr lang="en-US" sz="3600" dirty="0"/>
              <a:t>Beware that there be not a thought in thy wicked heart, saying, The seventh year, the year of release, is at hand; and thine eye be evil against thy poor brother, and thou </a:t>
            </a:r>
            <a:r>
              <a:rPr lang="en-US" sz="3600" dirty="0" err="1"/>
              <a:t>givest</a:t>
            </a:r>
            <a:r>
              <a:rPr lang="en-US" sz="3600" dirty="0"/>
              <a:t> him </a:t>
            </a:r>
            <a:r>
              <a:rPr lang="en-US" sz="3600" dirty="0" err="1"/>
              <a:t>nought</a:t>
            </a:r>
            <a:r>
              <a:rPr lang="en-US" sz="3600" dirty="0"/>
              <a:t>; and he cry unto the </a:t>
            </a:r>
            <a:r>
              <a:rPr lang="en-US" sz="3600" cap="small" dirty="0"/>
              <a:t>Lord</a:t>
            </a:r>
            <a:r>
              <a:rPr lang="en-US" sz="3600" dirty="0"/>
              <a:t> against thee, and it be sin unto thee</a:t>
            </a:r>
            <a:r>
              <a:rPr lang="en-US" sz="3600" dirty="0" smtClean="0"/>
              <a:t>.</a:t>
            </a:r>
            <a:endParaRPr lang="en-US" sz="3600" dirty="0"/>
          </a:p>
        </p:txBody>
      </p:sp>
    </p:spTree>
    <p:extLst>
      <p:ext uri="{BB962C8B-B14F-4D97-AF65-F5344CB8AC3E}">
        <p14:creationId xmlns:p14="http://schemas.microsoft.com/office/powerpoint/2010/main" val="35342467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000667" y="1471613"/>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Debt Happens:  The </a:t>
            </a:r>
            <a:r>
              <a:rPr lang="en-US" sz="4800" dirty="0" err="1" smtClean="0">
                <a:solidFill>
                  <a:schemeClr val="bg1"/>
                </a:solidFill>
              </a:rPr>
              <a:t>PLan</a:t>
            </a:r>
            <a:endParaRPr lang="en-US" sz="4800" dirty="0">
              <a:solidFill>
                <a:srgbClr val="FFFFFF"/>
              </a:solidFill>
            </a:endParaRPr>
          </a:p>
        </p:txBody>
      </p:sp>
      <p:sp>
        <p:nvSpPr>
          <p:cNvPr id="7" name="TextBox 6"/>
          <p:cNvSpPr txBox="1"/>
          <p:nvPr/>
        </p:nvSpPr>
        <p:spPr>
          <a:xfrm>
            <a:off x="8095583" y="4443414"/>
            <a:ext cx="3538538" cy="1200329"/>
          </a:xfrm>
          <a:prstGeom prst="rect">
            <a:avLst/>
          </a:prstGeom>
          <a:noFill/>
        </p:spPr>
        <p:txBody>
          <a:bodyPr wrap="square" rtlCol="0">
            <a:spAutoFit/>
          </a:bodyPr>
          <a:lstStyle/>
          <a:p>
            <a:pPr algn="ctr"/>
            <a:r>
              <a:rPr lang="en-US" sz="3600" b="1" dirty="0">
                <a:solidFill>
                  <a:srgbClr val="00FFFF"/>
                </a:solidFill>
              </a:rPr>
              <a:t>Deuteronomy </a:t>
            </a:r>
            <a:r>
              <a:rPr lang="en-US" sz="3600" b="1" dirty="0" smtClean="0">
                <a:solidFill>
                  <a:srgbClr val="00FFFF"/>
                </a:solidFill>
              </a:rPr>
              <a:t>15:10-18</a:t>
            </a:r>
            <a:endParaRPr lang="en-US" sz="3600" b="1" dirty="0">
              <a:solidFill>
                <a:srgbClr val="00FFFF"/>
              </a:solidFill>
            </a:endParaRPr>
          </a:p>
        </p:txBody>
      </p:sp>
      <p:sp>
        <p:nvSpPr>
          <p:cNvPr id="3" name="Content Placeholder 2"/>
          <p:cNvSpPr>
            <a:spLocks noGrp="1"/>
          </p:cNvSpPr>
          <p:nvPr>
            <p:ph idx="1"/>
          </p:nvPr>
        </p:nvSpPr>
        <p:spPr>
          <a:xfrm>
            <a:off x="461296" y="442913"/>
            <a:ext cx="6615112" cy="5979318"/>
          </a:xfrm>
        </p:spPr>
        <p:txBody>
          <a:bodyPr>
            <a:noAutofit/>
          </a:bodyPr>
          <a:lstStyle/>
          <a:p>
            <a:r>
              <a:rPr lang="en-US" sz="3200" b="1" baseline="30000" dirty="0"/>
              <a:t>10 </a:t>
            </a:r>
            <a:r>
              <a:rPr lang="en-US" sz="3200" dirty="0"/>
              <a:t>Thou shalt surely give him, and thine heart shall not be grieved when thou </a:t>
            </a:r>
            <a:r>
              <a:rPr lang="en-US" sz="3200" dirty="0" err="1"/>
              <a:t>givest</a:t>
            </a:r>
            <a:r>
              <a:rPr lang="en-US" sz="3200" dirty="0"/>
              <a:t> unto him: because that for this thing the </a:t>
            </a:r>
            <a:r>
              <a:rPr lang="en-US" sz="3200" cap="small" dirty="0"/>
              <a:t>Lord</a:t>
            </a:r>
            <a:r>
              <a:rPr lang="en-US" sz="3200" dirty="0"/>
              <a:t> thy God shall bless thee in all thy works, and in all that thou </a:t>
            </a:r>
            <a:r>
              <a:rPr lang="en-US" sz="3200" dirty="0" err="1"/>
              <a:t>puttest</a:t>
            </a:r>
            <a:r>
              <a:rPr lang="en-US" sz="3200" dirty="0"/>
              <a:t> thine hand unto.</a:t>
            </a:r>
          </a:p>
          <a:p>
            <a:r>
              <a:rPr lang="en-US" sz="3200" b="1" baseline="30000" dirty="0"/>
              <a:t>11 </a:t>
            </a:r>
            <a:r>
              <a:rPr lang="en-US" sz="3200" dirty="0"/>
              <a:t>For the poor shall never cease out of the land: therefore I command thee, saying, Thou shalt open thine hand wide unto thy brother, to thy poor, and to thy needy, in thy land.</a:t>
            </a:r>
          </a:p>
        </p:txBody>
      </p:sp>
    </p:spTree>
    <p:extLst>
      <p:ext uri="{BB962C8B-B14F-4D97-AF65-F5344CB8AC3E}">
        <p14:creationId xmlns:p14="http://schemas.microsoft.com/office/powerpoint/2010/main" val="5411841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500062" y="942975"/>
            <a:ext cx="3488859" cy="1971675"/>
          </a:xfrm>
          <a:noFill/>
          <a:ln>
            <a:solidFill>
              <a:schemeClr val="bg1"/>
            </a:solidFill>
          </a:ln>
          <a:effectLst>
            <a:glow rad="152400">
              <a:schemeClr val="bg1">
                <a:alpha val="13000"/>
              </a:schemeClr>
            </a:glow>
          </a:effectLst>
        </p:spPr>
        <p:txBody>
          <a:bodyPr wrap="square">
            <a:noAutofit/>
          </a:bodyPr>
          <a:lstStyle/>
          <a:p>
            <a:r>
              <a:rPr lang="en-US" sz="4400" dirty="0">
                <a:solidFill>
                  <a:schemeClr val="bg1"/>
                </a:solidFill>
              </a:rPr>
              <a:t>Debt Happens:  The </a:t>
            </a:r>
            <a:r>
              <a:rPr lang="en-US" sz="4400" dirty="0" smtClean="0">
                <a:solidFill>
                  <a:schemeClr val="bg1"/>
                </a:solidFill>
              </a:rPr>
              <a:t>Plan</a:t>
            </a:r>
            <a:endParaRPr lang="en-US" sz="4400" dirty="0">
              <a:solidFill>
                <a:schemeClr val="bg1"/>
              </a:solidFill>
            </a:endParaRP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5316283" y="711200"/>
            <a:ext cx="6237088" cy="5254171"/>
          </a:xfrm>
          <a:gradFill flip="none" rotWithShape="1">
            <a:gsLst>
              <a:gs pos="26000">
                <a:schemeClr val="accent1">
                  <a:lumMod val="5000"/>
                  <a:lumOff val="95000"/>
                </a:schemeClr>
              </a:gs>
              <a:gs pos="83000">
                <a:srgbClr val="00FFFF"/>
              </a:gs>
              <a:gs pos="100000">
                <a:srgbClr val="7294D1"/>
              </a:gs>
            </a:gsLst>
            <a:lin ang="2700000" scaled="1"/>
            <a:tileRect/>
          </a:gradFill>
        </p:spPr>
        <p:txBody>
          <a:bodyPr>
            <a:noAutofit/>
          </a:bodyPr>
          <a:lstStyle/>
          <a:p>
            <a:r>
              <a:rPr lang="en-US" sz="3400" b="1" baseline="30000" dirty="0"/>
              <a:t>12 </a:t>
            </a:r>
            <a:r>
              <a:rPr lang="en-US" sz="3400" dirty="0"/>
              <a:t>And if thy brother, an Hebrew man, or an Hebrew woman, be sold unto thee, and serve thee six years; then in the seventh year thou shalt let him go free from thee.</a:t>
            </a:r>
          </a:p>
          <a:p>
            <a:r>
              <a:rPr lang="en-US" sz="3400" b="1" baseline="30000" dirty="0"/>
              <a:t>13 </a:t>
            </a:r>
            <a:r>
              <a:rPr lang="en-US" sz="3400" dirty="0"/>
              <a:t>And when thou </a:t>
            </a:r>
            <a:r>
              <a:rPr lang="en-US" sz="3400" dirty="0" err="1"/>
              <a:t>sendest</a:t>
            </a:r>
            <a:r>
              <a:rPr lang="en-US" sz="3400" dirty="0"/>
              <a:t> him out free from thee, thou shalt not let him go away empty</a:t>
            </a:r>
            <a:r>
              <a:rPr lang="en-US" sz="3400" dirty="0" smtClean="0"/>
              <a:t>:</a:t>
            </a:r>
            <a:endParaRPr lang="en-US" sz="3400" dirty="0"/>
          </a:p>
        </p:txBody>
      </p:sp>
      <p:sp>
        <p:nvSpPr>
          <p:cNvPr id="6" name="TextBox 5"/>
          <p:cNvSpPr txBox="1"/>
          <p:nvPr/>
        </p:nvSpPr>
        <p:spPr>
          <a:xfrm>
            <a:off x="464640" y="3211294"/>
            <a:ext cx="4043362" cy="1200329"/>
          </a:xfrm>
          <a:prstGeom prst="rect">
            <a:avLst/>
          </a:prstGeom>
          <a:noFill/>
        </p:spPr>
        <p:txBody>
          <a:bodyPr wrap="square" rtlCol="0">
            <a:spAutoFit/>
          </a:bodyPr>
          <a:lstStyle/>
          <a:p>
            <a:pPr algn="ctr"/>
            <a:r>
              <a:rPr lang="en-US" sz="3600" b="1" dirty="0">
                <a:solidFill>
                  <a:srgbClr val="00FFFF"/>
                </a:solidFill>
              </a:rPr>
              <a:t>Deuteronomy </a:t>
            </a:r>
            <a:r>
              <a:rPr lang="en-US" sz="3600" b="1" dirty="0" smtClean="0">
                <a:solidFill>
                  <a:srgbClr val="00FFFF"/>
                </a:solidFill>
              </a:rPr>
              <a:t>15:12-18</a:t>
            </a:r>
            <a:endParaRPr lang="en-US" sz="3600" b="1" dirty="0">
              <a:solidFill>
                <a:srgbClr val="00FFFF"/>
              </a:solidFill>
            </a:endParaRPr>
          </a:p>
        </p:txBody>
      </p:sp>
    </p:spTree>
    <p:extLst>
      <p:ext uri="{BB962C8B-B14F-4D97-AF65-F5344CB8AC3E}">
        <p14:creationId xmlns:p14="http://schemas.microsoft.com/office/powerpoint/2010/main" val="41274691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000667" y="1471613"/>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Debt Happens:  The </a:t>
            </a:r>
            <a:r>
              <a:rPr lang="en-US" sz="4800" dirty="0" err="1" smtClean="0">
                <a:solidFill>
                  <a:schemeClr val="bg1"/>
                </a:solidFill>
              </a:rPr>
              <a:t>PLan</a:t>
            </a:r>
            <a:endParaRPr lang="en-US" sz="4800" dirty="0">
              <a:solidFill>
                <a:srgbClr val="FFFFFF"/>
              </a:solidFill>
            </a:endParaRPr>
          </a:p>
        </p:txBody>
      </p:sp>
      <p:sp>
        <p:nvSpPr>
          <p:cNvPr id="7" name="TextBox 6"/>
          <p:cNvSpPr txBox="1"/>
          <p:nvPr/>
        </p:nvSpPr>
        <p:spPr>
          <a:xfrm>
            <a:off x="8095583" y="4443414"/>
            <a:ext cx="3538538" cy="1200329"/>
          </a:xfrm>
          <a:prstGeom prst="rect">
            <a:avLst/>
          </a:prstGeom>
          <a:noFill/>
        </p:spPr>
        <p:txBody>
          <a:bodyPr wrap="square" rtlCol="0">
            <a:spAutoFit/>
          </a:bodyPr>
          <a:lstStyle/>
          <a:p>
            <a:pPr algn="ctr"/>
            <a:r>
              <a:rPr lang="en-US" sz="3600" b="1" dirty="0">
                <a:solidFill>
                  <a:srgbClr val="00FFFF"/>
                </a:solidFill>
              </a:rPr>
              <a:t>Deuteronomy </a:t>
            </a:r>
            <a:r>
              <a:rPr lang="en-US" sz="3600" b="1" dirty="0" smtClean="0">
                <a:solidFill>
                  <a:srgbClr val="00FFFF"/>
                </a:solidFill>
              </a:rPr>
              <a:t>15:14-18</a:t>
            </a:r>
            <a:endParaRPr lang="en-US" sz="3600" b="1" dirty="0">
              <a:solidFill>
                <a:srgbClr val="00FFFF"/>
              </a:solidFill>
            </a:endParaRPr>
          </a:p>
        </p:txBody>
      </p:sp>
      <p:sp>
        <p:nvSpPr>
          <p:cNvPr id="3" name="Content Placeholder 2"/>
          <p:cNvSpPr>
            <a:spLocks noGrp="1"/>
          </p:cNvSpPr>
          <p:nvPr>
            <p:ph idx="1"/>
          </p:nvPr>
        </p:nvSpPr>
        <p:spPr>
          <a:xfrm>
            <a:off x="461296" y="442913"/>
            <a:ext cx="6615112" cy="5979318"/>
          </a:xfrm>
        </p:spPr>
        <p:txBody>
          <a:bodyPr>
            <a:noAutofit/>
          </a:bodyPr>
          <a:lstStyle/>
          <a:p>
            <a:r>
              <a:rPr lang="en-US" sz="3200" b="1" baseline="30000" dirty="0"/>
              <a:t>14 </a:t>
            </a:r>
            <a:r>
              <a:rPr lang="en-US" sz="3200" dirty="0"/>
              <a:t>Thou shalt furnish him liberally out of thy flock, and out of thy floor, and out of thy winepress: of that wherewith the </a:t>
            </a:r>
            <a:r>
              <a:rPr lang="en-US" sz="3200" cap="small" dirty="0"/>
              <a:t>Lord</a:t>
            </a:r>
            <a:r>
              <a:rPr lang="en-US" sz="3200" dirty="0"/>
              <a:t> thy God hath blessed thee thou shalt give unto him.</a:t>
            </a:r>
          </a:p>
          <a:p>
            <a:r>
              <a:rPr lang="en-US" sz="3200" b="1" baseline="30000" dirty="0"/>
              <a:t>15 </a:t>
            </a:r>
            <a:r>
              <a:rPr lang="en-US" sz="3200" dirty="0"/>
              <a:t>And thou shalt remember that thou </a:t>
            </a:r>
            <a:r>
              <a:rPr lang="en-US" sz="3200" dirty="0" err="1"/>
              <a:t>wast</a:t>
            </a:r>
            <a:r>
              <a:rPr lang="en-US" sz="3200" dirty="0"/>
              <a:t> a bondman in the land of Egypt, and the </a:t>
            </a:r>
            <a:r>
              <a:rPr lang="en-US" sz="3200" cap="small" dirty="0"/>
              <a:t>Lord</a:t>
            </a:r>
            <a:r>
              <a:rPr lang="en-US" sz="3200" dirty="0"/>
              <a:t> thy God redeemed thee: therefore I command thee this thing to day</a:t>
            </a:r>
            <a:r>
              <a:rPr lang="en-US" sz="3200" dirty="0" smtClean="0"/>
              <a:t>.</a:t>
            </a:r>
            <a:endParaRPr lang="en-US" sz="3200" dirty="0"/>
          </a:p>
        </p:txBody>
      </p:sp>
    </p:spTree>
    <p:extLst>
      <p:ext uri="{BB962C8B-B14F-4D97-AF65-F5344CB8AC3E}">
        <p14:creationId xmlns:p14="http://schemas.microsoft.com/office/powerpoint/2010/main" val="41814311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52" y="1268641"/>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a:solidFill>
                  <a:schemeClr val="bg1"/>
                </a:solidFill>
              </a:rPr>
              <a:t>Debt Happens:  The </a:t>
            </a:r>
            <a:r>
              <a:rPr lang="en-US" sz="4400" dirty="0" smtClean="0">
                <a:solidFill>
                  <a:schemeClr val="bg1"/>
                </a:solidFill>
              </a:rPr>
              <a:t> Plan</a:t>
            </a:r>
            <a:endParaRPr lang="en-US" sz="4400" dirty="0">
              <a:solidFill>
                <a:srgbClr val="FFFFFF"/>
              </a:solidFill>
            </a:endParaRPr>
          </a:p>
        </p:txBody>
      </p:sp>
      <p:sp>
        <p:nvSpPr>
          <p:cNvPr id="6" name="TextBox 5"/>
          <p:cNvSpPr txBox="1"/>
          <p:nvPr/>
        </p:nvSpPr>
        <p:spPr>
          <a:xfrm>
            <a:off x="276859" y="3847198"/>
            <a:ext cx="4100575" cy="1200329"/>
          </a:xfrm>
          <a:prstGeom prst="rect">
            <a:avLst/>
          </a:prstGeom>
          <a:noFill/>
        </p:spPr>
        <p:txBody>
          <a:bodyPr wrap="square" rtlCol="0">
            <a:spAutoFit/>
          </a:bodyPr>
          <a:lstStyle/>
          <a:p>
            <a:pPr algn="ctr"/>
            <a:r>
              <a:rPr lang="en-US" sz="3600" b="1" dirty="0" smtClean="0">
                <a:solidFill>
                  <a:srgbClr val="00FFFF"/>
                </a:solidFill>
              </a:rPr>
              <a:t>Deuteronomy 15:16-18</a:t>
            </a:r>
            <a:endParaRPr lang="en-US" sz="3600" b="1" dirty="0">
              <a:solidFill>
                <a:srgbClr val="00FFFF"/>
              </a:solidFill>
            </a:endParaRPr>
          </a:p>
        </p:txBody>
      </p:sp>
      <p:sp>
        <p:nvSpPr>
          <p:cNvPr id="3" name="Content Placeholder 2"/>
          <p:cNvSpPr>
            <a:spLocks noGrp="1"/>
          </p:cNvSpPr>
          <p:nvPr>
            <p:ph idx="1"/>
          </p:nvPr>
        </p:nvSpPr>
        <p:spPr>
          <a:xfrm>
            <a:off x="5168646" y="333829"/>
            <a:ext cx="6318504" cy="5838371"/>
          </a:xfrm>
        </p:spPr>
        <p:txBody>
          <a:bodyPr>
            <a:noAutofit/>
          </a:bodyPr>
          <a:lstStyle/>
          <a:p>
            <a:r>
              <a:rPr lang="en-US" sz="3600" b="1" baseline="30000" dirty="0"/>
              <a:t>16 </a:t>
            </a:r>
            <a:r>
              <a:rPr lang="en-US" sz="3600" dirty="0"/>
              <a:t>And it shall be, if he say unto thee, I will not go away from thee; because he </a:t>
            </a:r>
            <a:r>
              <a:rPr lang="en-US" sz="3600" dirty="0" err="1"/>
              <a:t>loveth</a:t>
            </a:r>
            <a:r>
              <a:rPr lang="en-US" sz="3600" dirty="0"/>
              <a:t> thee and thine house, because he is well with thee;</a:t>
            </a:r>
          </a:p>
          <a:p>
            <a:r>
              <a:rPr lang="en-US" sz="3600" b="1" baseline="30000" dirty="0"/>
              <a:t>17 </a:t>
            </a:r>
            <a:r>
              <a:rPr lang="en-US" sz="3600" dirty="0"/>
              <a:t>Then thou shalt take an </a:t>
            </a:r>
            <a:r>
              <a:rPr lang="en-US" sz="3600" dirty="0" err="1"/>
              <a:t>aul</a:t>
            </a:r>
            <a:r>
              <a:rPr lang="en-US" sz="3600" dirty="0"/>
              <a:t>, and thrust it through his ear unto the door, and he shall be thy servant for ever. And also unto thy maidservant thou shalt do likewise</a:t>
            </a:r>
            <a:r>
              <a:rPr lang="en-US" sz="3600" dirty="0" smtClean="0"/>
              <a:t>.</a:t>
            </a:r>
            <a:endParaRPr lang="en-US" sz="3600" dirty="0"/>
          </a:p>
        </p:txBody>
      </p:sp>
    </p:spTree>
    <p:extLst>
      <p:ext uri="{BB962C8B-B14F-4D97-AF65-F5344CB8AC3E}">
        <p14:creationId xmlns:p14="http://schemas.microsoft.com/office/powerpoint/2010/main" val="38516583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000667" y="1471613"/>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Debt Happens:  The </a:t>
            </a:r>
            <a:r>
              <a:rPr lang="en-US" sz="4800" dirty="0" err="1" smtClean="0">
                <a:solidFill>
                  <a:schemeClr val="bg1"/>
                </a:solidFill>
              </a:rPr>
              <a:t>PLan</a:t>
            </a:r>
            <a:endParaRPr lang="en-US" sz="4800" dirty="0">
              <a:solidFill>
                <a:srgbClr val="FFFFFF"/>
              </a:solidFill>
            </a:endParaRPr>
          </a:p>
        </p:txBody>
      </p:sp>
      <p:sp>
        <p:nvSpPr>
          <p:cNvPr id="7" name="TextBox 6"/>
          <p:cNvSpPr txBox="1"/>
          <p:nvPr/>
        </p:nvSpPr>
        <p:spPr>
          <a:xfrm>
            <a:off x="8095583" y="4443414"/>
            <a:ext cx="3538538" cy="1200329"/>
          </a:xfrm>
          <a:prstGeom prst="rect">
            <a:avLst/>
          </a:prstGeom>
          <a:noFill/>
        </p:spPr>
        <p:txBody>
          <a:bodyPr wrap="square" rtlCol="0">
            <a:spAutoFit/>
          </a:bodyPr>
          <a:lstStyle/>
          <a:p>
            <a:pPr algn="ctr"/>
            <a:r>
              <a:rPr lang="en-US" sz="3600" b="1" dirty="0">
                <a:solidFill>
                  <a:srgbClr val="00FFFF"/>
                </a:solidFill>
              </a:rPr>
              <a:t>Deuteronomy </a:t>
            </a:r>
            <a:r>
              <a:rPr lang="en-US" sz="3600" b="1" dirty="0" smtClean="0">
                <a:solidFill>
                  <a:srgbClr val="00FFFF"/>
                </a:solidFill>
              </a:rPr>
              <a:t>15:18</a:t>
            </a:r>
            <a:endParaRPr lang="en-US" sz="3600" b="1" dirty="0">
              <a:solidFill>
                <a:srgbClr val="00FFFF"/>
              </a:solidFill>
            </a:endParaRPr>
          </a:p>
        </p:txBody>
      </p:sp>
      <p:sp>
        <p:nvSpPr>
          <p:cNvPr id="3" name="Content Placeholder 2"/>
          <p:cNvSpPr>
            <a:spLocks noGrp="1"/>
          </p:cNvSpPr>
          <p:nvPr>
            <p:ph idx="1"/>
          </p:nvPr>
        </p:nvSpPr>
        <p:spPr>
          <a:xfrm>
            <a:off x="667656" y="798285"/>
            <a:ext cx="6110515" cy="5210629"/>
          </a:xfrm>
        </p:spPr>
        <p:txBody>
          <a:bodyPr>
            <a:noAutofit/>
          </a:bodyPr>
          <a:lstStyle/>
          <a:p>
            <a:r>
              <a:rPr lang="en-US" sz="3600" b="1" baseline="30000" dirty="0"/>
              <a:t>18 </a:t>
            </a:r>
            <a:r>
              <a:rPr lang="en-US" sz="3600" dirty="0"/>
              <a:t>It shall not seem hard unto thee, when thou </a:t>
            </a:r>
            <a:r>
              <a:rPr lang="en-US" sz="3600" dirty="0" err="1"/>
              <a:t>sendest</a:t>
            </a:r>
            <a:r>
              <a:rPr lang="en-US" sz="3600" dirty="0"/>
              <a:t> him away free from thee; for he hath been worth a double hired servant to thee, in serving thee six years: and the </a:t>
            </a:r>
            <a:r>
              <a:rPr lang="en-US" sz="3600" cap="small" dirty="0"/>
              <a:t>Lord</a:t>
            </a:r>
            <a:r>
              <a:rPr lang="en-US" sz="3600" dirty="0"/>
              <a:t> thy God shall bless thee in all that thou </a:t>
            </a:r>
            <a:r>
              <a:rPr lang="en-US" sz="3600" dirty="0" err="1"/>
              <a:t>doest</a:t>
            </a:r>
            <a:r>
              <a:rPr lang="en-US" sz="3600" dirty="0"/>
              <a:t>.</a:t>
            </a:r>
          </a:p>
        </p:txBody>
      </p:sp>
    </p:spTree>
    <p:extLst>
      <p:ext uri="{BB962C8B-B14F-4D97-AF65-F5344CB8AC3E}">
        <p14:creationId xmlns:p14="http://schemas.microsoft.com/office/powerpoint/2010/main" val="22442970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Content Placeholder 2"/>
          <p:cNvSpPr>
            <a:spLocks noGrp="1"/>
          </p:cNvSpPr>
          <p:nvPr>
            <p:ph idx="1"/>
          </p:nvPr>
        </p:nvSpPr>
        <p:spPr>
          <a:xfrm>
            <a:off x="638629" y="1156380"/>
            <a:ext cx="10972799" cy="5258934"/>
          </a:xfrm>
          <a:gradFill flip="none" rotWithShape="1">
            <a:gsLst>
              <a:gs pos="26000">
                <a:schemeClr val="accent1">
                  <a:lumMod val="5000"/>
                  <a:lumOff val="95000"/>
                  <a:alpha val="60000"/>
                </a:schemeClr>
              </a:gs>
              <a:gs pos="83000">
                <a:srgbClr val="00FFFF"/>
              </a:gs>
              <a:gs pos="100000">
                <a:srgbClr val="7294D1"/>
              </a:gs>
            </a:gsLst>
            <a:lin ang="2700000" scaled="1"/>
            <a:tileRect/>
          </a:gradFill>
        </p:spPr>
        <p:txBody>
          <a:bodyPr>
            <a:noAutofit/>
          </a:bodyPr>
          <a:lstStyle/>
          <a:p>
            <a:pPr marL="0" indent="0">
              <a:buNone/>
            </a:pPr>
            <a:r>
              <a:rPr lang="en-US" sz="3000" dirty="0" smtClean="0"/>
              <a:t>Believers do not make the acquisition of wealth their first priority, but they are called to use discretion and prudence in their financial management.  </a:t>
            </a:r>
          </a:p>
          <a:p>
            <a:pPr marL="0" indent="0">
              <a:buNone/>
            </a:pPr>
            <a:r>
              <a:rPr lang="en-US" sz="3000" dirty="0" smtClean="0"/>
              <a:t>Scripture requires believers to be generous to the needy in as much as their own present resources allow.  </a:t>
            </a:r>
          </a:p>
          <a:p>
            <a:pPr marL="0" indent="0">
              <a:buNone/>
            </a:pPr>
            <a:r>
              <a:rPr lang="en-US" sz="3000" dirty="0" smtClean="0"/>
              <a:t>In particular, the Scripture advises that debt (or cosigning for another’s debt) be avoided whenever possible.  </a:t>
            </a:r>
          </a:p>
          <a:p>
            <a:pPr marL="0" indent="0">
              <a:buNone/>
            </a:pPr>
            <a:r>
              <a:rPr lang="en-US" sz="3000" dirty="0" smtClean="0"/>
              <a:t>When debt is engaged, the believer is called to acquit his debt as rapidly as possible by hard work and self denial.  </a:t>
            </a:r>
          </a:p>
          <a:p>
            <a:pPr marL="0" indent="0">
              <a:buNone/>
            </a:pPr>
            <a:r>
              <a:rPr lang="en-US" sz="3000" dirty="0" smtClean="0"/>
              <a:t>God’s first directions called for all debt to be forgiven every 7 years.  </a:t>
            </a:r>
            <a:endParaRPr lang="en-US" sz="3000"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40000"/>
            </a:srgbClr>
          </a:solidFill>
          <a:ln>
            <a:noFill/>
          </a:ln>
          <a:effectLst>
            <a:glow rad="152400">
              <a:schemeClr val="bg1">
                <a:alpha val="13000"/>
              </a:schemeClr>
            </a:glow>
          </a:effectLst>
        </p:spPr>
        <p:txBody>
          <a:bodyPr wrap="square">
            <a:noAutofit/>
          </a:bodyPr>
          <a:lstStyle/>
          <a:p>
            <a:r>
              <a:rPr lang="en-US" sz="4400" dirty="0" smtClean="0">
                <a:solidFill>
                  <a:schemeClr val="bg1"/>
                </a:solidFill>
              </a:rPr>
              <a:t>A Quick Summary:  </a:t>
            </a:r>
            <a:endParaRPr lang="en-US" sz="4400" dirty="0">
              <a:solidFill>
                <a:schemeClr val="bg1"/>
              </a:solidFill>
            </a:endParaRPr>
          </a:p>
        </p:txBody>
      </p:sp>
    </p:spTree>
    <p:extLst>
      <p:ext uri="{BB962C8B-B14F-4D97-AF65-F5344CB8AC3E}">
        <p14:creationId xmlns:p14="http://schemas.microsoft.com/office/powerpoint/2010/main" val="2827424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285813" y="485775"/>
            <a:ext cx="4043362" cy="2614612"/>
          </a:xfrm>
          <a:noFill/>
          <a:ln>
            <a:solidFill>
              <a:schemeClr val="bg1"/>
            </a:solidFill>
          </a:ln>
          <a:effectLst>
            <a:glow rad="152400">
              <a:schemeClr val="bg1">
                <a:alpha val="13000"/>
              </a:schemeClr>
            </a:glow>
          </a:effectLst>
        </p:spPr>
        <p:txBody>
          <a:bodyPr wrap="square">
            <a:noAutofit/>
          </a:bodyPr>
          <a:lstStyle/>
          <a:p>
            <a:r>
              <a:rPr lang="en-US" sz="4000" dirty="0" smtClean="0">
                <a:solidFill>
                  <a:schemeClr val="bg1"/>
                </a:solidFill>
              </a:rPr>
              <a:t>A Bible perspective on Wealth</a:t>
            </a:r>
            <a:endParaRPr lang="en-US" sz="4000" dirty="0">
              <a:solidFill>
                <a:schemeClr val="bg1"/>
              </a:solidFill>
            </a:endParaRP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5297762" y="485775"/>
            <a:ext cx="6360838" cy="5957887"/>
          </a:xfrm>
          <a:gradFill flip="none" rotWithShape="1">
            <a:gsLst>
              <a:gs pos="26000">
                <a:schemeClr val="accent1">
                  <a:lumMod val="5000"/>
                  <a:lumOff val="95000"/>
                </a:schemeClr>
              </a:gs>
              <a:gs pos="83000">
                <a:srgbClr val="00FFFF"/>
              </a:gs>
              <a:gs pos="100000">
                <a:srgbClr val="7294D1"/>
              </a:gs>
            </a:gsLst>
            <a:lin ang="2700000" scaled="1"/>
            <a:tileRect/>
          </a:gradFill>
        </p:spPr>
        <p:txBody>
          <a:bodyPr>
            <a:normAutofit/>
          </a:bodyPr>
          <a:lstStyle/>
          <a:p>
            <a:r>
              <a:rPr lang="en-US" sz="3200" b="1" dirty="0"/>
              <a:t>22 </a:t>
            </a:r>
            <a:r>
              <a:rPr lang="en-US" sz="3200" dirty="0"/>
              <a:t>A good name is rather to be chosen than great riches, and loving </a:t>
            </a:r>
            <a:r>
              <a:rPr lang="en-US" sz="3200" dirty="0" err="1"/>
              <a:t>favour</a:t>
            </a:r>
            <a:r>
              <a:rPr lang="en-US" sz="3200" dirty="0"/>
              <a:t> rather than silver and gold.</a:t>
            </a:r>
          </a:p>
          <a:p>
            <a:r>
              <a:rPr lang="en-US" sz="3200" b="1" baseline="30000" dirty="0"/>
              <a:t>2 </a:t>
            </a:r>
            <a:r>
              <a:rPr lang="en-US" sz="3200" dirty="0"/>
              <a:t>The rich and poor meet together: the </a:t>
            </a:r>
            <a:r>
              <a:rPr lang="en-US" sz="3200" cap="small" dirty="0"/>
              <a:t>Lord</a:t>
            </a:r>
            <a:r>
              <a:rPr lang="en-US" sz="3200" dirty="0"/>
              <a:t> is the maker of them all.</a:t>
            </a:r>
          </a:p>
          <a:p>
            <a:r>
              <a:rPr lang="en-US" sz="3200" b="1" baseline="30000" dirty="0"/>
              <a:t>3 </a:t>
            </a:r>
            <a:r>
              <a:rPr lang="en-US" sz="3200" dirty="0"/>
              <a:t>A prudent man </a:t>
            </a:r>
            <a:r>
              <a:rPr lang="en-US" sz="3200" dirty="0" err="1"/>
              <a:t>foreseeth</a:t>
            </a:r>
            <a:r>
              <a:rPr lang="en-US" sz="3200" dirty="0"/>
              <a:t> the evil, and </a:t>
            </a:r>
            <a:r>
              <a:rPr lang="en-US" sz="3200" dirty="0" err="1"/>
              <a:t>hideth</a:t>
            </a:r>
            <a:r>
              <a:rPr lang="en-US" sz="3200" dirty="0"/>
              <a:t> himself: but the simple pass on, and are punished.</a:t>
            </a:r>
          </a:p>
          <a:p>
            <a:r>
              <a:rPr lang="en-US" sz="3200" b="1" baseline="30000" dirty="0"/>
              <a:t>4 </a:t>
            </a:r>
            <a:r>
              <a:rPr lang="en-US" sz="3200" dirty="0"/>
              <a:t>By humility and the fear of the </a:t>
            </a:r>
            <a:r>
              <a:rPr lang="en-US" sz="3200" cap="small" dirty="0"/>
              <a:t>Lord</a:t>
            </a:r>
            <a:r>
              <a:rPr lang="en-US" sz="3200" dirty="0"/>
              <a:t> are riches, and </a:t>
            </a:r>
            <a:r>
              <a:rPr lang="en-US" sz="3200" dirty="0" err="1"/>
              <a:t>honour</a:t>
            </a:r>
            <a:r>
              <a:rPr lang="en-US" sz="3200" dirty="0"/>
              <a:t>, and life</a:t>
            </a:r>
            <a:r>
              <a:rPr lang="en-US" sz="3200" dirty="0" smtClean="0"/>
              <a:t>.</a:t>
            </a:r>
            <a:endParaRPr lang="en-US" sz="3200" dirty="0"/>
          </a:p>
        </p:txBody>
      </p:sp>
      <p:sp>
        <p:nvSpPr>
          <p:cNvPr id="6" name="TextBox 5"/>
          <p:cNvSpPr txBox="1"/>
          <p:nvPr/>
        </p:nvSpPr>
        <p:spPr>
          <a:xfrm>
            <a:off x="465487" y="3586162"/>
            <a:ext cx="3723322" cy="646331"/>
          </a:xfrm>
          <a:prstGeom prst="rect">
            <a:avLst/>
          </a:prstGeom>
          <a:noFill/>
        </p:spPr>
        <p:txBody>
          <a:bodyPr wrap="square" rtlCol="0">
            <a:spAutoFit/>
          </a:bodyPr>
          <a:lstStyle/>
          <a:p>
            <a:r>
              <a:rPr lang="en-US" sz="3600" b="1" dirty="0" smtClean="0">
                <a:solidFill>
                  <a:srgbClr val="00FFFF"/>
                </a:solidFill>
              </a:rPr>
              <a:t>Proverbs 22:1-9</a:t>
            </a:r>
            <a:endParaRPr lang="en-US" sz="3600" b="1" dirty="0">
              <a:solidFill>
                <a:srgbClr val="00FFFF"/>
              </a:solidFill>
            </a:endParaRPr>
          </a:p>
        </p:txBody>
      </p:sp>
    </p:spTree>
    <p:extLst>
      <p:ext uri="{BB962C8B-B14F-4D97-AF65-F5344CB8AC3E}">
        <p14:creationId xmlns:p14="http://schemas.microsoft.com/office/powerpoint/2010/main" val="34243145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Content Placeholder 2"/>
          <p:cNvSpPr>
            <a:spLocks noGrp="1"/>
          </p:cNvSpPr>
          <p:nvPr>
            <p:ph idx="1"/>
          </p:nvPr>
        </p:nvSpPr>
        <p:spPr>
          <a:xfrm>
            <a:off x="1034567" y="1422400"/>
            <a:ext cx="10460745" cy="4499429"/>
          </a:xfrm>
          <a:gradFill flip="none" rotWithShape="1">
            <a:gsLst>
              <a:gs pos="26000">
                <a:schemeClr val="accent1">
                  <a:lumMod val="5000"/>
                  <a:lumOff val="95000"/>
                  <a:alpha val="60000"/>
                </a:schemeClr>
              </a:gs>
              <a:gs pos="83000">
                <a:srgbClr val="00FFFF"/>
              </a:gs>
              <a:gs pos="100000">
                <a:srgbClr val="7294D1"/>
              </a:gs>
            </a:gsLst>
            <a:lin ang="2700000" scaled="1"/>
            <a:tileRect/>
          </a:gradFill>
        </p:spPr>
        <p:txBody>
          <a:bodyPr>
            <a:noAutofit/>
          </a:bodyPr>
          <a:lstStyle/>
          <a:p>
            <a:pPr marL="0" indent="0">
              <a:buNone/>
            </a:pPr>
            <a:r>
              <a:rPr lang="en-US" sz="3600" dirty="0" smtClean="0"/>
              <a:t>There are several sections in the New Testament that deal specifically with financial responsibility, stewardship, and debt.  </a:t>
            </a:r>
          </a:p>
          <a:p>
            <a:pPr marL="0" indent="0">
              <a:buNone/>
            </a:pPr>
            <a:r>
              <a:rPr lang="en-US" sz="3600" dirty="0" smtClean="0"/>
              <a:t>We’ll focus on Romans 13 and 1 Timothy 6.  </a:t>
            </a:r>
          </a:p>
          <a:p>
            <a:pPr marL="0" indent="0">
              <a:buNone/>
            </a:pPr>
            <a:r>
              <a:rPr lang="en-US" sz="3600" dirty="0" smtClean="0"/>
              <a:t>Notice the connections that Paul makes between financial and other types of responsibility as we go through these chapters!  </a:t>
            </a:r>
            <a:endParaRPr lang="en-US" sz="3600"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40000"/>
            </a:srgbClr>
          </a:solidFill>
          <a:ln>
            <a:noFill/>
          </a:ln>
          <a:effectLst>
            <a:glow rad="152400">
              <a:schemeClr val="bg1">
                <a:alpha val="13000"/>
              </a:schemeClr>
            </a:glow>
          </a:effectLst>
        </p:spPr>
        <p:txBody>
          <a:bodyPr wrap="square">
            <a:noAutofit/>
          </a:bodyPr>
          <a:lstStyle/>
          <a:p>
            <a:r>
              <a:rPr lang="en-US" sz="4400" dirty="0" smtClean="0">
                <a:solidFill>
                  <a:schemeClr val="bg1"/>
                </a:solidFill>
              </a:rPr>
              <a:t>A New Testament Perspective</a:t>
            </a:r>
            <a:endParaRPr lang="en-US" sz="4400" dirty="0">
              <a:solidFill>
                <a:schemeClr val="bg1"/>
              </a:solidFill>
            </a:endParaRPr>
          </a:p>
        </p:txBody>
      </p:sp>
    </p:spTree>
    <p:extLst>
      <p:ext uri="{BB962C8B-B14F-4D97-AF65-F5344CB8AC3E}">
        <p14:creationId xmlns:p14="http://schemas.microsoft.com/office/powerpoint/2010/main" val="53173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500062" y="942975"/>
            <a:ext cx="3488859" cy="1971675"/>
          </a:xfrm>
          <a:noFill/>
          <a:ln>
            <a:solidFill>
              <a:schemeClr val="bg1"/>
            </a:solidFill>
          </a:ln>
          <a:effectLst>
            <a:glow rad="152400">
              <a:schemeClr val="bg1">
                <a:alpha val="13000"/>
              </a:schemeClr>
            </a:glow>
          </a:effectLst>
        </p:spPr>
        <p:txBody>
          <a:bodyPr wrap="square">
            <a:noAutofit/>
          </a:bodyPr>
          <a:lstStyle/>
          <a:p>
            <a:r>
              <a:rPr lang="en-US" sz="4400" dirty="0" smtClean="0">
                <a:solidFill>
                  <a:schemeClr val="bg1"/>
                </a:solidFill>
              </a:rPr>
              <a:t>What Owed to Whom?</a:t>
            </a:r>
            <a:endParaRPr lang="en-US" sz="4400" dirty="0">
              <a:solidFill>
                <a:schemeClr val="bg1"/>
              </a:solidFill>
            </a:endParaRP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5169989" y="575128"/>
            <a:ext cx="6383382" cy="5707743"/>
          </a:xfrm>
          <a:gradFill flip="none" rotWithShape="1">
            <a:gsLst>
              <a:gs pos="26000">
                <a:schemeClr val="accent1">
                  <a:lumMod val="5000"/>
                  <a:lumOff val="95000"/>
                </a:schemeClr>
              </a:gs>
              <a:gs pos="83000">
                <a:srgbClr val="00FFFF"/>
              </a:gs>
              <a:gs pos="100000">
                <a:srgbClr val="7294D1"/>
              </a:gs>
            </a:gsLst>
            <a:lin ang="2700000" scaled="1"/>
            <a:tileRect/>
          </a:gradFill>
        </p:spPr>
        <p:txBody>
          <a:bodyPr>
            <a:noAutofit/>
          </a:bodyPr>
          <a:lstStyle/>
          <a:p>
            <a:r>
              <a:rPr lang="en-US" sz="3600" b="1" dirty="0"/>
              <a:t>13 </a:t>
            </a:r>
            <a:r>
              <a:rPr lang="en-US" sz="3600" dirty="0"/>
              <a:t>Let every soul be subject unto the higher powers. For there is no power but of God: the powers that be are ordained of God.</a:t>
            </a:r>
          </a:p>
          <a:p>
            <a:r>
              <a:rPr lang="en-US" sz="3600" b="1" baseline="30000" dirty="0"/>
              <a:t>2 </a:t>
            </a:r>
            <a:r>
              <a:rPr lang="en-US" sz="3600" dirty="0"/>
              <a:t>Whosoever therefore </a:t>
            </a:r>
            <a:r>
              <a:rPr lang="en-US" sz="3600" dirty="0" err="1"/>
              <a:t>resisteth</a:t>
            </a:r>
            <a:r>
              <a:rPr lang="en-US" sz="3600" dirty="0"/>
              <a:t> the power, </a:t>
            </a:r>
            <a:r>
              <a:rPr lang="en-US" sz="3600" dirty="0" err="1"/>
              <a:t>resisteth</a:t>
            </a:r>
            <a:r>
              <a:rPr lang="en-US" sz="3600" dirty="0"/>
              <a:t> the ordinance of God: and they that resist shall receive to themselves damnation</a:t>
            </a:r>
            <a:r>
              <a:rPr lang="en-US" sz="3600" dirty="0" smtClean="0"/>
              <a:t>.</a:t>
            </a:r>
            <a:endParaRPr lang="en-US" sz="3600" dirty="0"/>
          </a:p>
        </p:txBody>
      </p:sp>
      <p:sp>
        <p:nvSpPr>
          <p:cNvPr id="6" name="TextBox 5"/>
          <p:cNvSpPr txBox="1"/>
          <p:nvPr/>
        </p:nvSpPr>
        <p:spPr>
          <a:xfrm>
            <a:off x="464640" y="3211294"/>
            <a:ext cx="4043362" cy="646331"/>
          </a:xfrm>
          <a:prstGeom prst="rect">
            <a:avLst/>
          </a:prstGeom>
          <a:noFill/>
        </p:spPr>
        <p:txBody>
          <a:bodyPr wrap="square" rtlCol="0">
            <a:spAutoFit/>
          </a:bodyPr>
          <a:lstStyle/>
          <a:p>
            <a:pPr algn="ctr"/>
            <a:r>
              <a:rPr lang="en-US" sz="3600" b="1" dirty="0" smtClean="0">
                <a:solidFill>
                  <a:srgbClr val="00FFFF"/>
                </a:solidFill>
              </a:rPr>
              <a:t>Romans 13:1-14</a:t>
            </a:r>
            <a:endParaRPr lang="en-US" sz="3600" b="1" dirty="0">
              <a:solidFill>
                <a:srgbClr val="00FFFF"/>
              </a:solidFill>
            </a:endParaRPr>
          </a:p>
        </p:txBody>
      </p:sp>
      <p:sp>
        <p:nvSpPr>
          <p:cNvPr id="8" name="TextBox 7"/>
          <p:cNvSpPr txBox="1"/>
          <p:nvPr/>
        </p:nvSpPr>
        <p:spPr>
          <a:xfrm>
            <a:off x="541383" y="4305902"/>
            <a:ext cx="3571529" cy="2000548"/>
          </a:xfrm>
          <a:prstGeom prst="rect">
            <a:avLst/>
          </a:prstGeom>
          <a:noFill/>
        </p:spPr>
        <p:txBody>
          <a:bodyPr wrap="square" rtlCol="0">
            <a:spAutoFit/>
          </a:bodyPr>
          <a:lstStyle/>
          <a:p>
            <a:pPr algn="ctr"/>
            <a:r>
              <a:rPr lang="en-US" sz="3100" b="1" dirty="0" smtClean="0">
                <a:solidFill>
                  <a:srgbClr val="7294D1"/>
                </a:solidFill>
              </a:rPr>
              <a:t>A degree of obedience is owed to the “powers that be.”  </a:t>
            </a:r>
            <a:endParaRPr lang="en-US" sz="3100" b="1" dirty="0">
              <a:solidFill>
                <a:srgbClr val="7294D1"/>
              </a:solidFill>
            </a:endParaRPr>
          </a:p>
        </p:txBody>
      </p:sp>
    </p:spTree>
    <p:extLst>
      <p:ext uri="{BB962C8B-B14F-4D97-AF65-F5344CB8AC3E}">
        <p14:creationId xmlns:p14="http://schemas.microsoft.com/office/powerpoint/2010/main" val="3568571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499429"/>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200" dirty="0" smtClean="0">
                <a:solidFill>
                  <a:schemeClr val="bg1"/>
                </a:solidFill>
              </a:rPr>
              <a:t>Paul does not imply in these verses that God always approves the conduct of civil governments.  Nor does Paul mean that it is the Christian’s duty always to submit to them.  The requirements of government may at times be contrary to the law of God, and under such circumstances the Christian is “to obey God rather than men” (Acts 4:19; 5:29).  Paul’s point is that the ruling power of human governments is entrusted to men by God, according to His own purposes for man’s welfare.  </a:t>
            </a:r>
            <a:endParaRPr lang="en-US" sz="3200" dirty="0">
              <a:solidFill>
                <a:schemeClr val="bg1"/>
              </a:solidFill>
            </a:endParaRP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Romans 13:1-2 (SDABC V.6 p.626)</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473851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499429"/>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200" dirty="0" smtClean="0">
                <a:solidFill>
                  <a:schemeClr val="bg1"/>
                </a:solidFill>
              </a:rPr>
              <a:t>Their continuance in power, or their fall from authority is in His hands.  Therefore, the Christian will support the authority of the existing state.  He will not presume to take it into his own hands to resist or to depose “the powers that be.”  </a:t>
            </a:r>
          </a:p>
          <a:p>
            <a:pPr marL="0" indent="0">
              <a:buNone/>
            </a:pPr>
            <a:r>
              <a:rPr lang="en-US" sz="3200" dirty="0" smtClean="0">
                <a:solidFill>
                  <a:schemeClr val="bg1"/>
                </a:solidFill>
              </a:rPr>
              <a:t>Such instruction was especially needful in Paul’s day for at that time the Jews were in a turbulent mood and had already stirred up rebellion in various parts of the Roman Empire.    </a:t>
            </a:r>
            <a:endParaRPr lang="en-US" sz="3200" dirty="0">
              <a:solidFill>
                <a:schemeClr val="bg1"/>
              </a:solidFill>
            </a:endParaRP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Romans 13:1-2 (SDABC V.6 p.626)</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8770031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499429"/>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600" dirty="0" smtClean="0">
                <a:solidFill>
                  <a:schemeClr val="bg1"/>
                </a:solidFill>
              </a:rPr>
              <a:t>“</a:t>
            </a:r>
            <a:r>
              <a:rPr lang="en-US" sz="3600" dirty="0">
                <a:solidFill>
                  <a:schemeClr val="bg1"/>
                </a:solidFill>
              </a:rPr>
              <a:t>The powers that be are ordained of God” (</a:t>
            </a:r>
            <a:r>
              <a:rPr lang="en-US" sz="3600" dirty="0">
                <a:solidFill>
                  <a:schemeClr val="bg1"/>
                </a:solidFill>
                <a:hlinkClick r:id="rId4"/>
              </a:rPr>
              <a:t>Romans 13:1</a:t>
            </a:r>
            <a:r>
              <a:rPr lang="en-US" sz="3600" dirty="0">
                <a:solidFill>
                  <a:schemeClr val="bg1"/>
                </a:solidFill>
              </a:rPr>
              <a:t>), but we are not to obey them contrary to God's law. The apostle Paul, writing to the Corinthians, sets forth the principle by which we should be governed. He says, “Be ye followers of me, even as I also am of Christ.” </a:t>
            </a:r>
            <a:r>
              <a:rPr lang="en-US" sz="3600" dirty="0">
                <a:solidFill>
                  <a:schemeClr val="bg1"/>
                </a:solidFill>
                <a:hlinkClick r:id="rId5"/>
              </a:rPr>
              <a:t>1 Corinthians 11:1</a:t>
            </a:r>
            <a:r>
              <a:rPr lang="en-US" sz="3600" dirty="0">
                <a:solidFill>
                  <a:schemeClr val="bg1"/>
                </a:solidFill>
              </a:rPr>
              <a:t>. </a:t>
            </a: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7595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Patriarchs and Prophets p. 719</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757854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131296" y="518025"/>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What Owed to Whom?</a:t>
            </a:r>
            <a:endParaRPr lang="en-US" sz="4800" dirty="0">
              <a:solidFill>
                <a:srgbClr val="FFFFFF"/>
              </a:solidFill>
            </a:endParaRPr>
          </a:p>
        </p:txBody>
      </p:sp>
      <p:sp>
        <p:nvSpPr>
          <p:cNvPr id="7" name="TextBox 6"/>
          <p:cNvSpPr txBox="1"/>
          <p:nvPr/>
        </p:nvSpPr>
        <p:spPr>
          <a:xfrm>
            <a:off x="8048125" y="3529014"/>
            <a:ext cx="3633454" cy="646331"/>
          </a:xfrm>
          <a:prstGeom prst="rect">
            <a:avLst/>
          </a:prstGeom>
          <a:noFill/>
        </p:spPr>
        <p:txBody>
          <a:bodyPr wrap="square" rtlCol="0">
            <a:spAutoFit/>
          </a:bodyPr>
          <a:lstStyle/>
          <a:p>
            <a:pPr algn="ctr"/>
            <a:r>
              <a:rPr lang="en-US" sz="3600" b="1" dirty="0" smtClean="0">
                <a:solidFill>
                  <a:srgbClr val="00FFFF"/>
                </a:solidFill>
              </a:rPr>
              <a:t>Romans 13:3-14</a:t>
            </a:r>
            <a:endParaRPr lang="en-US" sz="3600" b="1" dirty="0">
              <a:solidFill>
                <a:srgbClr val="00FFFF"/>
              </a:solidFill>
            </a:endParaRPr>
          </a:p>
        </p:txBody>
      </p:sp>
      <p:sp>
        <p:nvSpPr>
          <p:cNvPr id="3" name="Content Placeholder 2"/>
          <p:cNvSpPr>
            <a:spLocks noGrp="1"/>
          </p:cNvSpPr>
          <p:nvPr>
            <p:ph idx="1"/>
          </p:nvPr>
        </p:nvSpPr>
        <p:spPr>
          <a:xfrm>
            <a:off x="496388" y="574766"/>
            <a:ext cx="6639973" cy="5708468"/>
          </a:xfrm>
        </p:spPr>
        <p:txBody>
          <a:bodyPr>
            <a:noAutofit/>
          </a:bodyPr>
          <a:lstStyle/>
          <a:p>
            <a:r>
              <a:rPr lang="en-US" sz="2800" b="1" baseline="30000" dirty="0"/>
              <a:t>3 </a:t>
            </a:r>
            <a:r>
              <a:rPr lang="en-US" sz="2800" dirty="0"/>
              <a:t>For rulers are not a terror to good works, but to the evil. Wilt thou then not be afraid of the power? do that which is good, and thou shalt have praise of the same:</a:t>
            </a:r>
          </a:p>
          <a:p>
            <a:r>
              <a:rPr lang="en-US" sz="2800" b="1" baseline="30000" dirty="0"/>
              <a:t>4 </a:t>
            </a:r>
            <a:r>
              <a:rPr lang="en-US" sz="2800" dirty="0"/>
              <a:t>For he is the minister of God to thee for good. But if thou do that which is evil, be afraid; for he </a:t>
            </a:r>
            <a:r>
              <a:rPr lang="en-US" sz="2800" dirty="0" err="1"/>
              <a:t>beareth</a:t>
            </a:r>
            <a:r>
              <a:rPr lang="en-US" sz="2800" dirty="0"/>
              <a:t> not the sword in vain: for he is the minister of God, a revenger to execute wrath upon him that doeth evil.</a:t>
            </a:r>
          </a:p>
          <a:p>
            <a:r>
              <a:rPr lang="en-US" sz="2800" b="1" baseline="30000" dirty="0"/>
              <a:t>5 </a:t>
            </a:r>
            <a:r>
              <a:rPr lang="en-US" sz="2800" dirty="0"/>
              <a:t>Wherefore ye must needs be subject, not only for wrath, but also for conscience sake.</a:t>
            </a:r>
          </a:p>
        </p:txBody>
      </p:sp>
      <p:sp>
        <p:nvSpPr>
          <p:cNvPr id="8" name="TextBox 7"/>
          <p:cNvSpPr txBox="1"/>
          <p:nvPr/>
        </p:nvSpPr>
        <p:spPr>
          <a:xfrm>
            <a:off x="8131296" y="4471709"/>
            <a:ext cx="3571529" cy="1523494"/>
          </a:xfrm>
          <a:prstGeom prst="rect">
            <a:avLst/>
          </a:prstGeom>
          <a:noFill/>
        </p:spPr>
        <p:txBody>
          <a:bodyPr wrap="square" rtlCol="0">
            <a:spAutoFit/>
          </a:bodyPr>
          <a:lstStyle/>
          <a:p>
            <a:pPr algn="ctr"/>
            <a:r>
              <a:rPr lang="en-US" sz="3100" b="1" dirty="0" smtClean="0">
                <a:solidFill>
                  <a:srgbClr val="7294D1"/>
                </a:solidFill>
              </a:rPr>
              <a:t>Order is important in society.  </a:t>
            </a:r>
            <a:endParaRPr lang="en-US" sz="3100" b="1" dirty="0">
              <a:solidFill>
                <a:srgbClr val="7294D1"/>
              </a:solidFill>
            </a:endParaRPr>
          </a:p>
        </p:txBody>
      </p:sp>
    </p:spTree>
    <p:extLst>
      <p:ext uri="{BB962C8B-B14F-4D97-AF65-F5344CB8AC3E}">
        <p14:creationId xmlns:p14="http://schemas.microsoft.com/office/powerpoint/2010/main" val="33668901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52" y="1268641"/>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a:solidFill>
                  <a:schemeClr val="bg1"/>
                </a:solidFill>
              </a:rPr>
              <a:t>What Owed to Whom?</a:t>
            </a:r>
            <a:endParaRPr lang="en-US" sz="4400" dirty="0">
              <a:solidFill>
                <a:srgbClr val="FFFFFF"/>
              </a:solidFill>
            </a:endParaRPr>
          </a:p>
        </p:txBody>
      </p:sp>
      <p:sp>
        <p:nvSpPr>
          <p:cNvPr id="6" name="TextBox 5"/>
          <p:cNvSpPr txBox="1"/>
          <p:nvPr/>
        </p:nvSpPr>
        <p:spPr>
          <a:xfrm>
            <a:off x="276859" y="3847198"/>
            <a:ext cx="4100575" cy="646331"/>
          </a:xfrm>
          <a:prstGeom prst="rect">
            <a:avLst/>
          </a:prstGeom>
          <a:noFill/>
        </p:spPr>
        <p:txBody>
          <a:bodyPr wrap="square" rtlCol="0">
            <a:spAutoFit/>
          </a:bodyPr>
          <a:lstStyle/>
          <a:p>
            <a:pPr algn="ctr"/>
            <a:r>
              <a:rPr lang="en-US" sz="3600" b="1" dirty="0" smtClean="0">
                <a:solidFill>
                  <a:srgbClr val="00FFFF"/>
                </a:solidFill>
              </a:rPr>
              <a:t>Romans 13:6-14</a:t>
            </a:r>
            <a:endParaRPr lang="en-US" sz="3600" b="1" dirty="0">
              <a:solidFill>
                <a:srgbClr val="00FFFF"/>
              </a:solidFill>
            </a:endParaRPr>
          </a:p>
        </p:txBody>
      </p:sp>
      <p:sp>
        <p:nvSpPr>
          <p:cNvPr id="3" name="Content Placeholder 2"/>
          <p:cNvSpPr>
            <a:spLocks noGrp="1"/>
          </p:cNvSpPr>
          <p:nvPr>
            <p:ph idx="1"/>
          </p:nvPr>
        </p:nvSpPr>
        <p:spPr>
          <a:xfrm>
            <a:off x="5168646" y="333829"/>
            <a:ext cx="6318504" cy="5838371"/>
          </a:xfrm>
        </p:spPr>
        <p:txBody>
          <a:bodyPr>
            <a:noAutofit/>
          </a:bodyPr>
          <a:lstStyle/>
          <a:p>
            <a:r>
              <a:rPr lang="en-US" sz="3200" b="1" baseline="30000" dirty="0"/>
              <a:t>6 </a:t>
            </a:r>
            <a:r>
              <a:rPr lang="en-US" sz="3200" dirty="0"/>
              <a:t>For </a:t>
            </a:r>
            <a:r>
              <a:rPr lang="en-US" sz="3200" dirty="0" err="1"/>
              <a:t>for</a:t>
            </a:r>
            <a:r>
              <a:rPr lang="en-US" sz="3200" dirty="0"/>
              <a:t> this cause pay ye tribute also: for they are God's ministers, attending continually upon this very thing.</a:t>
            </a:r>
          </a:p>
          <a:p>
            <a:r>
              <a:rPr lang="en-US" sz="3200" b="1" baseline="30000" dirty="0"/>
              <a:t>7 </a:t>
            </a:r>
            <a:r>
              <a:rPr lang="en-US" sz="3200" dirty="0"/>
              <a:t>Render therefore to all their dues: tribute to whom tribute is due; custom to whom custom; fear to whom fear; </a:t>
            </a:r>
            <a:r>
              <a:rPr lang="en-US" sz="3200" dirty="0" err="1"/>
              <a:t>honour</a:t>
            </a:r>
            <a:r>
              <a:rPr lang="en-US" sz="3200" dirty="0"/>
              <a:t> to whom </a:t>
            </a:r>
            <a:r>
              <a:rPr lang="en-US" sz="3200" dirty="0" err="1"/>
              <a:t>honour</a:t>
            </a:r>
            <a:r>
              <a:rPr lang="en-US" sz="3200" dirty="0"/>
              <a:t>.</a:t>
            </a:r>
          </a:p>
          <a:p>
            <a:r>
              <a:rPr lang="en-US" sz="3200" b="1" baseline="30000" dirty="0"/>
              <a:t>8 </a:t>
            </a:r>
            <a:r>
              <a:rPr lang="en-US" sz="3200" dirty="0"/>
              <a:t>Owe no man any thing, but to love one another: for he that </a:t>
            </a:r>
            <a:r>
              <a:rPr lang="en-US" sz="3200" dirty="0" err="1"/>
              <a:t>loveth</a:t>
            </a:r>
            <a:r>
              <a:rPr lang="en-US" sz="3200" dirty="0"/>
              <a:t> another hath fulfilled the law.</a:t>
            </a:r>
          </a:p>
        </p:txBody>
      </p:sp>
    </p:spTree>
    <p:extLst>
      <p:ext uri="{BB962C8B-B14F-4D97-AF65-F5344CB8AC3E}">
        <p14:creationId xmlns:p14="http://schemas.microsoft.com/office/powerpoint/2010/main" val="7167907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499429"/>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200" dirty="0" smtClean="0">
                <a:solidFill>
                  <a:schemeClr val="bg1"/>
                </a:solidFill>
              </a:rPr>
              <a:t>Evidently the early Christians regarded it as a matter of principle to pay taxes, perhaps in obedience to the teaching of Christ (Luke 20:20-25).  By thus supporting the civil governments with their tribute, the Christians were acknowledging that they owed obedience to the state as ordained of God “for the punishment of evildoers, and for the praise of them that do well” (1 Peter 2:14).  </a:t>
            </a:r>
            <a:endParaRPr lang="en-US" sz="3200" dirty="0">
              <a:solidFill>
                <a:schemeClr val="bg1"/>
              </a:solidFill>
            </a:endParaRP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Romans 13:7-8 (SDABC V.6 p.627)</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237613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499429"/>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200" dirty="0" smtClean="0">
                <a:solidFill>
                  <a:schemeClr val="bg1"/>
                </a:solidFill>
              </a:rPr>
              <a:t>In Paul’s time the agents of the Roman government who were empowered to collect taxes and customs were, to the Jews at least, the object of popular hatred and contempt.  Therefore, Paul’s counsel to the believers in Rome that they should not only submit to taxation but also give due honor and respect to their rulers was in striking contrast to the growing sentiment of rebellion that was being stirred up by fanatical Jews and that was soon to bring destruction upon their nation.  </a:t>
            </a:r>
            <a:endParaRPr lang="en-US" sz="3200" dirty="0">
              <a:solidFill>
                <a:schemeClr val="bg1"/>
              </a:solidFill>
            </a:endParaRP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Romans 13:7-8 (SDABC V.6 p.628)</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683989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499429"/>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600" dirty="0" smtClean="0">
                <a:solidFill>
                  <a:schemeClr val="bg1"/>
                </a:solidFill>
              </a:rPr>
              <a:t>The Christian is to pay all he owes, but there is one debt that he can never fully meet, namely, the debt of love to his fellow men.  Mutual love is an infinite obligation.  It is a debt that one should ever be seeking to discharge but that will never be fully paid so long as there remains an opportunity for doing good to one’s fellow men.  </a:t>
            </a:r>
            <a:endParaRPr lang="en-US" sz="3600" dirty="0">
              <a:solidFill>
                <a:schemeClr val="bg1"/>
              </a:solidFill>
            </a:endParaRP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Romans 13:7-8 (SDABC V.6 p.628)</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377211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285813" y="485775"/>
            <a:ext cx="4043362" cy="2614612"/>
          </a:xfrm>
          <a:noFill/>
          <a:ln>
            <a:solidFill>
              <a:schemeClr val="bg1"/>
            </a:solidFill>
          </a:ln>
          <a:effectLst>
            <a:glow rad="152400">
              <a:schemeClr val="bg1">
                <a:alpha val="13000"/>
              </a:schemeClr>
            </a:glow>
          </a:effectLst>
        </p:spPr>
        <p:txBody>
          <a:bodyPr wrap="square">
            <a:noAutofit/>
          </a:bodyPr>
          <a:lstStyle/>
          <a:p>
            <a:r>
              <a:rPr lang="en-US" sz="4000" dirty="0" smtClean="0">
                <a:solidFill>
                  <a:schemeClr val="bg1"/>
                </a:solidFill>
              </a:rPr>
              <a:t>A Bible perspective on Wealth</a:t>
            </a:r>
            <a:endParaRPr lang="en-US" sz="4000" dirty="0">
              <a:solidFill>
                <a:schemeClr val="bg1"/>
              </a:solidFill>
            </a:endParaRP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5297762" y="485775"/>
            <a:ext cx="6360838" cy="5957887"/>
          </a:xfrm>
          <a:gradFill flip="none" rotWithShape="1">
            <a:gsLst>
              <a:gs pos="26000">
                <a:schemeClr val="accent1">
                  <a:lumMod val="5000"/>
                  <a:lumOff val="95000"/>
                </a:schemeClr>
              </a:gs>
              <a:gs pos="83000">
                <a:srgbClr val="00FFFF"/>
              </a:gs>
              <a:gs pos="100000">
                <a:srgbClr val="7294D1"/>
              </a:gs>
            </a:gsLst>
            <a:lin ang="2700000" scaled="1"/>
            <a:tileRect/>
          </a:gradFill>
        </p:spPr>
        <p:txBody>
          <a:bodyPr>
            <a:normAutofit/>
          </a:bodyPr>
          <a:lstStyle/>
          <a:p>
            <a:r>
              <a:rPr lang="en-US" sz="3200" b="1" dirty="0"/>
              <a:t>22 </a:t>
            </a:r>
            <a:r>
              <a:rPr lang="en-US" sz="3200" dirty="0"/>
              <a:t>A good name is rather to be chosen than great riches, and loving </a:t>
            </a:r>
            <a:r>
              <a:rPr lang="en-US" sz="3200" dirty="0" err="1"/>
              <a:t>favour</a:t>
            </a:r>
            <a:r>
              <a:rPr lang="en-US" sz="3200" dirty="0"/>
              <a:t> rather than silver and gold.</a:t>
            </a:r>
          </a:p>
          <a:p>
            <a:r>
              <a:rPr lang="en-US" sz="3200" b="1" baseline="30000" dirty="0"/>
              <a:t>2 </a:t>
            </a:r>
            <a:r>
              <a:rPr lang="en-US" sz="3200" dirty="0"/>
              <a:t>The rich and poor meet together: the </a:t>
            </a:r>
            <a:r>
              <a:rPr lang="en-US" sz="3200" cap="small" dirty="0"/>
              <a:t>Lord</a:t>
            </a:r>
            <a:r>
              <a:rPr lang="en-US" sz="3200" dirty="0"/>
              <a:t> is the maker of them all.</a:t>
            </a:r>
          </a:p>
          <a:p>
            <a:r>
              <a:rPr lang="en-US" sz="3200" b="1" baseline="30000" dirty="0"/>
              <a:t>3 </a:t>
            </a:r>
            <a:r>
              <a:rPr lang="en-US" sz="3200" dirty="0"/>
              <a:t>A prudent man </a:t>
            </a:r>
            <a:r>
              <a:rPr lang="en-US" sz="3200" dirty="0" err="1"/>
              <a:t>foreseeth</a:t>
            </a:r>
            <a:r>
              <a:rPr lang="en-US" sz="3200" dirty="0"/>
              <a:t> the evil, and </a:t>
            </a:r>
            <a:r>
              <a:rPr lang="en-US" sz="3200" dirty="0" err="1"/>
              <a:t>hideth</a:t>
            </a:r>
            <a:r>
              <a:rPr lang="en-US" sz="3200" dirty="0"/>
              <a:t> himself: but the simple pass on, and are punished.</a:t>
            </a:r>
          </a:p>
          <a:p>
            <a:r>
              <a:rPr lang="en-US" sz="3200" b="1" baseline="30000" dirty="0"/>
              <a:t>4 </a:t>
            </a:r>
            <a:r>
              <a:rPr lang="en-US" sz="3200" dirty="0"/>
              <a:t>By humility and the fear of the </a:t>
            </a:r>
            <a:r>
              <a:rPr lang="en-US" sz="3200" cap="small" dirty="0"/>
              <a:t>Lord</a:t>
            </a:r>
            <a:r>
              <a:rPr lang="en-US" sz="3200" dirty="0"/>
              <a:t> are riches, and </a:t>
            </a:r>
            <a:r>
              <a:rPr lang="en-US" sz="3200" dirty="0" err="1"/>
              <a:t>honour</a:t>
            </a:r>
            <a:r>
              <a:rPr lang="en-US" sz="3200" dirty="0"/>
              <a:t>, and life</a:t>
            </a:r>
            <a:r>
              <a:rPr lang="en-US" sz="3200" dirty="0" smtClean="0"/>
              <a:t>.</a:t>
            </a:r>
            <a:endParaRPr lang="en-US" sz="3200" dirty="0"/>
          </a:p>
        </p:txBody>
      </p:sp>
      <p:sp>
        <p:nvSpPr>
          <p:cNvPr id="6" name="TextBox 5"/>
          <p:cNvSpPr txBox="1"/>
          <p:nvPr/>
        </p:nvSpPr>
        <p:spPr>
          <a:xfrm>
            <a:off x="394187" y="3141552"/>
            <a:ext cx="3723322" cy="646331"/>
          </a:xfrm>
          <a:prstGeom prst="rect">
            <a:avLst/>
          </a:prstGeom>
          <a:noFill/>
        </p:spPr>
        <p:txBody>
          <a:bodyPr wrap="square" rtlCol="0">
            <a:spAutoFit/>
          </a:bodyPr>
          <a:lstStyle/>
          <a:p>
            <a:r>
              <a:rPr lang="en-US" sz="3600" b="1" dirty="0" smtClean="0">
                <a:solidFill>
                  <a:srgbClr val="00FFFF"/>
                </a:solidFill>
              </a:rPr>
              <a:t>Proverbs 22:1-9</a:t>
            </a:r>
            <a:endParaRPr lang="en-US" sz="3600" b="1" dirty="0">
              <a:solidFill>
                <a:srgbClr val="00FFFF"/>
              </a:solidFill>
            </a:endParaRPr>
          </a:p>
        </p:txBody>
      </p:sp>
      <p:sp>
        <p:nvSpPr>
          <p:cNvPr id="5" name="TextBox 4"/>
          <p:cNvSpPr txBox="1"/>
          <p:nvPr/>
        </p:nvSpPr>
        <p:spPr>
          <a:xfrm>
            <a:off x="366082" y="3822576"/>
            <a:ext cx="3963093" cy="1046440"/>
          </a:xfrm>
          <a:prstGeom prst="rect">
            <a:avLst/>
          </a:prstGeom>
          <a:noFill/>
        </p:spPr>
        <p:txBody>
          <a:bodyPr wrap="square" rtlCol="0">
            <a:spAutoFit/>
          </a:bodyPr>
          <a:lstStyle/>
          <a:p>
            <a:r>
              <a:rPr lang="en-US" sz="3100" b="1" dirty="0" smtClean="0">
                <a:solidFill>
                  <a:srgbClr val="FFFF00"/>
                </a:solidFill>
              </a:rPr>
              <a:t>Riches are not to be our focus,  </a:t>
            </a:r>
            <a:endParaRPr lang="en-US" sz="3100" b="1" dirty="0">
              <a:solidFill>
                <a:srgbClr val="FFFF00"/>
              </a:solidFill>
            </a:endParaRPr>
          </a:p>
        </p:txBody>
      </p:sp>
      <mc:AlternateContent xmlns:mc="http://schemas.openxmlformats.org/markup-compatibility/2006" xmlns:p14="http://schemas.microsoft.com/office/powerpoint/2010/main">
        <mc:Choice Requires="p14">
          <p:contentPart p14:bwMode="auto" r:id="rId4">
            <p14:nvContentPartPr>
              <p14:cNvPr id="8" name="Ink 7"/>
              <p14:cNvContentPartPr/>
              <p14:nvPr/>
            </p14:nvContentPartPr>
            <p14:xfrm>
              <a:off x="6193035" y="717885"/>
              <a:ext cx="4757760" cy="80280"/>
            </p14:xfrm>
          </p:contentPart>
        </mc:Choice>
        <mc:Fallback xmlns="">
          <p:pic>
            <p:nvPicPr>
              <p:cNvPr id="8" name="Ink 7"/>
              <p:cNvPicPr/>
              <p:nvPr/>
            </p:nvPicPr>
            <p:blipFill>
              <a:blip r:embed="rId5"/>
              <a:stretch>
                <a:fillRect/>
              </a:stretch>
            </p:blipFill>
            <p:spPr>
              <a:xfrm>
                <a:off x="6107715" y="542205"/>
                <a:ext cx="4919040" cy="434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p14:cNvContentPartPr/>
              <p14:nvPr/>
            </p14:nvContentPartPr>
            <p14:xfrm>
              <a:off x="5656635" y="1134405"/>
              <a:ext cx="5825880" cy="104040"/>
            </p14:xfrm>
          </p:contentPart>
        </mc:Choice>
        <mc:Fallback xmlns="">
          <p:pic>
            <p:nvPicPr>
              <p:cNvPr id="9" name="Ink 8"/>
              <p:cNvPicPr/>
              <p:nvPr/>
            </p:nvPicPr>
            <p:blipFill>
              <a:blip r:embed="rId7"/>
              <a:stretch>
                <a:fillRect/>
              </a:stretch>
            </p:blipFill>
            <p:spPr>
              <a:xfrm>
                <a:off x="5628915" y="957285"/>
                <a:ext cx="5941080" cy="428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p14:cNvContentPartPr/>
              <p14:nvPr/>
            </p14:nvContentPartPr>
            <p14:xfrm>
              <a:off x="5622795" y="1253565"/>
              <a:ext cx="5817240" cy="131400"/>
            </p14:xfrm>
          </p:contentPart>
        </mc:Choice>
        <mc:Fallback xmlns="">
          <p:pic>
            <p:nvPicPr>
              <p:cNvPr id="11" name="Ink 10"/>
              <p:cNvPicPr/>
              <p:nvPr/>
            </p:nvPicPr>
            <p:blipFill>
              <a:blip r:embed="rId9"/>
              <a:stretch>
                <a:fillRect/>
              </a:stretch>
            </p:blipFill>
            <p:spPr>
              <a:xfrm>
                <a:off x="5599755" y="1086165"/>
                <a:ext cx="5924160" cy="4640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p14:cNvContentPartPr/>
              <p14:nvPr/>
            </p14:nvContentPartPr>
            <p14:xfrm>
              <a:off x="5601915" y="1618965"/>
              <a:ext cx="5560200" cy="163440"/>
            </p14:xfrm>
          </p:contentPart>
        </mc:Choice>
        <mc:Fallback xmlns="">
          <p:pic>
            <p:nvPicPr>
              <p:cNvPr id="13" name="Ink 12"/>
              <p:cNvPicPr/>
              <p:nvPr/>
            </p:nvPicPr>
            <p:blipFill>
              <a:blip r:embed="rId11"/>
              <a:stretch>
                <a:fillRect/>
              </a:stretch>
            </p:blipFill>
            <p:spPr>
              <a:xfrm>
                <a:off x="5543235" y="1438605"/>
                <a:ext cx="5708160" cy="523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p14:cNvContentPartPr/>
              <p14:nvPr/>
            </p14:nvContentPartPr>
            <p14:xfrm>
              <a:off x="5852835" y="1715085"/>
              <a:ext cx="5399280" cy="132840"/>
            </p14:xfrm>
          </p:contentPart>
        </mc:Choice>
        <mc:Fallback xmlns="">
          <p:pic>
            <p:nvPicPr>
              <p:cNvPr id="14" name="Ink 13"/>
              <p:cNvPicPr/>
              <p:nvPr/>
            </p:nvPicPr>
            <p:blipFill>
              <a:blip r:embed="rId13"/>
              <a:stretch>
                <a:fillRect/>
              </a:stretch>
            </p:blipFill>
            <p:spPr>
              <a:xfrm>
                <a:off x="5802795" y="1542645"/>
                <a:ext cx="5537160" cy="4546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p14:cNvContentPartPr/>
              <p14:nvPr/>
            </p14:nvContentPartPr>
            <p14:xfrm>
              <a:off x="5899275" y="2346165"/>
              <a:ext cx="5415120" cy="120960"/>
            </p14:xfrm>
          </p:contentPart>
        </mc:Choice>
        <mc:Fallback xmlns="">
          <p:pic>
            <p:nvPicPr>
              <p:cNvPr id="15" name="Ink 14"/>
              <p:cNvPicPr/>
              <p:nvPr/>
            </p:nvPicPr>
            <p:blipFill>
              <a:blip r:embed="rId15"/>
              <a:stretch>
                <a:fillRect/>
              </a:stretch>
            </p:blipFill>
            <p:spPr>
              <a:xfrm>
                <a:off x="5827995" y="2197485"/>
                <a:ext cx="5581080" cy="4564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p14:cNvContentPartPr/>
              <p14:nvPr/>
            </p14:nvContentPartPr>
            <p14:xfrm>
              <a:off x="5507955" y="2840085"/>
              <a:ext cx="5915160" cy="138240"/>
            </p14:xfrm>
          </p:contentPart>
        </mc:Choice>
        <mc:Fallback xmlns="">
          <p:pic>
            <p:nvPicPr>
              <p:cNvPr id="16" name="Ink 15"/>
              <p:cNvPicPr/>
              <p:nvPr/>
            </p:nvPicPr>
            <p:blipFill>
              <a:blip r:embed="rId17"/>
              <a:stretch>
                <a:fillRect/>
              </a:stretch>
            </p:blipFill>
            <p:spPr>
              <a:xfrm>
                <a:off x="5471595" y="2694645"/>
                <a:ext cx="6039720" cy="471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p14:cNvContentPartPr/>
              <p14:nvPr/>
            </p14:nvContentPartPr>
            <p14:xfrm>
              <a:off x="1876635" y="6362685"/>
              <a:ext cx="12240" cy="18000"/>
            </p14:xfrm>
          </p:contentPart>
        </mc:Choice>
        <mc:Fallback xmlns="">
          <p:pic>
            <p:nvPicPr>
              <p:cNvPr id="20" name="Ink 19"/>
              <p:cNvPicPr/>
              <p:nvPr/>
            </p:nvPicPr>
            <p:blipFill>
              <a:blip r:embed="rId19"/>
              <a:stretch>
                <a:fillRect/>
              </a:stretch>
            </p:blipFill>
            <p:spPr>
              <a:xfrm>
                <a:off x="1861515" y="6355125"/>
                <a:ext cx="39240" cy="40680"/>
              </a:xfrm>
              <a:prstGeom prst="rect">
                <a:avLst/>
              </a:prstGeom>
            </p:spPr>
          </p:pic>
        </mc:Fallback>
      </mc:AlternateContent>
    </p:spTree>
    <p:extLst>
      <p:ext uri="{BB962C8B-B14F-4D97-AF65-F5344CB8AC3E}">
        <p14:creationId xmlns:p14="http://schemas.microsoft.com/office/powerpoint/2010/main" val="9725097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131296" y="518025"/>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What Owed to Whom?</a:t>
            </a:r>
            <a:endParaRPr lang="en-US" sz="4800" dirty="0">
              <a:solidFill>
                <a:srgbClr val="FFFFFF"/>
              </a:solidFill>
            </a:endParaRPr>
          </a:p>
        </p:txBody>
      </p:sp>
      <p:sp>
        <p:nvSpPr>
          <p:cNvPr id="7" name="TextBox 6"/>
          <p:cNvSpPr txBox="1"/>
          <p:nvPr/>
        </p:nvSpPr>
        <p:spPr>
          <a:xfrm>
            <a:off x="8048125" y="3529014"/>
            <a:ext cx="3633454" cy="646331"/>
          </a:xfrm>
          <a:prstGeom prst="rect">
            <a:avLst/>
          </a:prstGeom>
          <a:noFill/>
        </p:spPr>
        <p:txBody>
          <a:bodyPr wrap="square" rtlCol="0">
            <a:spAutoFit/>
          </a:bodyPr>
          <a:lstStyle/>
          <a:p>
            <a:pPr algn="ctr"/>
            <a:r>
              <a:rPr lang="en-US" sz="3600" b="1" dirty="0" smtClean="0">
                <a:solidFill>
                  <a:srgbClr val="00FFFF"/>
                </a:solidFill>
              </a:rPr>
              <a:t>Romans 13:9-14</a:t>
            </a:r>
            <a:endParaRPr lang="en-US" sz="3600" b="1" dirty="0">
              <a:solidFill>
                <a:srgbClr val="00FFFF"/>
              </a:solidFill>
            </a:endParaRPr>
          </a:p>
        </p:txBody>
      </p:sp>
      <p:sp>
        <p:nvSpPr>
          <p:cNvPr id="3" name="Content Placeholder 2"/>
          <p:cNvSpPr>
            <a:spLocks noGrp="1"/>
          </p:cNvSpPr>
          <p:nvPr>
            <p:ph idx="1"/>
          </p:nvPr>
        </p:nvSpPr>
        <p:spPr>
          <a:xfrm>
            <a:off x="496388" y="574766"/>
            <a:ext cx="6639973" cy="5708468"/>
          </a:xfrm>
        </p:spPr>
        <p:txBody>
          <a:bodyPr>
            <a:noAutofit/>
          </a:bodyPr>
          <a:lstStyle/>
          <a:p>
            <a:r>
              <a:rPr lang="en-US" sz="3200" b="1" baseline="30000" dirty="0"/>
              <a:t>9 </a:t>
            </a:r>
            <a:r>
              <a:rPr lang="en-US" sz="3200" dirty="0"/>
              <a:t>For this, Thou shalt not commit adultery, Thou shalt not kill, Thou shalt not steal, Thou shalt not bear false witness, Thou shalt not covet; and if there be any other commandment, it is briefly comprehended in this saying, namely, Thou shalt love thy </a:t>
            </a:r>
            <a:r>
              <a:rPr lang="en-US" sz="3200" dirty="0" err="1"/>
              <a:t>neighbour</a:t>
            </a:r>
            <a:r>
              <a:rPr lang="en-US" sz="3200" dirty="0"/>
              <a:t> as thyself.</a:t>
            </a:r>
          </a:p>
          <a:p>
            <a:r>
              <a:rPr lang="en-US" sz="3200" b="1" baseline="30000" dirty="0"/>
              <a:t>10 </a:t>
            </a:r>
            <a:r>
              <a:rPr lang="en-US" sz="3200" dirty="0"/>
              <a:t>Love </a:t>
            </a:r>
            <a:r>
              <a:rPr lang="en-US" sz="3200" dirty="0" err="1"/>
              <a:t>worketh</a:t>
            </a:r>
            <a:r>
              <a:rPr lang="en-US" sz="3200" dirty="0"/>
              <a:t> no ill to his </a:t>
            </a:r>
            <a:r>
              <a:rPr lang="en-US" sz="3200" dirty="0" err="1"/>
              <a:t>neighbour</a:t>
            </a:r>
            <a:r>
              <a:rPr lang="en-US" sz="3200" dirty="0"/>
              <a:t>: therefore love is the fulfilling of the law</a:t>
            </a:r>
            <a:r>
              <a:rPr lang="en-US" sz="3200" dirty="0" smtClean="0"/>
              <a:t>.</a:t>
            </a:r>
            <a:endParaRPr lang="en-US" sz="3200" dirty="0"/>
          </a:p>
        </p:txBody>
      </p:sp>
    </p:spTree>
    <p:extLst>
      <p:ext uri="{BB962C8B-B14F-4D97-AF65-F5344CB8AC3E}">
        <p14:creationId xmlns:p14="http://schemas.microsoft.com/office/powerpoint/2010/main" val="19272419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51" y="258002"/>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a:solidFill>
                  <a:schemeClr val="bg1"/>
                </a:solidFill>
              </a:rPr>
              <a:t>What Owed to Whom?</a:t>
            </a:r>
            <a:endParaRPr lang="en-US" sz="4400" dirty="0">
              <a:solidFill>
                <a:srgbClr val="FFFFFF"/>
              </a:solidFill>
            </a:endParaRPr>
          </a:p>
        </p:txBody>
      </p:sp>
      <p:sp>
        <p:nvSpPr>
          <p:cNvPr id="6" name="TextBox 5"/>
          <p:cNvSpPr txBox="1"/>
          <p:nvPr/>
        </p:nvSpPr>
        <p:spPr>
          <a:xfrm>
            <a:off x="205504" y="2606683"/>
            <a:ext cx="4100575" cy="646331"/>
          </a:xfrm>
          <a:prstGeom prst="rect">
            <a:avLst/>
          </a:prstGeom>
          <a:noFill/>
        </p:spPr>
        <p:txBody>
          <a:bodyPr wrap="square" rtlCol="0">
            <a:spAutoFit/>
          </a:bodyPr>
          <a:lstStyle/>
          <a:p>
            <a:pPr algn="ctr"/>
            <a:r>
              <a:rPr lang="en-US" sz="3600" b="1" dirty="0" smtClean="0">
                <a:solidFill>
                  <a:srgbClr val="00FFFF"/>
                </a:solidFill>
              </a:rPr>
              <a:t>Romans 13:11-14</a:t>
            </a:r>
            <a:endParaRPr lang="en-US" sz="3600" b="1" dirty="0">
              <a:solidFill>
                <a:srgbClr val="00FFFF"/>
              </a:solidFill>
            </a:endParaRPr>
          </a:p>
        </p:txBody>
      </p:sp>
      <p:sp>
        <p:nvSpPr>
          <p:cNvPr id="3" name="Content Placeholder 2"/>
          <p:cNvSpPr>
            <a:spLocks noGrp="1"/>
          </p:cNvSpPr>
          <p:nvPr>
            <p:ph idx="1"/>
          </p:nvPr>
        </p:nvSpPr>
        <p:spPr>
          <a:xfrm>
            <a:off x="5168646" y="333829"/>
            <a:ext cx="6318504" cy="5838371"/>
          </a:xfrm>
        </p:spPr>
        <p:txBody>
          <a:bodyPr>
            <a:noAutofit/>
          </a:bodyPr>
          <a:lstStyle/>
          <a:p>
            <a:r>
              <a:rPr lang="en-US" sz="3600" b="1" baseline="30000" dirty="0"/>
              <a:t>11 </a:t>
            </a:r>
            <a:r>
              <a:rPr lang="en-US" sz="3600" dirty="0"/>
              <a:t>And that, knowing the time, that now it is high time to awake out of sleep: for now is our salvation nearer than when we believed.</a:t>
            </a:r>
          </a:p>
          <a:p>
            <a:r>
              <a:rPr lang="en-US" sz="3600" b="1" baseline="30000" dirty="0"/>
              <a:t>12 </a:t>
            </a:r>
            <a:r>
              <a:rPr lang="en-US" sz="3600" dirty="0"/>
              <a:t>The night is far spent, the day is at hand: let us therefore cast off the works of darkness, and let us put on the </a:t>
            </a:r>
            <a:r>
              <a:rPr lang="en-US" sz="3600" dirty="0" err="1"/>
              <a:t>armour</a:t>
            </a:r>
            <a:r>
              <a:rPr lang="en-US" sz="3600" dirty="0"/>
              <a:t> of light</a:t>
            </a:r>
            <a:r>
              <a:rPr lang="en-US" sz="3600" dirty="0" smtClean="0"/>
              <a:t>.</a:t>
            </a:r>
            <a:endParaRPr lang="en-US" sz="3600" dirty="0"/>
          </a:p>
        </p:txBody>
      </p:sp>
      <p:sp>
        <p:nvSpPr>
          <p:cNvPr id="4" name="TextBox 3"/>
          <p:cNvSpPr txBox="1"/>
          <p:nvPr/>
        </p:nvSpPr>
        <p:spPr>
          <a:xfrm rot="20922152">
            <a:off x="583749" y="3045867"/>
            <a:ext cx="3845523" cy="3539430"/>
          </a:xfrm>
          <a:prstGeom prst="rect">
            <a:avLst/>
          </a:prstGeom>
          <a:noFill/>
        </p:spPr>
        <p:txBody>
          <a:bodyPr wrap="square" rtlCol="0">
            <a:spAutoFit/>
          </a:bodyPr>
          <a:lstStyle/>
          <a:p>
            <a:r>
              <a:rPr lang="en-US" sz="2800" b="1" dirty="0" smtClean="0">
                <a:solidFill>
                  <a:srgbClr val="7294D1"/>
                </a:solidFill>
              </a:rPr>
              <a:t>We </a:t>
            </a:r>
            <a:r>
              <a:rPr lang="en-US" sz="2800" b="1" dirty="0">
                <a:solidFill>
                  <a:srgbClr val="7294D1"/>
                </a:solidFill>
              </a:rPr>
              <a:t>h</a:t>
            </a:r>
            <a:r>
              <a:rPr lang="en-US" sz="2800" b="1" dirty="0" smtClean="0">
                <a:solidFill>
                  <a:srgbClr val="7294D1"/>
                </a:solidFill>
              </a:rPr>
              <a:t>ave PRIORITIES!!    We pay off those things owing (money, honor, or obedience) so that we can focus on more important matters.  The time is short!  </a:t>
            </a:r>
            <a:endParaRPr lang="en-US" sz="2800" b="1" dirty="0">
              <a:solidFill>
                <a:srgbClr val="7294D1"/>
              </a:solidFill>
            </a:endParaRPr>
          </a:p>
        </p:txBody>
      </p:sp>
    </p:spTree>
    <p:extLst>
      <p:ext uri="{BB962C8B-B14F-4D97-AF65-F5344CB8AC3E}">
        <p14:creationId xmlns:p14="http://schemas.microsoft.com/office/powerpoint/2010/main" val="200787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131296" y="518025"/>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What Owed to Whom?</a:t>
            </a:r>
            <a:endParaRPr lang="en-US" sz="4800" dirty="0">
              <a:solidFill>
                <a:srgbClr val="FFFFFF"/>
              </a:solidFill>
            </a:endParaRPr>
          </a:p>
        </p:txBody>
      </p:sp>
      <p:sp>
        <p:nvSpPr>
          <p:cNvPr id="7" name="TextBox 6"/>
          <p:cNvSpPr txBox="1"/>
          <p:nvPr/>
        </p:nvSpPr>
        <p:spPr>
          <a:xfrm>
            <a:off x="7929151" y="3427509"/>
            <a:ext cx="3930515" cy="646331"/>
          </a:xfrm>
          <a:prstGeom prst="rect">
            <a:avLst/>
          </a:prstGeom>
          <a:noFill/>
        </p:spPr>
        <p:txBody>
          <a:bodyPr wrap="square" rtlCol="0">
            <a:spAutoFit/>
          </a:bodyPr>
          <a:lstStyle/>
          <a:p>
            <a:pPr algn="ctr"/>
            <a:r>
              <a:rPr lang="en-US" sz="3600" b="1" dirty="0" smtClean="0">
                <a:solidFill>
                  <a:srgbClr val="00FFFF"/>
                </a:solidFill>
              </a:rPr>
              <a:t>Romans 13:13-14</a:t>
            </a:r>
            <a:endParaRPr lang="en-US" sz="3600" b="1" dirty="0">
              <a:solidFill>
                <a:srgbClr val="00FFFF"/>
              </a:solidFill>
            </a:endParaRPr>
          </a:p>
        </p:txBody>
      </p:sp>
      <p:sp>
        <p:nvSpPr>
          <p:cNvPr id="3" name="Content Placeholder 2"/>
          <p:cNvSpPr>
            <a:spLocks noGrp="1"/>
          </p:cNvSpPr>
          <p:nvPr>
            <p:ph idx="1"/>
          </p:nvPr>
        </p:nvSpPr>
        <p:spPr>
          <a:xfrm>
            <a:off x="496388" y="574766"/>
            <a:ext cx="6639973" cy="5708468"/>
          </a:xfrm>
        </p:spPr>
        <p:txBody>
          <a:bodyPr>
            <a:noAutofit/>
          </a:bodyPr>
          <a:lstStyle/>
          <a:p>
            <a:r>
              <a:rPr lang="en-US" sz="3600" b="1" baseline="30000" dirty="0" smtClean="0"/>
              <a:t>13</a:t>
            </a:r>
            <a:r>
              <a:rPr lang="en-US" sz="3600" b="1" baseline="30000" dirty="0"/>
              <a:t> </a:t>
            </a:r>
            <a:r>
              <a:rPr lang="en-US" sz="3600" dirty="0"/>
              <a:t>Let us walk honestly, as in the day; not in rioting and drunkenness, not in chambering and wantonness, not in strife and envying.</a:t>
            </a:r>
          </a:p>
          <a:p>
            <a:r>
              <a:rPr lang="en-US" sz="3600" b="1" baseline="30000" dirty="0"/>
              <a:t>14 </a:t>
            </a:r>
            <a:r>
              <a:rPr lang="en-US" sz="3600" dirty="0"/>
              <a:t>But put ye on the Lord Jesus Christ, and make not provision for the flesh, to fulfil the lusts thereof.</a:t>
            </a:r>
          </a:p>
        </p:txBody>
      </p:sp>
      <p:sp>
        <p:nvSpPr>
          <p:cNvPr id="8" name="TextBox 7"/>
          <p:cNvSpPr txBox="1"/>
          <p:nvPr/>
        </p:nvSpPr>
        <p:spPr>
          <a:xfrm rot="1090500">
            <a:off x="8374793" y="4919401"/>
            <a:ext cx="3241375" cy="1569660"/>
          </a:xfrm>
          <a:prstGeom prst="rect">
            <a:avLst/>
          </a:prstGeom>
          <a:noFill/>
        </p:spPr>
        <p:txBody>
          <a:bodyPr wrap="square" rtlCol="0">
            <a:spAutoFit/>
          </a:bodyPr>
          <a:lstStyle/>
          <a:p>
            <a:r>
              <a:rPr lang="en-US" sz="3200" b="1" dirty="0" smtClean="0">
                <a:solidFill>
                  <a:srgbClr val="FF66FF"/>
                </a:solidFill>
              </a:rPr>
              <a:t>PRIORITIES!!   Our time is short!  </a:t>
            </a:r>
            <a:endParaRPr lang="en-US" sz="3200" b="1" dirty="0">
              <a:solidFill>
                <a:srgbClr val="FF66FF"/>
              </a:solidFill>
            </a:endParaRPr>
          </a:p>
        </p:txBody>
      </p:sp>
    </p:spTree>
    <p:extLst>
      <p:ext uri="{BB962C8B-B14F-4D97-AF65-F5344CB8AC3E}">
        <p14:creationId xmlns:p14="http://schemas.microsoft.com/office/powerpoint/2010/main" val="58954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80">
                                          <p:stCondLst>
                                            <p:cond delay="0"/>
                                          </p:stCondLst>
                                        </p:cTn>
                                        <p:tgtEl>
                                          <p:spTgt spid="8">
                                            <p:txEl>
                                              <p:pRg st="0" end="0"/>
                                            </p:txEl>
                                          </p:spTgt>
                                        </p:tgtEl>
                                      </p:cBhvr>
                                    </p:animEffect>
                                    <p:anim calcmode="lin" valueType="num">
                                      <p:cBhvr>
                                        <p:cTn id="8" dur="1822"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xEl>
                                              <p:pRg st="0" end="0"/>
                                            </p:txEl>
                                          </p:spTgt>
                                        </p:tgtEl>
                                      </p:cBhvr>
                                      <p:to x="100000" y="60000"/>
                                    </p:animScale>
                                    <p:animScale>
                                      <p:cBhvr>
                                        <p:cTn id="14" dur="166" decel="50000">
                                          <p:stCondLst>
                                            <p:cond delay="676"/>
                                          </p:stCondLst>
                                        </p:cTn>
                                        <p:tgtEl>
                                          <p:spTgt spid="8">
                                            <p:txEl>
                                              <p:pRg st="0" end="0"/>
                                            </p:txEl>
                                          </p:spTgt>
                                        </p:tgtEl>
                                      </p:cBhvr>
                                      <p:to x="100000" y="100000"/>
                                    </p:animScale>
                                    <p:animScale>
                                      <p:cBhvr>
                                        <p:cTn id="15" dur="26">
                                          <p:stCondLst>
                                            <p:cond delay="1312"/>
                                          </p:stCondLst>
                                        </p:cTn>
                                        <p:tgtEl>
                                          <p:spTgt spid="8">
                                            <p:txEl>
                                              <p:pRg st="0" end="0"/>
                                            </p:txEl>
                                          </p:spTgt>
                                        </p:tgtEl>
                                      </p:cBhvr>
                                      <p:to x="100000" y="80000"/>
                                    </p:animScale>
                                    <p:animScale>
                                      <p:cBhvr>
                                        <p:cTn id="16" dur="166" decel="50000">
                                          <p:stCondLst>
                                            <p:cond delay="1338"/>
                                          </p:stCondLst>
                                        </p:cTn>
                                        <p:tgtEl>
                                          <p:spTgt spid="8">
                                            <p:txEl>
                                              <p:pRg st="0" end="0"/>
                                            </p:txEl>
                                          </p:spTgt>
                                        </p:tgtEl>
                                      </p:cBhvr>
                                      <p:to x="100000" y="100000"/>
                                    </p:animScale>
                                    <p:animScale>
                                      <p:cBhvr>
                                        <p:cTn id="17" dur="26">
                                          <p:stCondLst>
                                            <p:cond delay="1642"/>
                                          </p:stCondLst>
                                        </p:cTn>
                                        <p:tgtEl>
                                          <p:spTgt spid="8">
                                            <p:txEl>
                                              <p:pRg st="0" end="0"/>
                                            </p:txEl>
                                          </p:spTgt>
                                        </p:tgtEl>
                                      </p:cBhvr>
                                      <p:to x="100000" y="90000"/>
                                    </p:animScale>
                                    <p:animScale>
                                      <p:cBhvr>
                                        <p:cTn id="18" dur="166" decel="50000">
                                          <p:stCondLst>
                                            <p:cond delay="1668"/>
                                          </p:stCondLst>
                                        </p:cTn>
                                        <p:tgtEl>
                                          <p:spTgt spid="8">
                                            <p:txEl>
                                              <p:pRg st="0" end="0"/>
                                            </p:txEl>
                                          </p:spTgt>
                                        </p:tgtEl>
                                      </p:cBhvr>
                                      <p:to x="100000" y="100000"/>
                                    </p:animScale>
                                    <p:animScale>
                                      <p:cBhvr>
                                        <p:cTn id="19" dur="26">
                                          <p:stCondLst>
                                            <p:cond delay="1808"/>
                                          </p:stCondLst>
                                        </p:cTn>
                                        <p:tgtEl>
                                          <p:spTgt spid="8">
                                            <p:txEl>
                                              <p:pRg st="0" end="0"/>
                                            </p:txEl>
                                          </p:spTgt>
                                        </p:tgtEl>
                                      </p:cBhvr>
                                      <p:to x="100000" y="95000"/>
                                    </p:animScale>
                                    <p:animScale>
                                      <p:cBhvr>
                                        <p:cTn id="20" dur="166" decel="50000">
                                          <p:stCondLst>
                                            <p:cond delay="1834"/>
                                          </p:stCondLst>
                                        </p:cTn>
                                        <p:tgtEl>
                                          <p:spTgt spid="8">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Content Placeholder 2"/>
          <p:cNvSpPr>
            <a:spLocks noGrp="1"/>
          </p:cNvSpPr>
          <p:nvPr>
            <p:ph idx="1"/>
          </p:nvPr>
        </p:nvSpPr>
        <p:spPr>
          <a:xfrm>
            <a:off x="1034567" y="1422400"/>
            <a:ext cx="10460745" cy="4499429"/>
          </a:xfrm>
          <a:gradFill flip="none" rotWithShape="1">
            <a:gsLst>
              <a:gs pos="26000">
                <a:schemeClr val="accent1">
                  <a:lumMod val="5000"/>
                  <a:lumOff val="95000"/>
                  <a:alpha val="60000"/>
                </a:schemeClr>
              </a:gs>
              <a:gs pos="83000">
                <a:srgbClr val="00FFFF"/>
              </a:gs>
              <a:gs pos="100000">
                <a:srgbClr val="7294D1"/>
              </a:gs>
            </a:gsLst>
            <a:lin ang="2700000" scaled="1"/>
            <a:tileRect/>
          </a:gradFill>
        </p:spPr>
        <p:txBody>
          <a:bodyPr>
            <a:noAutofit/>
          </a:bodyPr>
          <a:lstStyle/>
          <a:p>
            <a:pPr marL="0" indent="0">
              <a:buNone/>
            </a:pPr>
            <a:r>
              <a:rPr lang="en-US" sz="3600" dirty="0" smtClean="0"/>
              <a:t>This epistle was written to Timothy while he was pastor of the Ephesian church, and is composed primarily of instructions addressed to him as a leader of the church.  The letter as a whole reflects a rather fully developed plan for church organization and administration.  Chapter 6, the final chapter of the epistle, addresses (among other things) several aspects of debt and money management.  </a:t>
            </a:r>
            <a:endParaRPr lang="en-US" sz="3600"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40000"/>
            </a:srgbClr>
          </a:solidFill>
          <a:ln>
            <a:noFill/>
          </a:ln>
          <a:effectLst>
            <a:glow rad="152400">
              <a:schemeClr val="bg1">
                <a:alpha val="13000"/>
              </a:schemeClr>
            </a:glow>
          </a:effectLst>
        </p:spPr>
        <p:txBody>
          <a:bodyPr wrap="square">
            <a:noAutofit/>
          </a:bodyPr>
          <a:lstStyle/>
          <a:p>
            <a:r>
              <a:rPr lang="en-US" sz="4400" dirty="0" smtClean="0">
                <a:solidFill>
                  <a:schemeClr val="bg1"/>
                </a:solidFill>
              </a:rPr>
              <a:t>1 Timothy 6</a:t>
            </a:r>
            <a:endParaRPr lang="en-US" sz="4400" dirty="0">
              <a:solidFill>
                <a:schemeClr val="bg1"/>
              </a:solidFill>
            </a:endParaRPr>
          </a:p>
        </p:txBody>
      </p:sp>
    </p:spTree>
    <p:extLst>
      <p:ext uri="{BB962C8B-B14F-4D97-AF65-F5344CB8AC3E}">
        <p14:creationId xmlns:p14="http://schemas.microsoft.com/office/powerpoint/2010/main" val="34635286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49" y="1157288"/>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smtClean="0">
                <a:solidFill>
                  <a:schemeClr val="bg1"/>
                </a:solidFill>
              </a:rPr>
              <a:t>Under the Yoke</a:t>
            </a:r>
            <a:endParaRPr lang="en-US" sz="4400" dirty="0">
              <a:solidFill>
                <a:srgbClr val="FFFFFF"/>
              </a:solidFill>
            </a:endParaRPr>
          </a:p>
        </p:txBody>
      </p:sp>
      <p:sp>
        <p:nvSpPr>
          <p:cNvPr id="6" name="TextBox 5"/>
          <p:cNvSpPr txBox="1"/>
          <p:nvPr/>
        </p:nvSpPr>
        <p:spPr>
          <a:xfrm>
            <a:off x="276856" y="3586397"/>
            <a:ext cx="4100575" cy="646331"/>
          </a:xfrm>
          <a:prstGeom prst="rect">
            <a:avLst/>
          </a:prstGeom>
          <a:noFill/>
        </p:spPr>
        <p:txBody>
          <a:bodyPr wrap="square" rtlCol="0">
            <a:spAutoFit/>
          </a:bodyPr>
          <a:lstStyle/>
          <a:p>
            <a:pPr algn="ctr"/>
            <a:r>
              <a:rPr lang="en-US" sz="3600" b="1" dirty="0" smtClean="0">
                <a:solidFill>
                  <a:srgbClr val="00FFFF"/>
                </a:solidFill>
              </a:rPr>
              <a:t>1 Timothy 6:1-21</a:t>
            </a:r>
            <a:endParaRPr lang="en-US" sz="3600" b="1" dirty="0">
              <a:solidFill>
                <a:srgbClr val="00FFFF"/>
              </a:solidFill>
            </a:endParaRPr>
          </a:p>
        </p:txBody>
      </p:sp>
      <p:sp>
        <p:nvSpPr>
          <p:cNvPr id="3" name="Content Placeholder 2"/>
          <p:cNvSpPr>
            <a:spLocks noGrp="1"/>
          </p:cNvSpPr>
          <p:nvPr>
            <p:ph idx="1"/>
          </p:nvPr>
        </p:nvSpPr>
        <p:spPr>
          <a:xfrm>
            <a:off x="5168646" y="333829"/>
            <a:ext cx="6318504" cy="5838371"/>
          </a:xfrm>
        </p:spPr>
        <p:txBody>
          <a:bodyPr>
            <a:noAutofit/>
          </a:bodyPr>
          <a:lstStyle/>
          <a:p>
            <a:r>
              <a:rPr lang="en-US" sz="3200" b="1" dirty="0"/>
              <a:t>6 </a:t>
            </a:r>
            <a:r>
              <a:rPr lang="en-US" sz="3200" dirty="0"/>
              <a:t>Let as many servants as are under the yoke count their own masters worthy of all </a:t>
            </a:r>
            <a:r>
              <a:rPr lang="en-US" sz="3200" dirty="0" err="1"/>
              <a:t>honour</a:t>
            </a:r>
            <a:r>
              <a:rPr lang="en-US" sz="3200" dirty="0"/>
              <a:t>, that the name of God and his doctrine be not blasphemed.</a:t>
            </a:r>
          </a:p>
          <a:p>
            <a:r>
              <a:rPr lang="en-US" sz="3200" b="1" baseline="30000" dirty="0"/>
              <a:t>2 </a:t>
            </a:r>
            <a:r>
              <a:rPr lang="en-US" sz="3200" dirty="0"/>
              <a:t>And they that have believing masters, let them not despise them, because they are brethren; but rather do them service, because they are faithful and beloved, partakers of the benefit. These things teach and exhort</a:t>
            </a:r>
            <a:r>
              <a:rPr lang="en-US" sz="3200" dirty="0" smtClean="0"/>
              <a:t>.</a:t>
            </a:r>
            <a:endParaRPr lang="en-US" sz="3200" dirty="0"/>
          </a:p>
        </p:txBody>
      </p:sp>
    </p:spTree>
    <p:extLst>
      <p:ext uri="{BB962C8B-B14F-4D97-AF65-F5344CB8AC3E}">
        <p14:creationId xmlns:p14="http://schemas.microsoft.com/office/powerpoint/2010/main" val="10993834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499429"/>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600" dirty="0" smtClean="0">
                <a:solidFill>
                  <a:schemeClr val="bg1"/>
                </a:solidFill>
              </a:rPr>
              <a:t>Slavery was an integral part of the Roman economy, and it was on this level of society that many of Christianity’s first converts were made.  However, the Christian church contained both slaves and slave owners.  Paul writes on several occasions giving counsel to Christian masters and slaves (Ephesians 6:5-9, Colossians 3:22-4:1).  </a:t>
            </a:r>
            <a:endParaRPr lang="en-US" sz="3600" dirty="0">
              <a:solidFill>
                <a:schemeClr val="bg1"/>
              </a:solidFill>
            </a:endParaRP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1 Timothy 6:1-2 (SDABC V.7 p.316)</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6393667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847771"/>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200" dirty="0" smtClean="0">
                <a:solidFill>
                  <a:schemeClr val="bg1"/>
                </a:solidFill>
              </a:rPr>
              <a:t>Jesus Himself refused to be a judge of civil matters, that is, to interfere forcibly with the established social order:  </a:t>
            </a:r>
          </a:p>
          <a:p>
            <a:r>
              <a:rPr lang="en-US" sz="3200" b="1" baseline="30000" dirty="0" smtClean="0">
                <a:solidFill>
                  <a:srgbClr val="DEEFF7"/>
                </a:solidFill>
              </a:rPr>
              <a:t>13</a:t>
            </a:r>
            <a:r>
              <a:rPr lang="en-US" sz="3200" b="1" baseline="30000" dirty="0">
                <a:solidFill>
                  <a:srgbClr val="DEEFF7"/>
                </a:solidFill>
              </a:rPr>
              <a:t> </a:t>
            </a:r>
            <a:r>
              <a:rPr lang="en-US" sz="3200" dirty="0">
                <a:solidFill>
                  <a:srgbClr val="DEEFF7"/>
                </a:solidFill>
              </a:rPr>
              <a:t>And one of the company said unto him, Master, speak to my brother, that he divide the inheritance with me.</a:t>
            </a:r>
          </a:p>
          <a:p>
            <a:r>
              <a:rPr lang="en-US" sz="3200" b="1" baseline="30000" dirty="0">
                <a:solidFill>
                  <a:srgbClr val="DEEFF7"/>
                </a:solidFill>
              </a:rPr>
              <a:t>14 </a:t>
            </a:r>
            <a:r>
              <a:rPr lang="en-US" sz="3200" dirty="0">
                <a:solidFill>
                  <a:srgbClr val="DEEFF7"/>
                </a:solidFill>
              </a:rPr>
              <a:t>And he said unto him, Man, who made me a judge or a divider over you?</a:t>
            </a:r>
          </a:p>
          <a:p>
            <a:r>
              <a:rPr lang="en-US" sz="3200" b="1" baseline="30000" dirty="0">
                <a:solidFill>
                  <a:srgbClr val="DEEFF7"/>
                </a:solidFill>
              </a:rPr>
              <a:t>15 </a:t>
            </a:r>
            <a:r>
              <a:rPr lang="en-US" sz="3200" dirty="0">
                <a:solidFill>
                  <a:srgbClr val="DEEFF7"/>
                </a:solidFill>
              </a:rPr>
              <a:t>And he said unto them, Take heed, and beware of covetousness: for a man's life </a:t>
            </a:r>
            <a:r>
              <a:rPr lang="en-US" sz="3200" dirty="0" err="1">
                <a:solidFill>
                  <a:srgbClr val="DEEFF7"/>
                </a:solidFill>
              </a:rPr>
              <a:t>consisteth</a:t>
            </a:r>
            <a:r>
              <a:rPr lang="en-US" sz="3200" dirty="0">
                <a:solidFill>
                  <a:srgbClr val="DEEFF7"/>
                </a:solidFill>
              </a:rPr>
              <a:t> not in the abundance of the things which he </a:t>
            </a:r>
            <a:r>
              <a:rPr lang="en-US" sz="3200" dirty="0" err="1">
                <a:solidFill>
                  <a:srgbClr val="DEEFF7"/>
                </a:solidFill>
              </a:rPr>
              <a:t>possesseth</a:t>
            </a:r>
            <a:r>
              <a:rPr lang="en-US" sz="3200" dirty="0">
                <a:solidFill>
                  <a:srgbClr val="DEEFF7"/>
                </a:solidFill>
              </a:rPr>
              <a:t>.</a:t>
            </a:r>
          </a:p>
          <a:p>
            <a:pPr marL="0" indent="0">
              <a:buNone/>
            </a:pPr>
            <a:r>
              <a:rPr lang="en-US" sz="3600" dirty="0" smtClean="0">
                <a:solidFill>
                  <a:srgbClr val="00FFFF"/>
                </a:solidFill>
              </a:rPr>
              <a:t> </a:t>
            </a:r>
            <a:endParaRPr lang="en-US" sz="3600" dirty="0">
              <a:solidFill>
                <a:srgbClr val="00FFFF"/>
              </a:solidFill>
            </a:endParaRP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1 Timothy 6:1-2 (Luke 12:13-15)</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147365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131296" y="518025"/>
            <a:ext cx="3728370" cy="2714625"/>
          </a:xfrm>
          <a:noFill/>
          <a:ln>
            <a:solidFill>
              <a:srgbClr val="FFFFFF"/>
            </a:solidFill>
          </a:ln>
          <a:effectLst>
            <a:glow rad="152400">
              <a:schemeClr val="bg1">
                <a:alpha val="13000"/>
              </a:schemeClr>
            </a:glow>
          </a:effectLst>
        </p:spPr>
        <p:txBody>
          <a:bodyPr wrap="square">
            <a:noAutofit/>
          </a:bodyPr>
          <a:lstStyle/>
          <a:p>
            <a:r>
              <a:rPr lang="en-US" sz="4800" dirty="0" smtClean="0">
                <a:solidFill>
                  <a:schemeClr val="bg1"/>
                </a:solidFill>
              </a:rPr>
              <a:t>Under the yoke</a:t>
            </a:r>
            <a:endParaRPr lang="en-US" sz="4800" dirty="0">
              <a:solidFill>
                <a:srgbClr val="FFFFFF"/>
              </a:solidFill>
            </a:endParaRPr>
          </a:p>
        </p:txBody>
      </p:sp>
      <p:sp>
        <p:nvSpPr>
          <p:cNvPr id="7" name="TextBox 6"/>
          <p:cNvSpPr txBox="1"/>
          <p:nvPr/>
        </p:nvSpPr>
        <p:spPr>
          <a:xfrm>
            <a:off x="8048125" y="3529014"/>
            <a:ext cx="3917452" cy="646331"/>
          </a:xfrm>
          <a:prstGeom prst="rect">
            <a:avLst/>
          </a:prstGeom>
          <a:noFill/>
        </p:spPr>
        <p:txBody>
          <a:bodyPr wrap="square" rtlCol="0">
            <a:spAutoFit/>
          </a:bodyPr>
          <a:lstStyle/>
          <a:p>
            <a:pPr algn="ctr"/>
            <a:r>
              <a:rPr lang="en-US" sz="3600" b="1" dirty="0" smtClean="0">
                <a:solidFill>
                  <a:srgbClr val="00FFFF"/>
                </a:solidFill>
              </a:rPr>
              <a:t>1 Timothy 6:3-21</a:t>
            </a:r>
            <a:endParaRPr lang="en-US" sz="3600" b="1" dirty="0">
              <a:solidFill>
                <a:srgbClr val="00FFFF"/>
              </a:solidFill>
            </a:endParaRPr>
          </a:p>
        </p:txBody>
      </p:sp>
      <p:sp>
        <p:nvSpPr>
          <p:cNvPr id="3" name="Content Placeholder 2"/>
          <p:cNvSpPr>
            <a:spLocks noGrp="1"/>
          </p:cNvSpPr>
          <p:nvPr>
            <p:ph idx="1"/>
          </p:nvPr>
        </p:nvSpPr>
        <p:spPr>
          <a:xfrm>
            <a:off x="496388" y="574766"/>
            <a:ext cx="6639973" cy="5708468"/>
          </a:xfrm>
        </p:spPr>
        <p:txBody>
          <a:bodyPr>
            <a:noAutofit/>
          </a:bodyPr>
          <a:lstStyle/>
          <a:p>
            <a:r>
              <a:rPr lang="en-US" sz="3400" b="1" baseline="30000" dirty="0"/>
              <a:t>3 </a:t>
            </a:r>
            <a:r>
              <a:rPr lang="en-US" sz="3400" dirty="0"/>
              <a:t>If any man teach otherwise, and consent not to wholesome words, even the words of our Lord Jesus Christ, and to the doctrine which is according to godliness;</a:t>
            </a:r>
          </a:p>
          <a:p>
            <a:r>
              <a:rPr lang="en-US" sz="3400" b="1" baseline="30000" dirty="0"/>
              <a:t>4 </a:t>
            </a:r>
            <a:r>
              <a:rPr lang="en-US" sz="3400" dirty="0"/>
              <a:t>He is proud, knowing nothing, but doting about questions and </a:t>
            </a:r>
            <a:r>
              <a:rPr lang="en-US" sz="3400" dirty="0" err="1"/>
              <a:t>strifes</a:t>
            </a:r>
            <a:r>
              <a:rPr lang="en-US" sz="3400" dirty="0"/>
              <a:t> of words, whereof cometh envy, strife, railings, evil </a:t>
            </a:r>
            <a:r>
              <a:rPr lang="en-US" sz="3400" dirty="0" err="1"/>
              <a:t>surmisings</a:t>
            </a:r>
            <a:r>
              <a:rPr lang="en-US" sz="3400" dirty="0" smtClean="0"/>
              <a:t>,</a:t>
            </a:r>
            <a:endParaRPr lang="en-US" sz="3400" dirty="0"/>
          </a:p>
        </p:txBody>
      </p:sp>
    </p:spTree>
    <p:extLst>
      <p:ext uri="{BB962C8B-B14F-4D97-AF65-F5344CB8AC3E}">
        <p14:creationId xmlns:p14="http://schemas.microsoft.com/office/powerpoint/2010/main" val="29754470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49" y="1157288"/>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smtClean="0">
                <a:solidFill>
                  <a:schemeClr val="bg1"/>
                </a:solidFill>
              </a:rPr>
              <a:t>Under the Yoke</a:t>
            </a:r>
            <a:endParaRPr lang="en-US" sz="4400" dirty="0">
              <a:solidFill>
                <a:srgbClr val="FFFFFF"/>
              </a:solidFill>
            </a:endParaRPr>
          </a:p>
        </p:txBody>
      </p:sp>
      <p:sp>
        <p:nvSpPr>
          <p:cNvPr id="6" name="TextBox 5"/>
          <p:cNvSpPr txBox="1"/>
          <p:nvPr/>
        </p:nvSpPr>
        <p:spPr>
          <a:xfrm>
            <a:off x="276856" y="3586397"/>
            <a:ext cx="4100575" cy="646331"/>
          </a:xfrm>
          <a:prstGeom prst="rect">
            <a:avLst/>
          </a:prstGeom>
          <a:noFill/>
        </p:spPr>
        <p:txBody>
          <a:bodyPr wrap="square" rtlCol="0">
            <a:spAutoFit/>
          </a:bodyPr>
          <a:lstStyle/>
          <a:p>
            <a:pPr algn="ctr"/>
            <a:r>
              <a:rPr lang="en-US" sz="3600" b="1" dirty="0" smtClean="0">
                <a:solidFill>
                  <a:srgbClr val="00FFFF"/>
                </a:solidFill>
              </a:rPr>
              <a:t>1 Timothy 6:5-21</a:t>
            </a:r>
            <a:endParaRPr lang="en-US" sz="3600" b="1" dirty="0">
              <a:solidFill>
                <a:srgbClr val="00FFFF"/>
              </a:solidFill>
            </a:endParaRPr>
          </a:p>
        </p:txBody>
      </p:sp>
      <p:sp>
        <p:nvSpPr>
          <p:cNvPr id="3" name="Content Placeholder 2"/>
          <p:cNvSpPr>
            <a:spLocks noGrp="1"/>
          </p:cNvSpPr>
          <p:nvPr>
            <p:ph idx="1"/>
          </p:nvPr>
        </p:nvSpPr>
        <p:spPr>
          <a:xfrm>
            <a:off x="5129185" y="509814"/>
            <a:ext cx="6587925" cy="5838371"/>
          </a:xfrm>
        </p:spPr>
        <p:txBody>
          <a:bodyPr>
            <a:noAutofit/>
          </a:bodyPr>
          <a:lstStyle/>
          <a:p>
            <a:r>
              <a:rPr lang="en-US" sz="3200" b="1" baseline="30000" dirty="0"/>
              <a:t>5 </a:t>
            </a:r>
            <a:r>
              <a:rPr lang="en-US" sz="3200" dirty="0"/>
              <a:t>Perverse </a:t>
            </a:r>
            <a:r>
              <a:rPr lang="en-US" sz="3200" dirty="0" err="1"/>
              <a:t>disputings</a:t>
            </a:r>
            <a:r>
              <a:rPr lang="en-US" sz="3200" dirty="0"/>
              <a:t> of men of corrupt minds, and destitute of the truth, supposing that gain is godliness: from such withdraw thyself.</a:t>
            </a:r>
          </a:p>
          <a:p>
            <a:r>
              <a:rPr lang="en-US" sz="3200" b="1" baseline="30000" dirty="0"/>
              <a:t>6 </a:t>
            </a:r>
            <a:r>
              <a:rPr lang="en-US" sz="3200" dirty="0"/>
              <a:t>But godliness with contentment is great gain.</a:t>
            </a:r>
          </a:p>
          <a:p>
            <a:r>
              <a:rPr lang="en-US" sz="3200" b="1" baseline="30000" dirty="0"/>
              <a:t>7 </a:t>
            </a:r>
            <a:r>
              <a:rPr lang="en-US" sz="3200" dirty="0"/>
              <a:t>For we brought nothing into this world, and it is certain we can carry nothing out.</a:t>
            </a:r>
          </a:p>
          <a:p>
            <a:r>
              <a:rPr lang="en-US" sz="3200" b="1" baseline="30000" dirty="0"/>
              <a:t>8 </a:t>
            </a:r>
            <a:r>
              <a:rPr lang="en-US" sz="3200" dirty="0"/>
              <a:t>And having food and raiment let us be therewith content.</a:t>
            </a:r>
          </a:p>
        </p:txBody>
      </p:sp>
    </p:spTree>
    <p:extLst>
      <p:ext uri="{BB962C8B-B14F-4D97-AF65-F5344CB8AC3E}">
        <p14:creationId xmlns:p14="http://schemas.microsoft.com/office/powerpoint/2010/main" val="181373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499429"/>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600" dirty="0" smtClean="0">
                <a:solidFill>
                  <a:schemeClr val="bg1"/>
                </a:solidFill>
              </a:rPr>
              <a:t>Paul here defines the most priceless possession man can own.  Men and women have searched the world for peace of mind and an untroubled heart.  Billions of dollars are being spent annually as man endeavors to find contentment in amusement, travel, liquor, and the satisfaction of physical passion.  Yet, the object of their quest eludes them because man must still live with his conscience and face the question of his eternal destiny.  </a:t>
            </a:r>
            <a:endParaRPr lang="en-US" sz="3600" dirty="0">
              <a:solidFill>
                <a:schemeClr val="bg1"/>
              </a:solidFill>
            </a:endParaRP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1 Timothy 6:6 (SDABC V.7 p.317)</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189808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285813" y="485775"/>
            <a:ext cx="4043362" cy="2614612"/>
          </a:xfrm>
          <a:noFill/>
          <a:ln>
            <a:solidFill>
              <a:schemeClr val="bg1"/>
            </a:solidFill>
          </a:ln>
          <a:effectLst>
            <a:glow rad="152400">
              <a:schemeClr val="bg1">
                <a:alpha val="13000"/>
              </a:schemeClr>
            </a:glow>
          </a:effectLst>
        </p:spPr>
        <p:txBody>
          <a:bodyPr wrap="square">
            <a:noAutofit/>
          </a:bodyPr>
          <a:lstStyle/>
          <a:p>
            <a:r>
              <a:rPr lang="en-US" sz="4000" dirty="0" smtClean="0">
                <a:solidFill>
                  <a:schemeClr val="bg1"/>
                </a:solidFill>
              </a:rPr>
              <a:t>A Bible perspective on Wealth</a:t>
            </a:r>
            <a:endParaRPr lang="en-US" sz="4000" dirty="0">
              <a:solidFill>
                <a:schemeClr val="bg1"/>
              </a:solidFill>
            </a:endParaRPr>
          </a:p>
        </p:txBody>
      </p:sp>
      <p:pic>
        <p:nvPicPr>
          <p:cNvPr id="4" name="Picture 3" descr="Finance trade numbers">
            <a:extLst>
              <a:ext uri="{FF2B5EF4-FFF2-40B4-BE49-F238E27FC236}">
                <a16:creationId xmlns="" xmlns:a16="http://schemas.microsoft.com/office/drawing/2014/main" id="{32F354A1-38C7-4598-A0E1-7A286A3019B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50908" y="0"/>
            <a:ext cx="7541091" cy="6858000"/>
          </a:xfrm>
          <a:prstGeom prst="rect">
            <a:avLst/>
          </a:prstGeom>
        </p:spPr>
      </p:pic>
      <p:sp>
        <p:nvSpPr>
          <p:cNvPr id="3" name="Content Placeholder 2"/>
          <p:cNvSpPr>
            <a:spLocks noGrp="1"/>
          </p:cNvSpPr>
          <p:nvPr>
            <p:ph idx="1"/>
          </p:nvPr>
        </p:nvSpPr>
        <p:spPr>
          <a:xfrm>
            <a:off x="5297762" y="485775"/>
            <a:ext cx="6360838" cy="5957887"/>
          </a:xfrm>
          <a:gradFill flip="none" rotWithShape="1">
            <a:gsLst>
              <a:gs pos="26000">
                <a:schemeClr val="accent1">
                  <a:lumMod val="5000"/>
                  <a:lumOff val="95000"/>
                </a:schemeClr>
              </a:gs>
              <a:gs pos="83000">
                <a:srgbClr val="00FFFF"/>
              </a:gs>
              <a:gs pos="100000">
                <a:srgbClr val="7294D1"/>
              </a:gs>
            </a:gsLst>
            <a:lin ang="2700000" scaled="1"/>
            <a:tileRect/>
          </a:gradFill>
        </p:spPr>
        <p:txBody>
          <a:bodyPr>
            <a:normAutofit/>
          </a:bodyPr>
          <a:lstStyle/>
          <a:p>
            <a:r>
              <a:rPr lang="en-US" sz="3200" b="1" dirty="0"/>
              <a:t>22 </a:t>
            </a:r>
            <a:r>
              <a:rPr lang="en-US" sz="3200" dirty="0"/>
              <a:t>A good name is rather to be chosen than great riches, and loving </a:t>
            </a:r>
            <a:r>
              <a:rPr lang="en-US" sz="3200" dirty="0" err="1"/>
              <a:t>favour</a:t>
            </a:r>
            <a:r>
              <a:rPr lang="en-US" sz="3200" dirty="0"/>
              <a:t> rather than silver and gold.</a:t>
            </a:r>
          </a:p>
          <a:p>
            <a:r>
              <a:rPr lang="en-US" sz="3200" b="1" baseline="30000" dirty="0"/>
              <a:t>2 </a:t>
            </a:r>
            <a:r>
              <a:rPr lang="en-US" sz="3200" dirty="0"/>
              <a:t>The rich and poor meet together: the </a:t>
            </a:r>
            <a:r>
              <a:rPr lang="en-US" sz="3200" cap="small" dirty="0"/>
              <a:t>Lord</a:t>
            </a:r>
            <a:r>
              <a:rPr lang="en-US" sz="3200" dirty="0"/>
              <a:t> is the maker of them all.</a:t>
            </a:r>
          </a:p>
          <a:p>
            <a:r>
              <a:rPr lang="en-US" sz="3200" b="1" baseline="30000" dirty="0"/>
              <a:t>3 </a:t>
            </a:r>
            <a:r>
              <a:rPr lang="en-US" sz="3200" dirty="0"/>
              <a:t>A prudent man </a:t>
            </a:r>
            <a:r>
              <a:rPr lang="en-US" sz="3200" dirty="0" err="1"/>
              <a:t>foreseeth</a:t>
            </a:r>
            <a:r>
              <a:rPr lang="en-US" sz="3200" dirty="0"/>
              <a:t> the evil, and </a:t>
            </a:r>
            <a:r>
              <a:rPr lang="en-US" sz="3200" dirty="0" err="1"/>
              <a:t>hideth</a:t>
            </a:r>
            <a:r>
              <a:rPr lang="en-US" sz="3200" dirty="0"/>
              <a:t> himself: but the simple pass on, and are punished.</a:t>
            </a:r>
          </a:p>
          <a:p>
            <a:r>
              <a:rPr lang="en-US" sz="3200" b="1" baseline="30000" dirty="0"/>
              <a:t>4 </a:t>
            </a:r>
            <a:r>
              <a:rPr lang="en-US" sz="3200" dirty="0"/>
              <a:t>By humility and the fear of the </a:t>
            </a:r>
            <a:r>
              <a:rPr lang="en-US" sz="3200" cap="small" dirty="0"/>
              <a:t>Lord</a:t>
            </a:r>
            <a:r>
              <a:rPr lang="en-US" sz="3200" dirty="0"/>
              <a:t> are riches, and </a:t>
            </a:r>
            <a:r>
              <a:rPr lang="en-US" sz="3200" dirty="0" err="1"/>
              <a:t>honour</a:t>
            </a:r>
            <a:r>
              <a:rPr lang="en-US" sz="3200" dirty="0"/>
              <a:t>, and life</a:t>
            </a:r>
            <a:r>
              <a:rPr lang="en-US" sz="3200" dirty="0" smtClean="0"/>
              <a:t>.</a:t>
            </a:r>
            <a:endParaRPr lang="en-US" sz="3200" dirty="0"/>
          </a:p>
        </p:txBody>
      </p:sp>
      <p:sp>
        <p:nvSpPr>
          <p:cNvPr id="6" name="TextBox 5"/>
          <p:cNvSpPr txBox="1"/>
          <p:nvPr/>
        </p:nvSpPr>
        <p:spPr>
          <a:xfrm>
            <a:off x="394187" y="3141552"/>
            <a:ext cx="3723322" cy="646331"/>
          </a:xfrm>
          <a:prstGeom prst="rect">
            <a:avLst/>
          </a:prstGeom>
          <a:noFill/>
        </p:spPr>
        <p:txBody>
          <a:bodyPr wrap="square" rtlCol="0">
            <a:spAutoFit/>
          </a:bodyPr>
          <a:lstStyle/>
          <a:p>
            <a:r>
              <a:rPr lang="en-US" sz="3600" b="1" dirty="0" smtClean="0">
                <a:solidFill>
                  <a:srgbClr val="00FFFF"/>
                </a:solidFill>
              </a:rPr>
              <a:t>Proverbs 22:1-9</a:t>
            </a:r>
            <a:endParaRPr lang="en-US" sz="3600" b="1" dirty="0">
              <a:solidFill>
                <a:srgbClr val="00FFFF"/>
              </a:solidFill>
            </a:endParaRPr>
          </a:p>
        </p:txBody>
      </p:sp>
      <p:sp>
        <p:nvSpPr>
          <p:cNvPr id="5" name="TextBox 4"/>
          <p:cNvSpPr txBox="1"/>
          <p:nvPr/>
        </p:nvSpPr>
        <p:spPr>
          <a:xfrm>
            <a:off x="366082" y="3822576"/>
            <a:ext cx="3963093" cy="3046988"/>
          </a:xfrm>
          <a:prstGeom prst="rect">
            <a:avLst/>
          </a:prstGeom>
          <a:noFill/>
        </p:spPr>
        <p:txBody>
          <a:bodyPr wrap="square" rtlCol="0">
            <a:spAutoFit/>
          </a:bodyPr>
          <a:lstStyle/>
          <a:p>
            <a:r>
              <a:rPr lang="en-US" sz="3100" b="1" dirty="0" smtClean="0">
                <a:solidFill>
                  <a:srgbClr val="FFFF00"/>
                </a:solidFill>
              </a:rPr>
              <a:t>Riches are not to be our focus,  </a:t>
            </a:r>
            <a:r>
              <a:rPr lang="en-US" sz="3100" b="1" dirty="0" smtClean="0">
                <a:solidFill>
                  <a:srgbClr val="66FF66"/>
                </a:solidFill>
              </a:rPr>
              <a:t>yet prudence is appropriate in all parts of Christian life.  </a:t>
            </a:r>
            <a:endParaRPr lang="en-US" sz="3100" b="1" dirty="0">
              <a:solidFill>
                <a:srgbClr val="FFFF00"/>
              </a:solidFill>
            </a:endParaRPr>
          </a:p>
        </p:txBody>
      </p:sp>
      <mc:AlternateContent xmlns:mc="http://schemas.openxmlformats.org/markup-compatibility/2006" xmlns:p14="http://schemas.microsoft.com/office/powerpoint/2010/main">
        <mc:Choice Requires="p14">
          <p:contentPart p14:bwMode="auto" r:id="rId4">
            <p14:nvContentPartPr>
              <p14:cNvPr id="8" name="Ink 7"/>
              <p14:cNvContentPartPr/>
              <p14:nvPr/>
            </p14:nvContentPartPr>
            <p14:xfrm>
              <a:off x="6193035" y="717885"/>
              <a:ext cx="4757760" cy="80280"/>
            </p14:xfrm>
          </p:contentPart>
        </mc:Choice>
        <mc:Fallback xmlns="">
          <p:pic>
            <p:nvPicPr>
              <p:cNvPr id="8" name="Ink 7"/>
              <p:cNvPicPr/>
              <p:nvPr/>
            </p:nvPicPr>
            <p:blipFill>
              <a:blip r:embed="rId5"/>
              <a:stretch>
                <a:fillRect/>
              </a:stretch>
            </p:blipFill>
            <p:spPr>
              <a:xfrm>
                <a:off x="6107715" y="542205"/>
                <a:ext cx="4919040" cy="434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p14:cNvContentPartPr/>
              <p14:nvPr/>
            </p14:nvContentPartPr>
            <p14:xfrm>
              <a:off x="5656635" y="1134405"/>
              <a:ext cx="5825880" cy="104040"/>
            </p14:xfrm>
          </p:contentPart>
        </mc:Choice>
        <mc:Fallback xmlns="">
          <p:pic>
            <p:nvPicPr>
              <p:cNvPr id="9" name="Ink 8"/>
              <p:cNvPicPr/>
              <p:nvPr/>
            </p:nvPicPr>
            <p:blipFill>
              <a:blip r:embed="rId7"/>
              <a:stretch>
                <a:fillRect/>
              </a:stretch>
            </p:blipFill>
            <p:spPr>
              <a:xfrm>
                <a:off x="5628915" y="957285"/>
                <a:ext cx="5941080" cy="428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p14:cNvContentPartPr/>
              <p14:nvPr/>
            </p14:nvContentPartPr>
            <p14:xfrm>
              <a:off x="5622795" y="1253565"/>
              <a:ext cx="5817240" cy="131400"/>
            </p14:xfrm>
          </p:contentPart>
        </mc:Choice>
        <mc:Fallback xmlns="">
          <p:pic>
            <p:nvPicPr>
              <p:cNvPr id="11" name="Ink 10"/>
              <p:cNvPicPr/>
              <p:nvPr/>
            </p:nvPicPr>
            <p:blipFill>
              <a:blip r:embed="rId9"/>
              <a:stretch>
                <a:fillRect/>
              </a:stretch>
            </p:blipFill>
            <p:spPr>
              <a:xfrm>
                <a:off x="5599755" y="1086165"/>
                <a:ext cx="5924160" cy="4640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Ink 12"/>
              <p14:cNvContentPartPr/>
              <p14:nvPr/>
            </p14:nvContentPartPr>
            <p14:xfrm>
              <a:off x="5601915" y="1618965"/>
              <a:ext cx="5560200" cy="163440"/>
            </p14:xfrm>
          </p:contentPart>
        </mc:Choice>
        <mc:Fallback xmlns="">
          <p:pic>
            <p:nvPicPr>
              <p:cNvPr id="13" name="Ink 12"/>
              <p:cNvPicPr/>
              <p:nvPr/>
            </p:nvPicPr>
            <p:blipFill>
              <a:blip r:embed="rId11"/>
              <a:stretch>
                <a:fillRect/>
              </a:stretch>
            </p:blipFill>
            <p:spPr>
              <a:xfrm>
                <a:off x="5543235" y="1438605"/>
                <a:ext cx="5708160" cy="523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Ink 13"/>
              <p14:cNvContentPartPr/>
              <p14:nvPr/>
            </p14:nvContentPartPr>
            <p14:xfrm>
              <a:off x="5852835" y="1715085"/>
              <a:ext cx="5399280" cy="132840"/>
            </p14:xfrm>
          </p:contentPart>
        </mc:Choice>
        <mc:Fallback xmlns="">
          <p:pic>
            <p:nvPicPr>
              <p:cNvPr id="14" name="Ink 13"/>
              <p:cNvPicPr/>
              <p:nvPr/>
            </p:nvPicPr>
            <p:blipFill>
              <a:blip r:embed="rId13"/>
              <a:stretch>
                <a:fillRect/>
              </a:stretch>
            </p:blipFill>
            <p:spPr>
              <a:xfrm>
                <a:off x="5802795" y="1542645"/>
                <a:ext cx="5537160" cy="4546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5" name="Ink 14"/>
              <p14:cNvContentPartPr/>
              <p14:nvPr/>
            </p14:nvContentPartPr>
            <p14:xfrm>
              <a:off x="5899275" y="2346165"/>
              <a:ext cx="5415120" cy="120960"/>
            </p14:xfrm>
          </p:contentPart>
        </mc:Choice>
        <mc:Fallback xmlns="">
          <p:pic>
            <p:nvPicPr>
              <p:cNvPr id="15" name="Ink 14"/>
              <p:cNvPicPr/>
              <p:nvPr/>
            </p:nvPicPr>
            <p:blipFill>
              <a:blip r:embed="rId15"/>
              <a:stretch>
                <a:fillRect/>
              </a:stretch>
            </p:blipFill>
            <p:spPr>
              <a:xfrm>
                <a:off x="5827995" y="2197485"/>
                <a:ext cx="5581080" cy="4564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p14:cNvContentPartPr/>
              <p14:nvPr/>
            </p14:nvContentPartPr>
            <p14:xfrm>
              <a:off x="5507955" y="2840085"/>
              <a:ext cx="5915160" cy="138240"/>
            </p14:xfrm>
          </p:contentPart>
        </mc:Choice>
        <mc:Fallback xmlns="">
          <p:pic>
            <p:nvPicPr>
              <p:cNvPr id="16" name="Ink 15"/>
              <p:cNvPicPr/>
              <p:nvPr/>
            </p:nvPicPr>
            <p:blipFill>
              <a:blip r:embed="rId17"/>
              <a:stretch>
                <a:fillRect/>
              </a:stretch>
            </p:blipFill>
            <p:spPr>
              <a:xfrm>
                <a:off x="5471595" y="2694645"/>
                <a:ext cx="6039720" cy="4716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7" name="Ink 6"/>
              <p14:cNvContentPartPr/>
              <p14:nvPr/>
            </p14:nvContentPartPr>
            <p14:xfrm>
              <a:off x="5921235" y="3469005"/>
              <a:ext cx="5580000" cy="74880"/>
            </p14:xfrm>
          </p:contentPart>
        </mc:Choice>
        <mc:Fallback xmlns="">
          <p:pic>
            <p:nvPicPr>
              <p:cNvPr id="7" name="Ink 6"/>
              <p:cNvPicPr/>
              <p:nvPr/>
            </p:nvPicPr>
            <p:blipFill>
              <a:blip r:embed="rId19"/>
              <a:stretch>
                <a:fillRect/>
              </a:stretch>
            </p:blipFill>
            <p:spPr>
              <a:xfrm>
                <a:off x="5850675" y="3277125"/>
                <a:ext cx="5744880" cy="4665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7" name="Ink 16"/>
              <p14:cNvContentPartPr/>
              <p14:nvPr/>
            </p14:nvContentPartPr>
            <p14:xfrm>
              <a:off x="5617035" y="3887325"/>
              <a:ext cx="5703480" cy="128880"/>
            </p14:xfrm>
          </p:contentPart>
        </mc:Choice>
        <mc:Fallback xmlns="">
          <p:pic>
            <p:nvPicPr>
              <p:cNvPr id="17" name="Ink 16"/>
              <p:cNvPicPr/>
              <p:nvPr/>
            </p:nvPicPr>
            <p:blipFill>
              <a:blip r:embed="rId21"/>
              <a:stretch>
                <a:fillRect/>
              </a:stretch>
            </p:blipFill>
            <p:spPr>
              <a:xfrm>
                <a:off x="5530635" y="3690045"/>
                <a:ext cx="5888880" cy="5331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8" name="Ink 17"/>
              <p14:cNvContentPartPr/>
              <p14:nvPr/>
            </p14:nvContentPartPr>
            <p14:xfrm>
              <a:off x="5546475" y="4379445"/>
              <a:ext cx="4419360" cy="125280"/>
            </p14:xfrm>
          </p:contentPart>
        </mc:Choice>
        <mc:Fallback xmlns="">
          <p:pic>
            <p:nvPicPr>
              <p:cNvPr id="18" name="Ink 17"/>
              <p:cNvPicPr/>
              <p:nvPr/>
            </p:nvPicPr>
            <p:blipFill>
              <a:blip r:embed="rId23"/>
              <a:stretch>
                <a:fillRect/>
              </a:stretch>
            </p:blipFill>
            <p:spPr>
              <a:xfrm>
                <a:off x="5484555" y="4193325"/>
                <a:ext cx="4582800" cy="513720"/>
              </a:xfrm>
              <a:prstGeom prst="rect">
                <a:avLst/>
              </a:prstGeom>
            </p:spPr>
          </p:pic>
        </mc:Fallback>
      </mc:AlternateContent>
    </p:spTree>
    <p:extLst>
      <p:ext uri="{BB962C8B-B14F-4D97-AF65-F5344CB8AC3E}">
        <p14:creationId xmlns:p14="http://schemas.microsoft.com/office/powerpoint/2010/main" val="17355563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26000">
              <a:schemeClr val="accent1">
                <a:lumMod val="5000"/>
                <a:lumOff val="95000"/>
                <a:alpha val="50000"/>
              </a:schemeClr>
            </a:gs>
            <a:gs pos="83000">
              <a:srgbClr val="00FFFF"/>
            </a:gs>
            <a:gs pos="100000">
              <a:srgbClr val="7294D1"/>
            </a:gs>
          </a:gsLst>
          <a:lin ang="27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inancials &amp; Annual Reports - Tamilnadu Petroproducts"/>
          <p:cNvPicPr>
            <a:picLocks noChangeAspect="1" noChangeArrowheads="1"/>
          </p:cNvPicPr>
          <p:nvPr/>
        </p:nvPicPr>
        <p:blipFill rotWithShape="1">
          <a:blip r:embed="rId3">
            <a:extLst>
              <a:ext uri="{28A0092B-C50C-407E-A947-70E740481C1C}">
                <a14:useLocalDpi xmlns:a14="http://schemas.microsoft.com/office/drawing/2010/main" val="0"/>
              </a:ext>
            </a:extLst>
          </a:blip>
          <a:srcRect l="3542" t="11190" r="6745" b="12568"/>
          <a:stretch/>
        </p:blipFill>
        <p:spPr bwMode="auto">
          <a:xfrm>
            <a:off x="0" y="-41563"/>
            <a:ext cx="12178146" cy="689956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034567" y="1422400"/>
            <a:ext cx="10460745" cy="4499429"/>
          </a:xfrm>
          <a:gradFill flip="none" rotWithShape="1">
            <a:gsLst>
              <a:gs pos="100000">
                <a:srgbClr val="395A99"/>
              </a:gs>
              <a:gs pos="40000">
                <a:srgbClr val="002060"/>
              </a:gs>
              <a:gs pos="4000">
                <a:srgbClr val="7294D1"/>
              </a:gs>
            </a:gsLst>
            <a:lin ang="2700000" scaled="1"/>
            <a:tileRect/>
          </a:gradFill>
        </p:spPr>
        <p:txBody>
          <a:bodyPr>
            <a:noAutofit/>
          </a:bodyPr>
          <a:lstStyle/>
          <a:p>
            <a:pPr marL="0" indent="0">
              <a:buNone/>
            </a:pPr>
            <a:r>
              <a:rPr lang="en-US" sz="3600" dirty="0" smtClean="0">
                <a:solidFill>
                  <a:schemeClr val="bg1"/>
                </a:solidFill>
              </a:rPr>
              <a:t>However, the gift of God is not only eternal life; it also brings an untroubled mind, one that has learned to trust a loving God amid all the uncertainties of life.  When friends or strangers misunderstand him, when infirmities begin to sap the strength of youth, when loved ones slip away in death, then the Christian finds in his holy religion a peace of mind that gives him contentment, courage, and hope.  </a:t>
            </a:r>
            <a:endParaRPr lang="en-US" sz="3600" dirty="0">
              <a:solidFill>
                <a:schemeClr val="bg1"/>
              </a:solidFill>
            </a:endParaRPr>
          </a:p>
        </p:txBody>
      </p:sp>
      <p:sp>
        <p:nvSpPr>
          <p:cNvPr id="2" name="Title 1">
            <a:extLst>
              <a:ext uri="{FF2B5EF4-FFF2-40B4-BE49-F238E27FC236}">
                <a16:creationId xmlns="" xmlns:a16="http://schemas.microsoft.com/office/drawing/2014/main" id="{9C9DE503-F7C2-4A40-83F4-4DE931E7D9DE}"/>
              </a:ext>
            </a:extLst>
          </p:cNvPr>
          <p:cNvSpPr>
            <a:spLocks noGrp="1"/>
          </p:cNvSpPr>
          <p:nvPr>
            <p:ph type="title"/>
          </p:nvPr>
        </p:nvSpPr>
        <p:spPr>
          <a:xfrm>
            <a:off x="1034567" y="512763"/>
            <a:ext cx="10460745" cy="643617"/>
          </a:xfrm>
          <a:solidFill>
            <a:srgbClr val="002060">
              <a:alpha val="76863"/>
            </a:srgbClr>
          </a:solidFill>
          <a:ln>
            <a:noFill/>
          </a:ln>
          <a:effectLst>
            <a:glow rad="152400">
              <a:schemeClr val="bg1">
                <a:alpha val="13000"/>
              </a:schemeClr>
            </a:glow>
          </a:effectLst>
        </p:spPr>
        <p:txBody>
          <a:bodyPr wrap="square">
            <a:noAutofit/>
          </a:bodyPr>
          <a:lstStyle/>
          <a:p>
            <a:r>
              <a:rPr lang="en-US" sz="4400" dirty="0" smtClean="0">
                <a:solidFill>
                  <a:schemeClr val="bg1"/>
                </a:solidFill>
              </a:rPr>
              <a:t>1 Timothy 6:6 (SDABC V.7 p.317)</a:t>
            </a:r>
            <a:endParaRPr lang="en-US" sz="4400" dirty="0">
              <a:solidFill>
                <a:schemeClr val="bg1"/>
              </a:solidFill>
            </a:endParaRPr>
          </a:p>
        </p:txBody>
      </p:sp>
      <p:sp>
        <p:nvSpPr>
          <p:cNvPr id="5" name="AutoShape 2" descr="Financials &amp; Annual Reports - Tamilnadu Petroprodu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8594783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49" y="1157288"/>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smtClean="0">
                <a:solidFill>
                  <a:schemeClr val="bg1"/>
                </a:solidFill>
              </a:rPr>
              <a:t>Under the Yoke</a:t>
            </a:r>
            <a:endParaRPr lang="en-US" sz="4400" dirty="0">
              <a:solidFill>
                <a:srgbClr val="FFFFFF"/>
              </a:solidFill>
            </a:endParaRPr>
          </a:p>
        </p:txBody>
      </p:sp>
      <p:sp>
        <p:nvSpPr>
          <p:cNvPr id="6" name="TextBox 5"/>
          <p:cNvSpPr txBox="1"/>
          <p:nvPr/>
        </p:nvSpPr>
        <p:spPr>
          <a:xfrm>
            <a:off x="276856" y="3586397"/>
            <a:ext cx="4100575" cy="646331"/>
          </a:xfrm>
          <a:prstGeom prst="rect">
            <a:avLst/>
          </a:prstGeom>
          <a:noFill/>
        </p:spPr>
        <p:txBody>
          <a:bodyPr wrap="square" rtlCol="0">
            <a:spAutoFit/>
          </a:bodyPr>
          <a:lstStyle/>
          <a:p>
            <a:pPr algn="ctr"/>
            <a:r>
              <a:rPr lang="en-US" sz="3600" b="1" dirty="0" smtClean="0">
                <a:solidFill>
                  <a:srgbClr val="00FFFF"/>
                </a:solidFill>
              </a:rPr>
              <a:t>1 Timothy 6:5-21</a:t>
            </a:r>
            <a:endParaRPr lang="en-US" sz="3600" b="1" dirty="0">
              <a:solidFill>
                <a:srgbClr val="00FFFF"/>
              </a:solidFill>
            </a:endParaRPr>
          </a:p>
        </p:txBody>
      </p:sp>
      <p:sp>
        <p:nvSpPr>
          <p:cNvPr id="3" name="Content Placeholder 2"/>
          <p:cNvSpPr>
            <a:spLocks noGrp="1"/>
          </p:cNvSpPr>
          <p:nvPr>
            <p:ph idx="1"/>
          </p:nvPr>
        </p:nvSpPr>
        <p:spPr>
          <a:xfrm>
            <a:off x="5129185" y="509814"/>
            <a:ext cx="6587925" cy="5838371"/>
          </a:xfrm>
        </p:spPr>
        <p:txBody>
          <a:bodyPr>
            <a:noAutofit/>
          </a:bodyPr>
          <a:lstStyle/>
          <a:p>
            <a:r>
              <a:rPr lang="en-US" sz="3200" b="1" baseline="30000" dirty="0"/>
              <a:t>5 </a:t>
            </a:r>
            <a:r>
              <a:rPr lang="en-US" sz="3200" dirty="0"/>
              <a:t>Perverse </a:t>
            </a:r>
            <a:r>
              <a:rPr lang="en-US" sz="3200" dirty="0" err="1"/>
              <a:t>disputings</a:t>
            </a:r>
            <a:r>
              <a:rPr lang="en-US" sz="3200" dirty="0"/>
              <a:t> of men of corrupt minds, and destitute of the truth, supposing that gain is godliness: from such withdraw thyself.</a:t>
            </a:r>
          </a:p>
          <a:p>
            <a:r>
              <a:rPr lang="en-US" sz="3200" b="1" baseline="30000" dirty="0"/>
              <a:t>6 </a:t>
            </a:r>
            <a:r>
              <a:rPr lang="en-US" sz="3200" dirty="0"/>
              <a:t>But godliness with contentment is great gain.</a:t>
            </a:r>
          </a:p>
          <a:p>
            <a:r>
              <a:rPr lang="en-US" sz="3200" b="1" baseline="30000" dirty="0"/>
              <a:t>7 </a:t>
            </a:r>
            <a:r>
              <a:rPr lang="en-US" sz="3200" dirty="0"/>
              <a:t>For we brought nothing into this world, and it is certain we can carry nothing out.</a:t>
            </a:r>
          </a:p>
          <a:p>
            <a:r>
              <a:rPr lang="en-US" sz="3200" b="1" baseline="30000" dirty="0"/>
              <a:t>8 </a:t>
            </a:r>
            <a:r>
              <a:rPr lang="en-US" sz="3200" dirty="0"/>
              <a:t>And having food and raiment let us be therewith content.</a:t>
            </a:r>
          </a:p>
        </p:txBody>
      </p:sp>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5221646" y="2513880"/>
              <a:ext cx="6198840" cy="1154880"/>
            </p14:xfrm>
          </p:contentPart>
        </mc:Choice>
        <mc:Fallback xmlns="">
          <p:pic>
            <p:nvPicPr>
              <p:cNvPr id="4" name="Ink 3"/>
              <p:cNvPicPr/>
              <p:nvPr/>
            </p:nvPicPr>
            <p:blipFill>
              <a:blip r:embed="rId4"/>
              <a:stretch>
                <a:fillRect/>
              </a:stretch>
            </p:blipFill>
            <p:spPr>
              <a:xfrm>
                <a:off x="5203646" y="2332080"/>
                <a:ext cx="6291360" cy="1526400"/>
              </a:xfrm>
              <a:prstGeom prst="rect">
                <a:avLst/>
              </a:prstGeom>
            </p:spPr>
          </p:pic>
        </mc:Fallback>
      </mc:AlternateContent>
      <p:sp>
        <p:nvSpPr>
          <p:cNvPr id="5" name="TextBox 4"/>
          <p:cNvSpPr txBox="1"/>
          <p:nvPr/>
        </p:nvSpPr>
        <p:spPr>
          <a:xfrm rot="20512678">
            <a:off x="1368665" y="5091671"/>
            <a:ext cx="2913017" cy="1077218"/>
          </a:xfrm>
          <a:prstGeom prst="rect">
            <a:avLst/>
          </a:prstGeom>
          <a:noFill/>
        </p:spPr>
        <p:txBody>
          <a:bodyPr wrap="square" rtlCol="0">
            <a:spAutoFit/>
          </a:bodyPr>
          <a:lstStyle/>
          <a:p>
            <a:r>
              <a:rPr lang="en-US" sz="3200" dirty="0" smtClean="0">
                <a:solidFill>
                  <a:srgbClr val="FFFF00"/>
                </a:solidFill>
              </a:rPr>
              <a:t>Which yoke do you choose?  </a:t>
            </a:r>
            <a:endParaRPr lang="en-US" sz="3200" dirty="0">
              <a:solidFill>
                <a:srgbClr val="FFFF00"/>
              </a:solidFill>
            </a:endParaRPr>
          </a:p>
        </p:txBody>
      </p:sp>
    </p:spTree>
    <p:extLst>
      <p:ext uri="{BB962C8B-B14F-4D97-AF65-F5344CB8AC3E}">
        <p14:creationId xmlns:p14="http://schemas.microsoft.com/office/powerpoint/2010/main" val="362695619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131296" y="518025"/>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Under the Yoke</a:t>
            </a:r>
            <a:endParaRPr lang="en-US" sz="4800" dirty="0">
              <a:solidFill>
                <a:srgbClr val="FFFFFF"/>
              </a:solidFill>
            </a:endParaRPr>
          </a:p>
        </p:txBody>
      </p:sp>
      <p:sp>
        <p:nvSpPr>
          <p:cNvPr id="7" name="TextBox 6"/>
          <p:cNvSpPr txBox="1"/>
          <p:nvPr/>
        </p:nvSpPr>
        <p:spPr>
          <a:xfrm>
            <a:off x="8048125" y="3529014"/>
            <a:ext cx="3917452" cy="646331"/>
          </a:xfrm>
          <a:prstGeom prst="rect">
            <a:avLst/>
          </a:prstGeom>
          <a:noFill/>
        </p:spPr>
        <p:txBody>
          <a:bodyPr wrap="square" rtlCol="0">
            <a:spAutoFit/>
          </a:bodyPr>
          <a:lstStyle/>
          <a:p>
            <a:pPr algn="ctr"/>
            <a:r>
              <a:rPr lang="en-US" sz="3600" b="1" dirty="0" smtClean="0">
                <a:solidFill>
                  <a:srgbClr val="00FFFF"/>
                </a:solidFill>
              </a:rPr>
              <a:t>1 Timothy 6:9-21</a:t>
            </a:r>
            <a:endParaRPr lang="en-US" sz="3600" b="1" dirty="0">
              <a:solidFill>
                <a:srgbClr val="00FFFF"/>
              </a:solidFill>
            </a:endParaRPr>
          </a:p>
        </p:txBody>
      </p:sp>
      <p:sp>
        <p:nvSpPr>
          <p:cNvPr id="3" name="Content Placeholder 2"/>
          <p:cNvSpPr>
            <a:spLocks noGrp="1"/>
          </p:cNvSpPr>
          <p:nvPr>
            <p:ph idx="1"/>
          </p:nvPr>
        </p:nvSpPr>
        <p:spPr>
          <a:xfrm>
            <a:off x="496388" y="574766"/>
            <a:ext cx="6639973" cy="5708468"/>
          </a:xfrm>
        </p:spPr>
        <p:txBody>
          <a:bodyPr>
            <a:noAutofit/>
          </a:bodyPr>
          <a:lstStyle/>
          <a:p>
            <a:r>
              <a:rPr lang="en-US" sz="3200" b="1" baseline="30000" dirty="0"/>
              <a:t>9 </a:t>
            </a:r>
            <a:r>
              <a:rPr lang="en-US" sz="3200" dirty="0"/>
              <a:t>But they that will be rich fall into temptation and a snare, and into many foolish and hurtful lusts, which drown men in destruction and perdition.</a:t>
            </a:r>
          </a:p>
          <a:p>
            <a:r>
              <a:rPr lang="en-US" sz="3200" b="1" baseline="30000" dirty="0"/>
              <a:t>10 </a:t>
            </a:r>
            <a:r>
              <a:rPr lang="en-US" sz="3200" dirty="0"/>
              <a:t>For the love of money is the root of all evil: which while some coveted after, they have erred from the faith, and pierced themselves through with many sorrows</a:t>
            </a:r>
            <a:r>
              <a:rPr lang="en-US" sz="3200" dirty="0" smtClean="0"/>
              <a:t>.</a:t>
            </a:r>
            <a:endParaRPr lang="en-US" sz="3200" dirty="0"/>
          </a:p>
        </p:txBody>
      </p:sp>
    </p:spTree>
    <p:extLst>
      <p:ext uri="{BB962C8B-B14F-4D97-AF65-F5344CB8AC3E}">
        <p14:creationId xmlns:p14="http://schemas.microsoft.com/office/powerpoint/2010/main" val="23855568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131296" y="518025"/>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Under the Yoke</a:t>
            </a:r>
            <a:endParaRPr lang="en-US" sz="4800" dirty="0">
              <a:solidFill>
                <a:srgbClr val="FFFFFF"/>
              </a:solidFill>
            </a:endParaRPr>
          </a:p>
        </p:txBody>
      </p:sp>
      <p:sp>
        <p:nvSpPr>
          <p:cNvPr id="7" name="TextBox 6"/>
          <p:cNvSpPr txBox="1"/>
          <p:nvPr/>
        </p:nvSpPr>
        <p:spPr>
          <a:xfrm>
            <a:off x="8048125" y="3529014"/>
            <a:ext cx="3917452" cy="646331"/>
          </a:xfrm>
          <a:prstGeom prst="rect">
            <a:avLst/>
          </a:prstGeom>
          <a:noFill/>
        </p:spPr>
        <p:txBody>
          <a:bodyPr wrap="square" rtlCol="0">
            <a:spAutoFit/>
          </a:bodyPr>
          <a:lstStyle/>
          <a:p>
            <a:pPr algn="ctr"/>
            <a:r>
              <a:rPr lang="en-US" sz="3600" b="1" dirty="0" smtClean="0">
                <a:solidFill>
                  <a:srgbClr val="00FFFF"/>
                </a:solidFill>
              </a:rPr>
              <a:t>1 Timothy 6:9-21</a:t>
            </a:r>
            <a:endParaRPr lang="en-US" sz="3600" b="1" dirty="0">
              <a:solidFill>
                <a:srgbClr val="00FFFF"/>
              </a:solidFill>
            </a:endParaRPr>
          </a:p>
        </p:txBody>
      </p:sp>
      <p:sp>
        <p:nvSpPr>
          <p:cNvPr id="3" name="Content Placeholder 2"/>
          <p:cNvSpPr>
            <a:spLocks noGrp="1"/>
          </p:cNvSpPr>
          <p:nvPr>
            <p:ph idx="1"/>
          </p:nvPr>
        </p:nvSpPr>
        <p:spPr>
          <a:xfrm>
            <a:off x="496388" y="574766"/>
            <a:ext cx="6639973" cy="5708468"/>
          </a:xfrm>
        </p:spPr>
        <p:txBody>
          <a:bodyPr>
            <a:noAutofit/>
          </a:bodyPr>
          <a:lstStyle/>
          <a:p>
            <a:r>
              <a:rPr lang="en-US" sz="3200" b="1" baseline="30000" dirty="0"/>
              <a:t>9 </a:t>
            </a:r>
            <a:r>
              <a:rPr lang="en-US" sz="3200" dirty="0"/>
              <a:t>But they that will be rich fall into temptation and a snare, and into many foolish and hurtful lusts, which drown men in destruction and perdition.</a:t>
            </a:r>
          </a:p>
          <a:p>
            <a:r>
              <a:rPr lang="en-US" sz="3200" b="1" baseline="30000" dirty="0"/>
              <a:t>10 </a:t>
            </a:r>
            <a:r>
              <a:rPr lang="en-US" sz="3200" dirty="0"/>
              <a:t>For the love of money is the root of all evil: which while some coveted after, they have erred from the faith, and pierced themselves through with many sorrows</a:t>
            </a:r>
            <a:r>
              <a:rPr lang="en-US" sz="3200" dirty="0" smtClean="0"/>
              <a:t>.</a:t>
            </a:r>
            <a:endParaRPr lang="en-US" sz="3200" dirty="0"/>
          </a:p>
        </p:txBody>
      </p:sp>
      <p:sp>
        <p:nvSpPr>
          <p:cNvPr id="8" name="TextBox 7"/>
          <p:cNvSpPr txBox="1"/>
          <p:nvPr/>
        </p:nvSpPr>
        <p:spPr>
          <a:xfrm rot="1372172">
            <a:off x="8550341" y="5160737"/>
            <a:ext cx="2913017" cy="1077218"/>
          </a:xfrm>
          <a:prstGeom prst="rect">
            <a:avLst/>
          </a:prstGeom>
          <a:noFill/>
        </p:spPr>
        <p:txBody>
          <a:bodyPr wrap="square" rtlCol="0">
            <a:spAutoFit/>
          </a:bodyPr>
          <a:lstStyle/>
          <a:p>
            <a:r>
              <a:rPr lang="en-US" sz="3200" dirty="0" smtClean="0">
                <a:solidFill>
                  <a:srgbClr val="FF0000"/>
                </a:solidFill>
              </a:rPr>
              <a:t>Which yoke do you choose?  </a:t>
            </a:r>
            <a:endParaRPr lang="en-US" sz="3200" dirty="0">
              <a:solidFill>
                <a:srgbClr val="FF0000"/>
              </a:solidFill>
            </a:endParaRPr>
          </a:p>
        </p:txBody>
      </p:sp>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1105046" y="805680"/>
              <a:ext cx="5475240" cy="110520"/>
            </p14:xfrm>
          </p:contentPart>
        </mc:Choice>
        <mc:Fallback xmlns="">
          <p:pic>
            <p:nvPicPr>
              <p:cNvPr id="4" name="Ink 3"/>
              <p:cNvPicPr/>
              <p:nvPr/>
            </p:nvPicPr>
            <p:blipFill>
              <a:blip r:embed="rId4"/>
              <a:stretch>
                <a:fillRect/>
              </a:stretch>
            </p:blipFill>
            <p:spPr>
              <a:xfrm>
                <a:off x="1060766" y="579600"/>
                <a:ext cx="5636160" cy="5252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458126" y="1244880"/>
              <a:ext cx="6091560" cy="1684440"/>
            </p14:xfrm>
          </p:contentPart>
        </mc:Choice>
        <mc:Fallback xmlns="">
          <p:pic>
            <p:nvPicPr>
              <p:cNvPr id="5" name="Ink 4"/>
              <p:cNvPicPr/>
              <p:nvPr/>
            </p:nvPicPr>
            <p:blipFill>
              <a:blip r:embed="rId6"/>
              <a:stretch>
                <a:fillRect/>
              </a:stretch>
            </p:blipFill>
            <p:spPr>
              <a:xfrm>
                <a:off x="351206" y="1018800"/>
                <a:ext cx="6320520" cy="21672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p14:cNvContentPartPr/>
              <p14:nvPr/>
            </p14:nvContentPartPr>
            <p14:xfrm>
              <a:off x="1584926" y="4838040"/>
              <a:ext cx="5221080" cy="168840"/>
            </p14:xfrm>
          </p:contentPart>
        </mc:Choice>
        <mc:Fallback xmlns="">
          <p:pic>
            <p:nvPicPr>
              <p:cNvPr id="6" name="Ink 5"/>
              <p:cNvPicPr/>
              <p:nvPr/>
            </p:nvPicPr>
            <p:blipFill>
              <a:blip r:embed="rId8"/>
              <a:stretch>
                <a:fillRect/>
              </a:stretch>
            </p:blipFill>
            <p:spPr>
              <a:xfrm>
                <a:off x="1480886" y="4570560"/>
                <a:ext cx="5457240" cy="707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p14:cNvContentPartPr/>
              <p14:nvPr/>
            </p14:nvContentPartPr>
            <p14:xfrm>
              <a:off x="929366" y="5337360"/>
              <a:ext cx="2337480" cy="125280"/>
            </p14:xfrm>
          </p:contentPart>
        </mc:Choice>
        <mc:Fallback xmlns="">
          <p:pic>
            <p:nvPicPr>
              <p:cNvPr id="9" name="Ink 8"/>
              <p:cNvPicPr/>
              <p:nvPr/>
            </p:nvPicPr>
            <p:blipFill>
              <a:blip r:embed="rId10"/>
              <a:stretch>
                <a:fillRect/>
              </a:stretch>
            </p:blipFill>
            <p:spPr>
              <a:xfrm>
                <a:off x="830006" y="5076000"/>
                <a:ext cx="2556360" cy="6490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p14:cNvContentPartPr/>
              <p14:nvPr/>
            </p14:nvContentPartPr>
            <p14:xfrm>
              <a:off x="652166" y="717120"/>
              <a:ext cx="4422600" cy="2043000"/>
            </p14:xfrm>
          </p:contentPart>
        </mc:Choice>
        <mc:Fallback xmlns="">
          <p:pic>
            <p:nvPicPr>
              <p:cNvPr id="10" name="Ink 9"/>
              <p:cNvPicPr/>
              <p:nvPr/>
            </p:nvPicPr>
            <p:blipFill>
              <a:blip r:embed="rId12"/>
              <a:stretch>
                <a:fillRect/>
              </a:stretch>
            </p:blipFill>
            <p:spPr>
              <a:xfrm>
                <a:off x="536606" y="476280"/>
                <a:ext cx="4660920" cy="2500920"/>
              </a:xfrm>
              <a:prstGeom prst="rect">
                <a:avLst/>
              </a:prstGeom>
            </p:spPr>
          </p:pic>
        </mc:Fallback>
      </mc:AlternateContent>
    </p:spTree>
    <p:extLst>
      <p:ext uri="{BB962C8B-B14F-4D97-AF65-F5344CB8AC3E}">
        <p14:creationId xmlns:p14="http://schemas.microsoft.com/office/powerpoint/2010/main" val="34816320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49" y="1157288"/>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a:solidFill>
                  <a:schemeClr val="bg1"/>
                </a:solidFill>
              </a:rPr>
              <a:t>Under the Yoke</a:t>
            </a:r>
            <a:endParaRPr lang="en-US" sz="4400" dirty="0">
              <a:solidFill>
                <a:srgbClr val="FFFFFF"/>
              </a:solidFill>
            </a:endParaRPr>
          </a:p>
        </p:txBody>
      </p:sp>
      <p:sp>
        <p:nvSpPr>
          <p:cNvPr id="6" name="TextBox 5"/>
          <p:cNvSpPr txBox="1"/>
          <p:nvPr/>
        </p:nvSpPr>
        <p:spPr>
          <a:xfrm>
            <a:off x="276856" y="3586397"/>
            <a:ext cx="4100575" cy="646331"/>
          </a:xfrm>
          <a:prstGeom prst="rect">
            <a:avLst/>
          </a:prstGeom>
          <a:noFill/>
        </p:spPr>
        <p:txBody>
          <a:bodyPr wrap="square" rtlCol="0">
            <a:spAutoFit/>
          </a:bodyPr>
          <a:lstStyle/>
          <a:p>
            <a:pPr algn="ctr"/>
            <a:r>
              <a:rPr lang="en-US" sz="3600" b="1" dirty="0" smtClean="0">
                <a:solidFill>
                  <a:srgbClr val="00FFFF"/>
                </a:solidFill>
              </a:rPr>
              <a:t>1 Timothy 6:11-21</a:t>
            </a:r>
            <a:endParaRPr lang="en-US" sz="3600" b="1" dirty="0">
              <a:solidFill>
                <a:srgbClr val="00FFFF"/>
              </a:solidFill>
            </a:endParaRPr>
          </a:p>
        </p:txBody>
      </p:sp>
      <p:sp>
        <p:nvSpPr>
          <p:cNvPr id="3" name="Content Placeholder 2"/>
          <p:cNvSpPr>
            <a:spLocks noGrp="1"/>
          </p:cNvSpPr>
          <p:nvPr>
            <p:ph idx="1"/>
          </p:nvPr>
        </p:nvSpPr>
        <p:spPr>
          <a:xfrm>
            <a:off x="5129185" y="509814"/>
            <a:ext cx="6587925" cy="5838371"/>
          </a:xfrm>
        </p:spPr>
        <p:txBody>
          <a:bodyPr>
            <a:noAutofit/>
          </a:bodyPr>
          <a:lstStyle/>
          <a:p>
            <a:r>
              <a:rPr lang="en-US" sz="3600" b="1" baseline="30000" dirty="0"/>
              <a:t>11 </a:t>
            </a:r>
            <a:r>
              <a:rPr lang="en-US" sz="3600" dirty="0"/>
              <a:t>But thou, O man of God, flee these things; and follow after righteousness, godliness, faith, love, patience, meekness.</a:t>
            </a:r>
          </a:p>
          <a:p>
            <a:r>
              <a:rPr lang="en-US" sz="3600" b="1" baseline="30000" dirty="0"/>
              <a:t>12 </a:t>
            </a:r>
            <a:r>
              <a:rPr lang="en-US" sz="3600" dirty="0"/>
              <a:t>Fight the good fight of faith, lay hold on eternal life, whereunto thou art also called, and hast professed a good profession before many witnesses</a:t>
            </a:r>
            <a:r>
              <a:rPr lang="en-US" sz="3600" dirty="0" smtClean="0"/>
              <a:t>.</a:t>
            </a:r>
            <a:endParaRPr lang="en-US" sz="3600" dirty="0"/>
          </a:p>
        </p:txBody>
      </p:sp>
    </p:spTree>
    <p:extLst>
      <p:ext uri="{BB962C8B-B14F-4D97-AF65-F5344CB8AC3E}">
        <p14:creationId xmlns:p14="http://schemas.microsoft.com/office/powerpoint/2010/main" val="40462550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131296" y="518025"/>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Under the Yoke</a:t>
            </a:r>
            <a:endParaRPr lang="en-US" sz="4800" dirty="0">
              <a:solidFill>
                <a:srgbClr val="FFFFFF"/>
              </a:solidFill>
            </a:endParaRPr>
          </a:p>
        </p:txBody>
      </p:sp>
      <p:sp>
        <p:nvSpPr>
          <p:cNvPr id="7" name="TextBox 6"/>
          <p:cNvSpPr txBox="1"/>
          <p:nvPr/>
        </p:nvSpPr>
        <p:spPr>
          <a:xfrm>
            <a:off x="7733211" y="3529014"/>
            <a:ext cx="4232366" cy="646331"/>
          </a:xfrm>
          <a:prstGeom prst="rect">
            <a:avLst/>
          </a:prstGeom>
          <a:noFill/>
        </p:spPr>
        <p:txBody>
          <a:bodyPr wrap="square" rtlCol="0">
            <a:spAutoFit/>
          </a:bodyPr>
          <a:lstStyle/>
          <a:p>
            <a:pPr algn="ctr"/>
            <a:r>
              <a:rPr lang="en-US" sz="3600" b="1" dirty="0" smtClean="0">
                <a:solidFill>
                  <a:srgbClr val="00FFFF"/>
                </a:solidFill>
              </a:rPr>
              <a:t>1 Timothy 6:13-21</a:t>
            </a:r>
            <a:endParaRPr lang="en-US" sz="3600" b="1" dirty="0">
              <a:solidFill>
                <a:srgbClr val="00FFFF"/>
              </a:solidFill>
            </a:endParaRPr>
          </a:p>
        </p:txBody>
      </p:sp>
      <p:sp>
        <p:nvSpPr>
          <p:cNvPr id="3" name="Content Placeholder 2"/>
          <p:cNvSpPr>
            <a:spLocks noGrp="1"/>
          </p:cNvSpPr>
          <p:nvPr>
            <p:ph idx="1"/>
          </p:nvPr>
        </p:nvSpPr>
        <p:spPr>
          <a:xfrm>
            <a:off x="496388" y="574766"/>
            <a:ext cx="6639973" cy="5708468"/>
          </a:xfrm>
        </p:spPr>
        <p:txBody>
          <a:bodyPr>
            <a:noAutofit/>
          </a:bodyPr>
          <a:lstStyle/>
          <a:p>
            <a:r>
              <a:rPr lang="en-US" sz="3200" b="1" baseline="30000" dirty="0"/>
              <a:t>13 </a:t>
            </a:r>
            <a:r>
              <a:rPr lang="en-US" sz="3200" dirty="0"/>
              <a:t>I give thee charge in the sight of God, who </a:t>
            </a:r>
            <a:r>
              <a:rPr lang="en-US" sz="3200" dirty="0" err="1"/>
              <a:t>quickeneth</a:t>
            </a:r>
            <a:r>
              <a:rPr lang="en-US" sz="3200" dirty="0"/>
              <a:t> all things, and before Christ Jesus, who before Pontius Pilate witnessed a good confession;</a:t>
            </a:r>
          </a:p>
          <a:p>
            <a:r>
              <a:rPr lang="en-US" sz="3200" b="1" baseline="30000" dirty="0"/>
              <a:t>14 </a:t>
            </a:r>
            <a:r>
              <a:rPr lang="en-US" sz="3200" dirty="0"/>
              <a:t>That thou keep this commandment without spot, </a:t>
            </a:r>
            <a:r>
              <a:rPr lang="en-US" sz="3200" dirty="0" err="1"/>
              <a:t>unrebukable</a:t>
            </a:r>
            <a:r>
              <a:rPr lang="en-US" sz="3200" dirty="0"/>
              <a:t>, until the appearing of our Lord Jesus Christ:</a:t>
            </a:r>
          </a:p>
          <a:p>
            <a:r>
              <a:rPr lang="en-US" sz="3200" b="1" baseline="30000" dirty="0"/>
              <a:t>15 </a:t>
            </a:r>
            <a:r>
              <a:rPr lang="en-US" sz="3200" dirty="0"/>
              <a:t>Which in his times he shall shew, who is the blessed and only Potentate, the King of kings, and Lord of lords;</a:t>
            </a:r>
          </a:p>
        </p:txBody>
      </p:sp>
    </p:spTree>
    <p:extLst>
      <p:ext uri="{BB962C8B-B14F-4D97-AF65-F5344CB8AC3E}">
        <p14:creationId xmlns:p14="http://schemas.microsoft.com/office/powerpoint/2010/main" val="9530815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49" y="1157288"/>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a:solidFill>
                  <a:schemeClr val="bg1"/>
                </a:solidFill>
              </a:rPr>
              <a:t>Under the Yoke</a:t>
            </a:r>
            <a:endParaRPr lang="en-US" sz="4400" dirty="0">
              <a:solidFill>
                <a:srgbClr val="FFFFFF"/>
              </a:solidFill>
            </a:endParaRPr>
          </a:p>
        </p:txBody>
      </p:sp>
      <p:sp>
        <p:nvSpPr>
          <p:cNvPr id="6" name="TextBox 5"/>
          <p:cNvSpPr txBox="1"/>
          <p:nvPr/>
        </p:nvSpPr>
        <p:spPr>
          <a:xfrm>
            <a:off x="276856" y="3586397"/>
            <a:ext cx="4100575" cy="646331"/>
          </a:xfrm>
          <a:prstGeom prst="rect">
            <a:avLst/>
          </a:prstGeom>
          <a:noFill/>
        </p:spPr>
        <p:txBody>
          <a:bodyPr wrap="square" rtlCol="0">
            <a:spAutoFit/>
          </a:bodyPr>
          <a:lstStyle/>
          <a:p>
            <a:pPr algn="ctr"/>
            <a:r>
              <a:rPr lang="en-US" sz="3600" b="1" dirty="0" smtClean="0">
                <a:solidFill>
                  <a:srgbClr val="00FFFF"/>
                </a:solidFill>
              </a:rPr>
              <a:t>1 Timothy 6:16-21</a:t>
            </a:r>
            <a:endParaRPr lang="en-US" sz="3600" b="1" dirty="0">
              <a:solidFill>
                <a:srgbClr val="00FFFF"/>
              </a:solidFill>
            </a:endParaRPr>
          </a:p>
        </p:txBody>
      </p:sp>
      <p:sp>
        <p:nvSpPr>
          <p:cNvPr id="3" name="Content Placeholder 2"/>
          <p:cNvSpPr>
            <a:spLocks noGrp="1"/>
          </p:cNvSpPr>
          <p:nvPr>
            <p:ph idx="1"/>
          </p:nvPr>
        </p:nvSpPr>
        <p:spPr>
          <a:xfrm>
            <a:off x="5129185" y="509814"/>
            <a:ext cx="6587925" cy="5838371"/>
          </a:xfrm>
        </p:spPr>
        <p:txBody>
          <a:bodyPr>
            <a:noAutofit/>
          </a:bodyPr>
          <a:lstStyle/>
          <a:p>
            <a:r>
              <a:rPr lang="en-US" sz="3200" b="1" baseline="30000" dirty="0"/>
              <a:t>16 </a:t>
            </a:r>
            <a:r>
              <a:rPr lang="en-US" sz="3200" dirty="0"/>
              <a:t>Who only hath immortality, dwelling in the light which no man can approach unto; whom no man hath seen, nor can see: to whom be </a:t>
            </a:r>
            <a:r>
              <a:rPr lang="en-US" sz="3200" dirty="0" err="1"/>
              <a:t>honour</a:t>
            </a:r>
            <a:r>
              <a:rPr lang="en-US" sz="3200" dirty="0"/>
              <a:t> and power everlasting. Amen.</a:t>
            </a:r>
          </a:p>
          <a:p>
            <a:r>
              <a:rPr lang="en-US" sz="3200" b="1" baseline="30000" dirty="0"/>
              <a:t>17 </a:t>
            </a:r>
            <a:r>
              <a:rPr lang="en-US" sz="3200" dirty="0"/>
              <a:t>Charge them that are rich in this world, that they be not </a:t>
            </a:r>
            <a:r>
              <a:rPr lang="en-US" sz="3200" dirty="0" err="1"/>
              <a:t>highminded</a:t>
            </a:r>
            <a:r>
              <a:rPr lang="en-US" sz="3200" dirty="0"/>
              <a:t>, nor trust in uncertain riches, but in the living God, who giveth us richly all things to enjoy</a:t>
            </a:r>
            <a:r>
              <a:rPr lang="en-US" sz="3200" dirty="0" smtClean="0"/>
              <a:t>;</a:t>
            </a:r>
            <a:endParaRPr lang="en-US" sz="3200" dirty="0"/>
          </a:p>
        </p:txBody>
      </p:sp>
    </p:spTree>
    <p:extLst>
      <p:ext uri="{BB962C8B-B14F-4D97-AF65-F5344CB8AC3E}">
        <p14:creationId xmlns:p14="http://schemas.microsoft.com/office/powerpoint/2010/main" val="163949385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8131296" y="518025"/>
            <a:ext cx="3728370" cy="2714625"/>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Under the Yoke</a:t>
            </a:r>
            <a:endParaRPr lang="en-US" sz="4800" dirty="0">
              <a:solidFill>
                <a:srgbClr val="FFFFFF"/>
              </a:solidFill>
            </a:endParaRPr>
          </a:p>
        </p:txBody>
      </p:sp>
      <p:sp>
        <p:nvSpPr>
          <p:cNvPr id="7" name="TextBox 6"/>
          <p:cNvSpPr txBox="1"/>
          <p:nvPr/>
        </p:nvSpPr>
        <p:spPr>
          <a:xfrm>
            <a:off x="7733211" y="3529014"/>
            <a:ext cx="4232366" cy="646331"/>
          </a:xfrm>
          <a:prstGeom prst="rect">
            <a:avLst/>
          </a:prstGeom>
          <a:noFill/>
        </p:spPr>
        <p:txBody>
          <a:bodyPr wrap="square" rtlCol="0">
            <a:spAutoFit/>
          </a:bodyPr>
          <a:lstStyle/>
          <a:p>
            <a:pPr algn="ctr"/>
            <a:r>
              <a:rPr lang="en-US" sz="3600" b="1" dirty="0" smtClean="0">
                <a:solidFill>
                  <a:srgbClr val="00FFFF"/>
                </a:solidFill>
              </a:rPr>
              <a:t>1 Timothy 6:18-21</a:t>
            </a:r>
            <a:endParaRPr lang="en-US" sz="3600" b="1" dirty="0">
              <a:solidFill>
                <a:srgbClr val="00FFFF"/>
              </a:solidFill>
            </a:endParaRPr>
          </a:p>
        </p:txBody>
      </p:sp>
      <p:sp>
        <p:nvSpPr>
          <p:cNvPr id="3" name="Content Placeholder 2"/>
          <p:cNvSpPr>
            <a:spLocks noGrp="1"/>
          </p:cNvSpPr>
          <p:nvPr>
            <p:ph idx="1"/>
          </p:nvPr>
        </p:nvSpPr>
        <p:spPr>
          <a:xfrm>
            <a:off x="496388" y="574766"/>
            <a:ext cx="6639973" cy="5708468"/>
          </a:xfrm>
        </p:spPr>
        <p:txBody>
          <a:bodyPr>
            <a:noAutofit/>
          </a:bodyPr>
          <a:lstStyle/>
          <a:p>
            <a:r>
              <a:rPr lang="en-US" sz="3600" b="1" baseline="30000" dirty="0"/>
              <a:t>18 </a:t>
            </a:r>
            <a:r>
              <a:rPr lang="en-US" sz="3600" dirty="0"/>
              <a:t>That they do good, that they be rich in good works, ready to distribute, willing to communicate;</a:t>
            </a:r>
          </a:p>
          <a:p>
            <a:r>
              <a:rPr lang="en-US" sz="3600" b="1" baseline="30000" dirty="0"/>
              <a:t>19 </a:t>
            </a:r>
            <a:r>
              <a:rPr lang="en-US" sz="3600" dirty="0"/>
              <a:t>Laying up in store for themselves a good foundation against the time to come, that they may lay hold on eternal life</a:t>
            </a:r>
            <a:r>
              <a:rPr lang="en-US" sz="3600" dirty="0" smtClean="0"/>
              <a:t>.</a:t>
            </a:r>
            <a:endParaRPr lang="en-US" sz="3600" dirty="0"/>
          </a:p>
        </p:txBody>
      </p:sp>
    </p:spTree>
    <p:extLst>
      <p:ext uri="{BB962C8B-B14F-4D97-AF65-F5344CB8AC3E}">
        <p14:creationId xmlns:p14="http://schemas.microsoft.com/office/powerpoint/2010/main" val="24943425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662649" y="1157288"/>
            <a:ext cx="332898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a:solidFill>
                  <a:schemeClr val="bg1"/>
                </a:solidFill>
              </a:rPr>
              <a:t>Under the Yoke</a:t>
            </a:r>
            <a:endParaRPr lang="en-US" sz="4400" dirty="0">
              <a:solidFill>
                <a:srgbClr val="FFFFFF"/>
              </a:solidFill>
            </a:endParaRPr>
          </a:p>
        </p:txBody>
      </p:sp>
      <p:sp>
        <p:nvSpPr>
          <p:cNvPr id="6" name="TextBox 5"/>
          <p:cNvSpPr txBox="1"/>
          <p:nvPr/>
        </p:nvSpPr>
        <p:spPr>
          <a:xfrm>
            <a:off x="276856" y="3586397"/>
            <a:ext cx="4100575" cy="646331"/>
          </a:xfrm>
          <a:prstGeom prst="rect">
            <a:avLst/>
          </a:prstGeom>
          <a:noFill/>
        </p:spPr>
        <p:txBody>
          <a:bodyPr wrap="square" rtlCol="0">
            <a:spAutoFit/>
          </a:bodyPr>
          <a:lstStyle/>
          <a:p>
            <a:pPr algn="ctr"/>
            <a:r>
              <a:rPr lang="en-US" sz="3600" b="1" dirty="0" smtClean="0">
                <a:solidFill>
                  <a:srgbClr val="00FFFF"/>
                </a:solidFill>
              </a:rPr>
              <a:t>1 Timothy 6:20-21</a:t>
            </a:r>
            <a:endParaRPr lang="en-US" sz="3600" b="1" dirty="0">
              <a:solidFill>
                <a:srgbClr val="00FFFF"/>
              </a:solidFill>
            </a:endParaRPr>
          </a:p>
        </p:txBody>
      </p:sp>
      <p:sp>
        <p:nvSpPr>
          <p:cNvPr id="3" name="Content Placeholder 2"/>
          <p:cNvSpPr>
            <a:spLocks noGrp="1"/>
          </p:cNvSpPr>
          <p:nvPr>
            <p:ph idx="1"/>
          </p:nvPr>
        </p:nvSpPr>
        <p:spPr>
          <a:xfrm>
            <a:off x="5129185" y="509814"/>
            <a:ext cx="6587925" cy="5838371"/>
          </a:xfrm>
        </p:spPr>
        <p:txBody>
          <a:bodyPr>
            <a:noAutofit/>
          </a:bodyPr>
          <a:lstStyle/>
          <a:p>
            <a:r>
              <a:rPr lang="en-US" sz="3600" b="1" baseline="30000" dirty="0"/>
              <a:t>20 </a:t>
            </a:r>
            <a:r>
              <a:rPr lang="en-US" sz="3600" dirty="0"/>
              <a:t>O Timothy, keep that which is committed to thy trust, avoiding profane and vain babblings, and oppositions of science falsely so called:</a:t>
            </a:r>
          </a:p>
          <a:p>
            <a:r>
              <a:rPr lang="en-US" sz="3600" b="1" baseline="30000" dirty="0"/>
              <a:t>21 </a:t>
            </a:r>
            <a:r>
              <a:rPr lang="en-US" sz="3600" dirty="0"/>
              <a:t>Which some professing have erred concerning the faith. Grace be with thee. Amen.</a:t>
            </a:r>
          </a:p>
        </p:txBody>
      </p:sp>
    </p:spTree>
    <p:extLst>
      <p:ext uri="{BB962C8B-B14F-4D97-AF65-F5344CB8AC3E}">
        <p14:creationId xmlns:p14="http://schemas.microsoft.com/office/powerpoint/2010/main" val="20338917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F70220-677A-411B-B416-94321A555329}"/>
              </a:ext>
            </a:extLst>
          </p:cNvPr>
          <p:cNvSpPr>
            <a:spLocks noGrp="1"/>
          </p:cNvSpPr>
          <p:nvPr>
            <p:ph type="title"/>
          </p:nvPr>
        </p:nvSpPr>
        <p:spPr>
          <a:xfrm>
            <a:off x="6182265" y="978776"/>
            <a:ext cx="4451773" cy="1174991"/>
          </a:xfrm>
          <a:noFill/>
          <a:ln w="31750" cap="sq">
            <a:solidFill>
              <a:schemeClr val="bg1"/>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400" dirty="0">
                <a:solidFill>
                  <a:schemeClr val="bg1"/>
                </a:solidFill>
              </a:rPr>
              <a:t>Thank you</a:t>
            </a:r>
          </a:p>
        </p:txBody>
      </p:sp>
      <p:pic>
        <p:nvPicPr>
          <p:cNvPr id="4" name="Picture 3" descr="Hand with pen pointing at financial numbers">
            <a:extLst>
              <a:ext uri="{FF2B5EF4-FFF2-40B4-BE49-F238E27FC236}">
                <a16:creationId xmlns="" xmlns:a16="http://schemas.microsoft.com/office/drawing/2014/main" id="{AB2E0BE0-B684-4228-A4DF-58C8CAFFDF4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1"/>
          <a:stretch/>
        </p:blipFill>
        <p:spPr>
          <a:xfrm>
            <a:off x="20" y="10"/>
            <a:ext cx="4657325" cy="6857990"/>
          </a:xfrm>
          <a:prstGeom prst="rect">
            <a:avLst/>
          </a:prstGeom>
        </p:spPr>
      </p:pic>
      <p:sp>
        <p:nvSpPr>
          <p:cNvPr id="3" name="Content Placeholder 2">
            <a:extLst>
              <a:ext uri="{FF2B5EF4-FFF2-40B4-BE49-F238E27FC236}">
                <a16:creationId xmlns="" xmlns:a16="http://schemas.microsoft.com/office/drawing/2014/main" id="{667D1328-A694-4327-A93A-3D919FD65B27}"/>
              </a:ext>
            </a:extLst>
          </p:cNvPr>
          <p:cNvSpPr>
            <a:spLocks noGrp="1"/>
          </p:cNvSpPr>
          <p:nvPr>
            <p:ph idx="1"/>
          </p:nvPr>
        </p:nvSpPr>
        <p:spPr>
          <a:xfrm>
            <a:off x="6182264" y="2638044"/>
            <a:ext cx="4451773" cy="3101983"/>
          </a:xfrm>
        </p:spPr>
        <p:txBody>
          <a:bodyPr>
            <a:normAutofit/>
          </a:bodyPr>
          <a:lstStyle/>
          <a:p>
            <a:pPr marL="0" indent="0" algn="ctr">
              <a:buNone/>
            </a:pPr>
            <a:r>
              <a:rPr lang="en-US" sz="7200" b="1" dirty="0" smtClean="0">
                <a:solidFill>
                  <a:srgbClr val="7294D1"/>
                </a:solidFill>
              </a:rPr>
              <a:t>Happy Sabbath!!</a:t>
            </a:r>
            <a:endParaRPr lang="en-US" sz="7200" b="1" dirty="0">
              <a:solidFill>
                <a:srgbClr val="7294D1"/>
              </a:solidFill>
            </a:endParaRPr>
          </a:p>
        </p:txBody>
      </p:sp>
    </p:spTree>
    <p:extLst>
      <p:ext uri="{BB962C8B-B14F-4D97-AF65-F5344CB8AC3E}">
        <p14:creationId xmlns:p14="http://schemas.microsoft.com/office/powerpoint/2010/main" val="2673849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7843838" y="1528763"/>
            <a:ext cx="4186237" cy="2648134"/>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A Bible perspective on Wealth</a:t>
            </a:r>
            <a:endParaRPr lang="en-US" sz="4800" dirty="0">
              <a:solidFill>
                <a:srgbClr val="FFFFFF"/>
              </a:solidFill>
            </a:endParaRPr>
          </a:p>
        </p:txBody>
      </p:sp>
      <p:sp>
        <p:nvSpPr>
          <p:cNvPr id="7" name="TextBox 6"/>
          <p:cNvSpPr txBox="1"/>
          <p:nvPr/>
        </p:nvSpPr>
        <p:spPr>
          <a:xfrm>
            <a:off x="8158163" y="4405077"/>
            <a:ext cx="3871912" cy="646331"/>
          </a:xfrm>
          <a:prstGeom prst="rect">
            <a:avLst/>
          </a:prstGeom>
          <a:noFill/>
        </p:spPr>
        <p:txBody>
          <a:bodyPr wrap="square" rtlCol="0">
            <a:spAutoFit/>
          </a:bodyPr>
          <a:lstStyle/>
          <a:p>
            <a:r>
              <a:rPr lang="en-US" sz="3600" b="1" dirty="0" smtClean="0">
                <a:solidFill>
                  <a:srgbClr val="00FFFF"/>
                </a:solidFill>
              </a:rPr>
              <a:t>Proverbs 22:5-9</a:t>
            </a:r>
            <a:endParaRPr lang="en-US" sz="3600" b="1" dirty="0">
              <a:solidFill>
                <a:srgbClr val="00FFFF"/>
              </a:solidFill>
            </a:endParaRPr>
          </a:p>
        </p:txBody>
      </p:sp>
      <p:sp>
        <p:nvSpPr>
          <p:cNvPr id="3" name="Content Placeholder 2"/>
          <p:cNvSpPr>
            <a:spLocks noGrp="1"/>
          </p:cNvSpPr>
          <p:nvPr>
            <p:ph idx="1"/>
          </p:nvPr>
        </p:nvSpPr>
        <p:spPr>
          <a:xfrm>
            <a:off x="100012" y="114300"/>
            <a:ext cx="7275767" cy="6515099"/>
          </a:xfrm>
        </p:spPr>
        <p:txBody>
          <a:bodyPr>
            <a:noAutofit/>
          </a:bodyPr>
          <a:lstStyle/>
          <a:p>
            <a:r>
              <a:rPr lang="en-US" sz="3100" b="1" baseline="30000" dirty="0"/>
              <a:t>5 </a:t>
            </a:r>
            <a:r>
              <a:rPr lang="en-US" sz="3100" dirty="0"/>
              <a:t>Thorns and snares are in the way of the </a:t>
            </a:r>
            <a:r>
              <a:rPr lang="en-US" sz="3100" dirty="0" err="1"/>
              <a:t>froward</a:t>
            </a:r>
            <a:r>
              <a:rPr lang="en-US" sz="3100" dirty="0"/>
              <a:t>: he that doth keep his soul shall be far from them.</a:t>
            </a:r>
          </a:p>
          <a:p>
            <a:r>
              <a:rPr lang="en-US" sz="3100" b="1" baseline="30000" dirty="0"/>
              <a:t>6 </a:t>
            </a:r>
            <a:r>
              <a:rPr lang="en-US" sz="3100" dirty="0"/>
              <a:t>Train up a child in the way he should go: and when he is old, he will not depart from it.</a:t>
            </a:r>
          </a:p>
          <a:p>
            <a:r>
              <a:rPr lang="en-US" sz="3100" b="1" baseline="30000" dirty="0"/>
              <a:t>7 </a:t>
            </a:r>
            <a:r>
              <a:rPr lang="en-US" sz="3100" dirty="0"/>
              <a:t>The rich </a:t>
            </a:r>
            <a:r>
              <a:rPr lang="en-US" sz="3100" dirty="0" err="1"/>
              <a:t>ruleth</a:t>
            </a:r>
            <a:r>
              <a:rPr lang="en-US" sz="3100" dirty="0"/>
              <a:t> over the poor, and the borrower is servant to the lender.</a:t>
            </a:r>
          </a:p>
          <a:p>
            <a:r>
              <a:rPr lang="en-US" sz="3100" b="1" baseline="30000" dirty="0"/>
              <a:t>8 </a:t>
            </a:r>
            <a:r>
              <a:rPr lang="en-US" sz="3100" dirty="0"/>
              <a:t>He that </a:t>
            </a:r>
            <a:r>
              <a:rPr lang="en-US" sz="3100" dirty="0" err="1"/>
              <a:t>soweth</a:t>
            </a:r>
            <a:r>
              <a:rPr lang="en-US" sz="3100" dirty="0"/>
              <a:t> iniquity shall reap vanity: and the rod of his anger shall fail.</a:t>
            </a:r>
          </a:p>
          <a:p>
            <a:r>
              <a:rPr lang="en-US" sz="3100" b="1" baseline="30000" dirty="0"/>
              <a:t>9 </a:t>
            </a:r>
            <a:r>
              <a:rPr lang="en-US" sz="3100" dirty="0"/>
              <a:t>He that hath a bountiful eye shall be blessed; for he giveth of his bread to the poor.</a:t>
            </a:r>
          </a:p>
        </p:txBody>
      </p:sp>
    </p:spTree>
    <p:extLst>
      <p:ext uri="{BB962C8B-B14F-4D97-AF65-F5344CB8AC3E}">
        <p14:creationId xmlns:p14="http://schemas.microsoft.com/office/powerpoint/2010/main" val="4043647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7771733" y="414338"/>
            <a:ext cx="4186237" cy="2648134"/>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A Bible perspective on Wealth</a:t>
            </a:r>
            <a:endParaRPr lang="en-US" sz="4800" dirty="0">
              <a:solidFill>
                <a:srgbClr val="FFFFFF"/>
              </a:solidFill>
            </a:endParaRPr>
          </a:p>
        </p:txBody>
      </p:sp>
      <p:sp>
        <p:nvSpPr>
          <p:cNvPr id="7" name="TextBox 6"/>
          <p:cNvSpPr txBox="1"/>
          <p:nvPr/>
        </p:nvSpPr>
        <p:spPr>
          <a:xfrm>
            <a:off x="7928895" y="3262077"/>
            <a:ext cx="3871912" cy="646331"/>
          </a:xfrm>
          <a:prstGeom prst="rect">
            <a:avLst/>
          </a:prstGeom>
          <a:noFill/>
        </p:spPr>
        <p:txBody>
          <a:bodyPr wrap="square" rtlCol="0">
            <a:spAutoFit/>
          </a:bodyPr>
          <a:lstStyle/>
          <a:p>
            <a:r>
              <a:rPr lang="en-US" sz="3600" b="1" dirty="0" smtClean="0">
                <a:solidFill>
                  <a:srgbClr val="00FFFF"/>
                </a:solidFill>
              </a:rPr>
              <a:t>Proverbs 22:5-9</a:t>
            </a:r>
            <a:endParaRPr lang="en-US" sz="3600" b="1" dirty="0">
              <a:solidFill>
                <a:srgbClr val="00FFFF"/>
              </a:solidFill>
            </a:endParaRPr>
          </a:p>
        </p:txBody>
      </p:sp>
      <p:sp>
        <p:nvSpPr>
          <p:cNvPr id="3" name="Content Placeholder 2"/>
          <p:cNvSpPr>
            <a:spLocks noGrp="1"/>
          </p:cNvSpPr>
          <p:nvPr>
            <p:ph idx="1"/>
          </p:nvPr>
        </p:nvSpPr>
        <p:spPr>
          <a:xfrm>
            <a:off x="100012" y="114300"/>
            <a:ext cx="7275767" cy="6515099"/>
          </a:xfrm>
        </p:spPr>
        <p:txBody>
          <a:bodyPr>
            <a:noAutofit/>
          </a:bodyPr>
          <a:lstStyle/>
          <a:p>
            <a:r>
              <a:rPr lang="en-US" sz="3100" b="1" baseline="30000" dirty="0"/>
              <a:t>5 </a:t>
            </a:r>
            <a:r>
              <a:rPr lang="en-US" sz="3100" dirty="0"/>
              <a:t>Thorns and snares are in the way of the </a:t>
            </a:r>
            <a:r>
              <a:rPr lang="en-US" sz="3100" dirty="0" err="1"/>
              <a:t>froward</a:t>
            </a:r>
            <a:r>
              <a:rPr lang="en-US" sz="3100" dirty="0"/>
              <a:t>: he that doth keep his soul shall be far from them.</a:t>
            </a:r>
          </a:p>
          <a:p>
            <a:r>
              <a:rPr lang="en-US" sz="3100" b="1" baseline="30000" dirty="0"/>
              <a:t>6 </a:t>
            </a:r>
            <a:r>
              <a:rPr lang="en-US" sz="3100" dirty="0"/>
              <a:t>Train up a child in the way he should go: and when he is old, he will not depart from it.</a:t>
            </a:r>
          </a:p>
          <a:p>
            <a:r>
              <a:rPr lang="en-US" sz="3100" b="1" baseline="30000" dirty="0"/>
              <a:t>7 </a:t>
            </a:r>
            <a:r>
              <a:rPr lang="en-US" sz="3100" dirty="0"/>
              <a:t>The rich </a:t>
            </a:r>
            <a:r>
              <a:rPr lang="en-US" sz="3100" dirty="0" err="1"/>
              <a:t>ruleth</a:t>
            </a:r>
            <a:r>
              <a:rPr lang="en-US" sz="3100" dirty="0"/>
              <a:t> over the poor, and the borrower is servant to the lender.</a:t>
            </a:r>
          </a:p>
          <a:p>
            <a:r>
              <a:rPr lang="en-US" sz="3100" b="1" baseline="30000" dirty="0"/>
              <a:t>8 </a:t>
            </a:r>
            <a:r>
              <a:rPr lang="en-US" sz="3100" dirty="0"/>
              <a:t>He that </a:t>
            </a:r>
            <a:r>
              <a:rPr lang="en-US" sz="3100" dirty="0" err="1"/>
              <a:t>soweth</a:t>
            </a:r>
            <a:r>
              <a:rPr lang="en-US" sz="3100" dirty="0"/>
              <a:t> iniquity shall reap vanity: and the rod of his anger shall fail.</a:t>
            </a:r>
          </a:p>
          <a:p>
            <a:r>
              <a:rPr lang="en-US" sz="3100" b="1" baseline="30000" dirty="0"/>
              <a:t>9 </a:t>
            </a:r>
            <a:r>
              <a:rPr lang="en-US" sz="3100" dirty="0"/>
              <a:t>He that hath a bountiful eye shall be blessed; for he giveth of his bread to the poor.</a:t>
            </a:r>
          </a:p>
        </p:txBody>
      </p:sp>
      <p:sp>
        <p:nvSpPr>
          <p:cNvPr id="8" name="TextBox 7"/>
          <p:cNvSpPr txBox="1"/>
          <p:nvPr/>
        </p:nvSpPr>
        <p:spPr>
          <a:xfrm>
            <a:off x="7928895" y="4108013"/>
            <a:ext cx="3963093" cy="2000548"/>
          </a:xfrm>
          <a:prstGeom prst="rect">
            <a:avLst/>
          </a:prstGeom>
          <a:noFill/>
        </p:spPr>
        <p:txBody>
          <a:bodyPr wrap="square" rtlCol="0">
            <a:spAutoFit/>
          </a:bodyPr>
          <a:lstStyle/>
          <a:p>
            <a:r>
              <a:rPr lang="en-US" sz="3100" b="1" dirty="0" smtClean="0">
                <a:solidFill>
                  <a:srgbClr val="66FF66"/>
                </a:solidFill>
              </a:rPr>
              <a:t>Prudence is appropriate in a Christian’s finances too… so avoid debt!  </a:t>
            </a:r>
            <a:endParaRPr lang="en-US" sz="3100" b="1" dirty="0">
              <a:solidFill>
                <a:srgbClr val="FFFF00"/>
              </a:solidFill>
            </a:endParaRPr>
          </a:p>
        </p:txBody>
      </p:sp>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339795" y="3484125"/>
              <a:ext cx="6309360" cy="57600"/>
            </p14:xfrm>
          </p:contentPart>
        </mc:Choice>
        <mc:Fallback xmlns="">
          <p:pic>
            <p:nvPicPr>
              <p:cNvPr id="4" name="Ink 3"/>
              <p:cNvPicPr/>
              <p:nvPr/>
            </p:nvPicPr>
            <p:blipFill>
              <a:blip r:embed="rId4"/>
              <a:stretch>
                <a:fillRect/>
              </a:stretch>
            </p:blipFill>
            <p:spPr>
              <a:xfrm>
                <a:off x="302715" y="3283245"/>
                <a:ext cx="6444720" cy="453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285435" y="3895965"/>
              <a:ext cx="5858640" cy="96480"/>
            </p14:xfrm>
          </p:contentPart>
        </mc:Choice>
        <mc:Fallback xmlns="">
          <p:pic>
            <p:nvPicPr>
              <p:cNvPr id="5" name="Ink 4"/>
              <p:cNvPicPr/>
              <p:nvPr/>
            </p:nvPicPr>
            <p:blipFill>
              <a:blip r:embed="rId6"/>
              <a:stretch>
                <a:fillRect/>
              </a:stretch>
            </p:blipFill>
            <p:spPr>
              <a:xfrm>
                <a:off x="232155" y="3681765"/>
                <a:ext cx="6017040" cy="502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p14:cNvContentPartPr/>
              <p14:nvPr/>
            </p14:nvContentPartPr>
            <p14:xfrm>
              <a:off x="417555" y="3654405"/>
              <a:ext cx="5637240" cy="489600"/>
            </p14:xfrm>
          </p:contentPart>
        </mc:Choice>
        <mc:Fallback xmlns="">
          <p:pic>
            <p:nvPicPr>
              <p:cNvPr id="6" name="Ink 5"/>
              <p:cNvPicPr/>
              <p:nvPr/>
            </p:nvPicPr>
            <p:blipFill>
              <a:blip r:embed="rId8"/>
              <a:stretch>
                <a:fillRect/>
              </a:stretch>
            </p:blipFill>
            <p:spPr>
              <a:xfrm>
                <a:off x="320715" y="3457485"/>
                <a:ext cx="5838120" cy="883080"/>
              </a:xfrm>
              <a:prstGeom prst="rect">
                <a:avLst/>
              </a:prstGeom>
            </p:spPr>
          </p:pic>
        </mc:Fallback>
      </mc:AlternateContent>
    </p:spTree>
    <p:extLst>
      <p:ext uri="{BB962C8B-B14F-4D97-AF65-F5344CB8AC3E}">
        <p14:creationId xmlns:p14="http://schemas.microsoft.com/office/powerpoint/2010/main" val="511781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93F0ADB5-A0B4-4B01-A8C4-FDC34CE22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AA6D0FDE-0241-4C21-A720-A694753582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4654296" cy="6858000"/>
          </a:xfrm>
          <a:prstGeom prst="rect">
            <a:avLst/>
          </a:prstGeom>
          <a:solidFill>
            <a:schemeClr val="tx1">
              <a:lumMod val="95000"/>
              <a:lumOff val="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15115107-5DA3-4397-A1DA-67705DAE1EC2}"/>
              </a:ext>
            </a:extLst>
          </p:cNvPr>
          <p:cNvSpPr>
            <a:spLocks noGrp="1"/>
          </p:cNvSpPr>
          <p:nvPr>
            <p:ph type="title"/>
          </p:nvPr>
        </p:nvSpPr>
        <p:spPr>
          <a:xfrm>
            <a:off x="228600" y="1900239"/>
            <a:ext cx="4186237" cy="2271712"/>
          </a:xfrm>
          <a:noFill/>
          <a:ln w="31750" cap="sq">
            <a:solidFill>
              <a:srgbClr val="FFFFFF"/>
            </a:solidFill>
            <a:miter lim="800000"/>
          </a:ln>
          <a:effectLst>
            <a:glow rad="152400">
              <a:schemeClr val="bg1">
                <a:alpha val="13000"/>
              </a:schemeClr>
            </a:glow>
          </a:effectLst>
        </p:spPr>
        <p:txBody>
          <a:bodyPr vert="horz" wrap="square" lIns="182880" tIns="182880" rIns="182880" bIns="182880" rtlCol="0" anchor="ctr">
            <a:normAutofit/>
          </a:bodyPr>
          <a:lstStyle/>
          <a:p>
            <a:r>
              <a:rPr lang="en-US" sz="4000" dirty="0">
                <a:solidFill>
                  <a:schemeClr val="bg1"/>
                </a:solidFill>
              </a:rPr>
              <a:t>A Bible perspective on Wealth</a:t>
            </a:r>
            <a:endParaRPr lang="en-US" sz="4000" dirty="0">
              <a:solidFill>
                <a:srgbClr val="FFFFFF"/>
              </a:solidFill>
            </a:endParaRPr>
          </a:p>
        </p:txBody>
      </p:sp>
      <p:sp>
        <p:nvSpPr>
          <p:cNvPr id="6" name="TextBox 5"/>
          <p:cNvSpPr txBox="1"/>
          <p:nvPr/>
        </p:nvSpPr>
        <p:spPr>
          <a:xfrm>
            <a:off x="228600" y="4674066"/>
            <a:ext cx="4100575" cy="646331"/>
          </a:xfrm>
          <a:prstGeom prst="rect">
            <a:avLst/>
          </a:prstGeom>
          <a:noFill/>
        </p:spPr>
        <p:txBody>
          <a:bodyPr wrap="square" rtlCol="0">
            <a:spAutoFit/>
          </a:bodyPr>
          <a:lstStyle/>
          <a:p>
            <a:r>
              <a:rPr lang="en-US" sz="3600" b="1" dirty="0" smtClean="0">
                <a:solidFill>
                  <a:srgbClr val="00FFFF"/>
                </a:solidFill>
              </a:rPr>
              <a:t>Proverbs 22:19-29</a:t>
            </a:r>
            <a:endParaRPr lang="en-US" sz="3600" b="1" dirty="0">
              <a:solidFill>
                <a:srgbClr val="00FFFF"/>
              </a:solidFill>
            </a:endParaRPr>
          </a:p>
        </p:txBody>
      </p:sp>
      <p:sp>
        <p:nvSpPr>
          <p:cNvPr id="3" name="Content Placeholder 2"/>
          <p:cNvSpPr>
            <a:spLocks noGrp="1"/>
          </p:cNvSpPr>
          <p:nvPr>
            <p:ph idx="1"/>
          </p:nvPr>
        </p:nvSpPr>
        <p:spPr>
          <a:xfrm>
            <a:off x="5168646" y="763585"/>
            <a:ext cx="6318504" cy="5408615"/>
          </a:xfrm>
        </p:spPr>
        <p:txBody>
          <a:bodyPr>
            <a:noAutofit/>
          </a:bodyPr>
          <a:lstStyle/>
          <a:p>
            <a:r>
              <a:rPr lang="en-US" sz="3200" b="1" baseline="30000" dirty="0"/>
              <a:t>19 </a:t>
            </a:r>
            <a:r>
              <a:rPr lang="en-US" sz="3200" dirty="0"/>
              <a:t>That thy trust may be in the </a:t>
            </a:r>
            <a:r>
              <a:rPr lang="en-US" sz="3200" cap="small" dirty="0"/>
              <a:t>Lord</a:t>
            </a:r>
            <a:r>
              <a:rPr lang="en-US" sz="3200" dirty="0"/>
              <a:t>, I have made known to thee this day, even to thee.</a:t>
            </a:r>
          </a:p>
          <a:p>
            <a:r>
              <a:rPr lang="en-US" sz="3200" b="1" baseline="30000" dirty="0"/>
              <a:t>20 </a:t>
            </a:r>
            <a:r>
              <a:rPr lang="en-US" sz="3200" dirty="0"/>
              <a:t>Have not I written to thee excellent things in counsels and knowledge,</a:t>
            </a:r>
          </a:p>
          <a:p>
            <a:r>
              <a:rPr lang="en-US" sz="3200" b="1" baseline="30000" dirty="0"/>
              <a:t>21 </a:t>
            </a:r>
            <a:r>
              <a:rPr lang="en-US" sz="3200" dirty="0"/>
              <a:t>That I might make thee know the certainty of the words of truth; that thou </a:t>
            </a:r>
            <a:r>
              <a:rPr lang="en-US" sz="3200" dirty="0" err="1"/>
              <a:t>mightest</a:t>
            </a:r>
            <a:r>
              <a:rPr lang="en-US" sz="3200" dirty="0"/>
              <a:t> answer the words of truth to them that send unto thee</a:t>
            </a:r>
            <a:r>
              <a:rPr lang="en-US" sz="3200" dirty="0" smtClean="0"/>
              <a:t>?</a:t>
            </a:r>
            <a:endParaRPr lang="en-US" sz="3200" dirty="0"/>
          </a:p>
        </p:txBody>
      </p:sp>
    </p:spTree>
    <p:extLst>
      <p:ext uri="{BB962C8B-B14F-4D97-AF65-F5344CB8AC3E}">
        <p14:creationId xmlns:p14="http://schemas.microsoft.com/office/powerpoint/2010/main" val="2067005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0AF33C27-9C85-4B30-9AD7-879D48AFE4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 xmlns:a16="http://schemas.microsoft.com/office/drawing/2014/main" id="{6D5089DD-882D-4413-B8BF-4798BFD84A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37704" y="0"/>
            <a:ext cx="4654296"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8EB78894-19E5-4916-B37E-B4A80B9B8D52}"/>
              </a:ext>
            </a:extLst>
          </p:cNvPr>
          <p:cNvSpPr>
            <a:spLocks noGrp="1"/>
          </p:cNvSpPr>
          <p:nvPr>
            <p:ph type="title"/>
          </p:nvPr>
        </p:nvSpPr>
        <p:spPr>
          <a:xfrm>
            <a:off x="7771733" y="285750"/>
            <a:ext cx="4186237" cy="2648134"/>
          </a:xfrm>
          <a:noFill/>
          <a:ln>
            <a:solidFill>
              <a:srgbClr val="FFFFFF"/>
            </a:solidFill>
          </a:ln>
          <a:effectLst>
            <a:glow rad="152400">
              <a:schemeClr val="bg1">
                <a:alpha val="13000"/>
              </a:schemeClr>
            </a:glow>
          </a:effectLst>
        </p:spPr>
        <p:txBody>
          <a:bodyPr wrap="square">
            <a:noAutofit/>
          </a:bodyPr>
          <a:lstStyle/>
          <a:p>
            <a:r>
              <a:rPr lang="en-US" sz="4800" dirty="0">
                <a:solidFill>
                  <a:schemeClr val="bg1"/>
                </a:solidFill>
              </a:rPr>
              <a:t>A Bible perspective on Wealth</a:t>
            </a:r>
            <a:endParaRPr lang="en-US" sz="4800" dirty="0">
              <a:solidFill>
                <a:srgbClr val="FFFFFF"/>
              </a:solidFill>
            </a:endParaRPr>
          </a:p>
        </p:txBody>
      </p:sp>
      <p:sp>
        <p:nvSpPr>
          <p:cNvPr id="7" name="TextBox 6"/>
          <p:cNvSpPr txBox="1"/>
          <p:nvPr/>
        </p:nvSpPr>
        <p:spPr>
          <a:xfrm>
            <a:off x="7771733" y="3105833"/>
            <a:ext cx="4186237" cy="646331"/>
          </a:xfrm>
          <a:prstGeom prst="rect">
            <a:avLst/>
          </a:prstGeom>
          <a:noFill/>
        </p:spPr>
        <p:txBody>
          <a:bodyPr wrap="square" rtlCol="0">
            <a:spAutoFit/>
          </a:bodyPr>
          <a:lstStyle/>
          <a:p>
            <a:r>
              <a:rPr lang="en-US" sz="3600" b="1" dirty="0" smtClean="0">
                <a:solidFill>
                  <a:srgbClr val="00FFFF"/>
                </a:solidFill>
              </a:rPr>
              <a:t>Proverbs 22:22-29</a:t>
            </a:r>
            <a:endParaRPr lang="en-US" sz="3600" b="1" dirty="0">
              <a:solidFill>
                <a:srgbClr val="00FFFF"/>
              </a:solidFill>
            </a:endParaRPr>
          </a:p>
        </p:txBody>
      </p:sp>
      <p:sp>
        <p:nvSpPr>
          <p:cNvPr id="3" name="Content Placeholder 2"/>
          <p:cNvSpPr>
            <a:spLocks noGrp="1"/>
          </p:cNvSpPr>
          <p:nvPr>
            <p:ph idx="1"/>
          </p:nvPr>
        </p:nvSpPr>
        <p:spPr>
          <a:xfrm>
            <a:off x="461296" y="435769"/>
            <a:ext cx="6615112" cy="5986461"/>
          </a:xfrm>
        </p:spPr>
        <p:txBody>
          <a:bodyPr>
            <a:noAutofit/>
          </a:bodyPr>
          <a:lstStyle/>
          <a:p>
            <a:r>
              <a:rPr lang="en-US" sz="3200" b="1" baseline="30000" dirty="0"/>
              <a:t>22 </a:t>
            </a:r>
            <a:r>
              <a:rPr lang="en-US" sz="3200" dirty="0"/>
              <a:t>Rob not the poor, because he is poor: neither oppress the afflicted in the gate:</a:t>
            </a:r>
          </a:p>
          <a:p>
            <a:r>
              <a:rPr lang="en-US" sz="3200" b="1" baseline="30000" dirty="0"/>
              <a:t>23 </a:t>
            </a:r>
            <a:r>
              <a:rPr lang="en-US" sz="3200" dirty="0"/>
              <a:t>For the </a:t>
            </a:r>
            <a:r>
              <a:rPr lang="en-US" sz="3200" cap="small" dirty="0"/>
              <a:t>Lord</a:t>
            </a:r>
            <a:r>
              <a:rPr lang="en-US" sz="3200" dirty="0"/>
              <a:t> will plead their cause, and spoil the soul of those that spoiled them.</a:t>
            </a:r>
          </a:p>
          <a:p>
            <a:r>
              <a:rPr lang="en-US" sz="3200" b="1" baseline="30000" dirty="0"/>
              <a:t>24 </a:t>
            </a:r>
            <a:r>
              <a:rPr lang="en-US" sz="3200" dirty="0"/>
              <a:t>Make no friendship with an angry man; and with a furious man thou shalt not go:</a:t>
            </a:r>
          </a:p>
          <a:p>
            <a:r>
              <a:rPr lang="en-US" sz="3200" b="1" baseline="30000" dirty="0"/>
              <a:t>25 </a:t>
            </a:r>
            <a:r>
              <a:rPr lang="en-US" sz="3200" dirty="0"/>
              <a:t>Lest thou learn his ways, and get a snare to thy soul</a:t>
            </a:r>
            <a:r>
              <a:rPr lang="en-US" sz="3200" dirty="0" smtClean="0"/>
              <a:t>.</a:t>
            </a:r>
          </a:p>
        </p:txBody>
      </p:sp>
      <p:sp>
        <p:nvSpPr>
          <p:cNvPr id="8" name="TextBox 7"/>
          <p:cNvSpPr txBox="1"/>
          <p:nvPr/>
        </p:nvSpPr>
        <p:spPr>
          <a:xfrm>
            <a:off x="7928895" y="4108013"/>
            <a:ext cx="3963093" cy="1046440"/>
          </a:xfrm>
          <a:prstGeom prst="rect">
            <a:avLst/>
          </a:prstGeom>
          <a:noFill/>
        </p:spPr>
        <p:txBody>
          <a:bodyPr wrap="square" rtlCol="0">
            <a:spAutoFit/>
          </a:bodyPr>
          <a:lstStyle/>
          <a:p>
            <a:r>
              <a:rPr lang="en-US" sz="3100" b="1" dirty="0" smtClean="0">
                <a:solidFill>
                  <a:srgbClr val="FF66FF"/>
                </a:solidFill>
              </a:rPr>
              <a:t>Be generous with the poor.  </a:t>
            </a:r>
            <a:endParaRPr lang="en-US" sz="3100" b="1" dirty="0">
              <a:solidFill>
                <a:srgbClr val="FF66FF"/>
              </a:solidFill>
            </a:endParaRPr>
          </a:p>
        </p:txBody>
      </p:sp>
      <mc:AlternateContent xmlns:mc="http://schemas.openxmlformats.org/markup-compatibility/2006" xmlns:p14="http://schemas.microsoft.com/office/powerpoint/2010/main">
        <mc:Choice Requires="p14">
          <p:contentPart p14:bwMode="auto" r:id="rId3">
            <p14:nvContentPartPr>
              <p14:cNvPr id="4" name="Ink 3"/>
              <p14:cNvContentPartPr/>
              <p14:nvPr/>
            </p14:nvContentPartPr>
            <p14:xfrm>
              <a:off x="800235" y="629685"/>
              <a:ext cx="5518080" cy="214560"/>
            </p14:xfrm>
          </p:contentPart>
        </mc:Choice>
        <mc:Fallback xmlns="">
          <p:pic>
            <p:nvPicPr>
              <p:cNvPr id="4" name="Ink 3"/>
              <p:cNvPicPr/>
              <p:nvPr/>
            </p:nvPicPr>
            <p:blipFill>
              <a:blip r:embed="rId4"/>
              <a:stretch>
                <a:fillRect/>
              </a:stretch>
            </p:blipFill>
            <p:spPr>
              <a:xfrm>
                <a:off x="743715" y="464085"/>
                <a:ext cx="5652720" cy="564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812835" y="767925"/>
              <a:ext cx="2095920" cy="101520"/>
            </p14:xfrm>
          </p:contentPart>
        </mc:Choice>
        <mc:Fallback xmlns="">
          <p:pic>
            <p:nvPicPr>
              <p:cNvPr id="5" name="Ink 4"/>
              <p:cNvPicPr/>
              <p:nvPr/>
            </p:nvPicPr>
            <p:blipFill>
              <a:blip r:embed="rId6"/>
              <a:stretch>
                <a:fillRect/>
              </a:stretch>
            </p:blipFill>
            <p:spPr>
              <a:xfrm>
                <a:off x="794835" y="606645"/>
                <a:ext cx="2154600" cy="430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p14:cNvContentPartPr/>
              <p14:nvPr/>
            </p14:nvContentPartPr>
            <p14:xfrm>
              <a:off x="709155" y="1223685"/>
              <a:ext cx="6122880" cy="52200"/>
            </p14:xfrm>
          </p:contentPart>
        </mc:Choice>
        <mc:Fallback xmlns="">
          <p:pic>
            <p:nvPicPr>
              <p:cNvPr id="6" name="Ink 5"/>
              <p:cNvPicPr/>
              <p:nvPr/>
            </p:nvPicPr>
            <p:blipFill>
              <a:blip r:embed="rId8"/>
              <a:stretch>
                <a:fillRect/>
              </a:stretch>
            </p:blipFill>
            <p:spPr>
              <a:xfrm>
                <a:off x="691155" y="1051245"/>
                <a:ext cx="6231240" cy="4057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p14:cNvContentPartPr/>
              <p14:nvPr/>
            </p14:nvContentPartPr>
            <p14:xfrm>
              <a:off x="795195" y="1696005"/>
              <a:ext cx="1298520" cy="87840"/>
            </p14:xfrm>
          </p:contentPart>
        </mc:Choice>
        <mc:Fallback xmlns="">
          <p:pic>
            <p:nvPicPr>
              <p:cNvPr id="9" name="Ink 8"/>
              <p:cNvPicPr/>
              <p:nvPr/>
            </p:nvPicPr>
            <p:blipFill>
              <a:blip r:embed="rId10"/>
              <a:stretch>
                <a:fillRect/>
              </a:stretch>
            </p:blipFill>
            <p:spPr>
              <a:xfrm>
                <a:off x="763155" y="1561005"/>
                <a:ext cx="1404000" cy="3099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p14:cNvContentPartPr/>
              <p14:nvPr/>
            </p14:nvContentPartPr>
            <p14:xfrm>
              <a:off x="717075" y="1720125"/>
              <a:ext cx="1421280" cy="45720"/>
            </p14:xfrm>
          </p:contentPart>
        </mc:Choice>
        <mc:Fallback xmlns="">
          <p:pic>
            <p:nvPicPr>
              <p:cNvPr id="10" name="Ink 9"/>
              <p:cNvPicPr/>
              <p:nvPr/>
            </p:nvPicPr>
            <p:blipFill>
              <a:blip r:embed="rId12"/>
              <a:stretch>
                <a:fillRect/>
              </a:stretch>
            </p:blipFill>
            <p:spPr>
              <a:xfrm>
                <a:off x="638955" y="1588725"/>
                <a:ext cx="1551600" cy="333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p14:cNvContentPartPr/>
              <p14:nvPr/>
            </p14:nvContentPartPr>
            <p14:xfrm>
              <a:off x="1224315" y="2313405"/>
              <a:ext cx="4732920" cy="92520"/>
            </p14:xfrm>
          </p:contentPart>
        </mc:Choice>
        <mc:Fallback xmlns="">
          <p:pic>
            <p:nvPicPr>
              <p:cNvPr id="11" name="Ink 10"/>
              <p:cNvPicPr/>
              <p:nvPr/>
            </p:nvPicPr>
            <p:blipFill>
              <a:blip r:embed="rId14"/>
              <a:stretch>
                <a:fillRect/>
              </a:stretch>
            </p:blipFill>
            <p:spPr>
              <a:xfrm>
                <a:off x="1157355" y="2132325"/>
                <a:ext cx="4884480" cy="4575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p14:cNvContentPartPr/>
              <p14:nvPr/>
            </p14:nvContentPartPr>
            <p14:xfrm>
              <a:off x="832275" y="2817405"/>
              <a:ext cx="6111360" cy="96120"/>
            </p14:xfrm>
          </p:contentPart>
        </mc:Choice>
        <mc:Fallback xmlns="">
          <p:pic>
            <p:nvPicPr>
              <p:cNvPr id="12" name="Ink 11"/>
              <p:cNvPicPr/>
              <p:nvPr/>
            </p:nvPicPr>
            <p:blipFill>
              <a:blip r:embed="rId16"/>
              <a:stretch>
                <a:fillRect/>
              </a:stretch>
            </p:blipFill>
            <p:spPr>
              <a:xfrm>
                <a:off x="805635" y="2646765"/>
                <a:ext cx="6224400" cy="4359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p14:cNvContentPartPr/>
              <p14:nvPr/>
            </p14:nvContentPartPr>
            <p14:xfrm>
              <a:off x="861075" y="3368565"/>
              <a:ext cx="2215080" cy="52560"/>
            </p14:xfrm>
          </p:contentPart>
        </mc:Choice>
        <mc:Fallback xmlns="">
          <p:pic>
            <p:nvPicPr>
              <p:cNvPr id="13" name="Ink 12"/>
              <p:cNvPicPr/>
              <p:nvPr/>
            </p:nvPicPr>
            <p:blipFill>
              <a:blip r:embed="rId18"/>
              <a:stretch>
                <a:fillRect/>
              </a:stretch>
            </p:blipFill>
            <p:spPr>
              <a:xfrm>
                <a:off x="791595" y="3187125"/>
                <a:ext cx="2373480" cy="405360"/>
              </a:xfrm>
              <a:prstGeom prst="rect">
                <a:avLst/>
              </a:prstGeom>
            </p:spPr>
          </p:pic>
        </mc:Fallback>
      </mc:AlternateContent>
    </p:spTree>
    <p:extLst>
      <p:ext uri="{BB962C8B-B14F-4D97-AF65-F5344CB8AC3E}">
        <p14:creationId xmlns:p14="http://schemas.microsoft.com/office/powerpoint/2010/main" val="410266379"/>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E38AEF-4E2D-4D00-9707-4356DDB77317}">
  <ds:schemaRefs>
    <ds:schemaRef ds:uri="http://purl.org/dc/terms/"/>
    <ds:schemaRef ds:uri="http://www.w3.org/XML/1998/namespace"/>
    <ds:schemaRef ds:uri="71af3243-3dd4-4a8d-8c0d-dd76da1f02a5"/>
    <ds:schemaRef ds:uri="http://purl.org/dc/elements/1.1/"/>
    <ds:schemaRef ds:uri="http://purl.org/dc/dcmityp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16c05727-aa75-4e4a-9b5f-8a80a1165891"/>
  </ds:schemaRefs>
</ds:datastoreItem>
</file>

<file path=customXml/itemProps2.xml><?xml version="1.0" encoding="utf-8"?>
<ds:datastoreItem xmlns:ds="http://schemas.openxmlformats.org/officeDocument/2006/customXml" ds:itemID="{E7235C91-959C-45D9-B60A-005B894ACEE3}">
  <ds:schemaRefs>
    <ds:schemaRef ds:uri="http://schemas.microsoft.com/sharepoint/v3/contenttype/forms"/>
  </ds:schemaRefs>
</ds:datastoreItem>
</file>

<file path=customXml/itemProps3.xml><?xml version="1.0" encoding="utf-8"?>
<ds:datastoreItem xmlns:ds="http://schemas.openxmlformats.org/officeDocument/2006/customXml" ds:itemID="{1EF06AFC-006B-4BB6-8B59-5A9E1B0534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Financial design</Template>
  <TotalTime>0</TotalTime>
  <Words>1586</Words>
  <Application>Microsoft Office PowerPoint</Application>
  <PresentationFormat>Widescreen</PresentationFormat>
  <Paragraphs>329</Paragraphs>
  <Slides>59</Slides>
  <Notes>59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Gill Sans MT</vt:lpstr>
      <vt:lpstr>Parcel</vt:lpstr>
      <vt:lpstr> dealing with Debt</vt:lpstr>
      <vt:lpstr>Memory Text</vt:lpstr>
      <vt:lpstr>A Bible perspective on Wealth</vt:lpstr>
      <vt:lpstr>A Bible perspective on Wealth</vt:lpstr>
      <vt:lpstr>A Bible perspective on Wealth</vt:lpstr>
      <vt:lpstr>A Bible perspective on Wealth</vt:lpstr>
      <vt:lpstr>A Bible perspective on Wealth</vt:lpstr>
      <vt:lpstr>A Bible perspective on Wealth</vt:lpstr>
      <vt:lpstr>A Bible perspective on Wealth</vt:lpstr>
      <vt:lpstr>A Bible perspective on Wealth</vt:lpstr>
      <vt:lpstr>A Bible perspective on Wealth</vt:lpstr>
      <vt:lpstr>Debt Happens:  The Snare of Debt</vt:lpstr>
      <vt:lpstr>Debt Happens:  The Snare of Debt</vt:lpstr>
      <vt:lpstr>Debt Happens:  The Snare of Debt</vt:lpstr>
      <vt:lpstr>Debt Happens:  The Snare of Debt</vt:lpstr>
      <vt:lpstr>Debt Happens:  The Snare of Debt</vt:lpstr>
      <vt:lpstr>Debt Happens:  The Snare of Debt</vt:lpstr>
      <vt:lpstr>Debt Happens:  The Snare of Debt</vt:lpstr>
      <vt:lpstr>Debt Happens:  The  Plan</vt:lpstr>
      <vt:lpstr>Debt Happens:  The PLan</vt:lpstr>
      <vt:lpstr>Debt Happens:  The Plan</vt:lpstr>
      <vt:lpstr>Debt Happens:  The PLan</vt:lpstr>
      <vt:lpstr>Debt Happens:  The  Plan</vt:lpstr>
      <vt:lpstr>Debt Happens:  The PLan</vt:lpstr>
      <vt:lpstr>Debt Happens:  The Plan</vt:lpstr>
      <vt:lpstr>Debt Happens:  The PLan</vt:lpstr>
      <vt:lpstr>Debt Happens:  The  Plan</vt:lpstr>
      <vt:lpstr>Debt Happens:  The PLan</vt:lpstr>
      <vt:lpstr>A Quick Summary:  </vt:lpstr>
      <vt:lpstr>A New Testament Perspective</vt:lpstr>
      <vt:lpstr>What Owed to Whom?</vt:lpstr>
      <vt:lpstr>Romans 13:1-2 (SDABC V.6 p.626)</vt:lpstr>
      <vt:lpstr>Romans 13:1-2 (SDABC V.6 p.626)</vt:lpstr>
      <vt:lpstr>Patriarchs and Prophets p. 719</vt:lpstr>
      <vt:lpstr>What Owed to Whom?</vt:lpstr>
      <vt:lpstr>What Owed to Whom?</vt:lpstr>
      <vt:lpstr>Romans 13:7-8 (SDABC V.6 p.627)</vt:lpstr>
      <vt:lpstr>Romans 13:7-8 (SDABC V.6 p.628)</vt:lpstr>
      <vt:lpstr>Romans 13:7-8 (SDABC V.6 p.628)</vt:lpstr>
      <vt:lpstr>What Owed to Whom?</vt:lpstr>
      <vt:lpstr>What Owed to Whom?</vt:lpstr>
      <vt:lpstr>What Owed to Whom?</vt:lpstr>
      <vt:lpstr>1 Timothy 6</vt:lpstr>
      <vt:lpstr>Under the Yoke</vt:lpstr>
      <vt:lpstr>1 Timothy 6:1-2 (SDABC V.7 p.316)</vt:lpstr>
      <vt:lpstr>1 Timothy 6:1-2 (Luke 12:13-15)</vt:lpstr>
      <vt:lpstr>Under the yoke</vt:lpstr>
      <vt:lpstr>Under the Yoke</vt:lpstr>
      <vt:lpstr>1 Timothy 6:6 (SDABC V.7 p.317)</vt:lpstr>
      <vt:lpstr>1 Timothy 6:6 (SDABC V.7 p.317)</vt:lpstr>
      <vt:lpstr>Under the Yoke</vt:lpstr>
      <vt:lpstr>Under the Yoke</vt:lpstr>
      <vt:lpstr>Under the Yoke</vt:lpstr>
      <vt:lpstr>Under the Yoke</vt:lpstr>
      <vt:lpstr>Under the Yoke</vt:lpstr>
      <vt:lpstr>Under the Yoke</vt:lpstr>
      <vt:lpstr>Under the Yoke</vt:lpstr>
      <vt:lpstr>Under the Yoke</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2023-02-04T00:24:25Z</dcterms:created>
  <dcterms:modified xsi:type="dcterms:W3CDTF">2023-02-04T04:32:56Z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