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Default Extension="mp4" ContentType="video/mp4"/>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85"/>
  </p:notesMasterIdLst>
  <p:handoutMasterIdLst>
    <p:handoutMasterId r:id="rId86"/>
  </p:handoutMasterIdLst>
  <p:sldIdLst>
    <p:sldId id="257" r:id="rId5"/>
    <p:sldId id="262" r:id="rId6"/>
    <p:sldId id="275" r:id="rId7"/>
    <p:sldId id="278" r:id="rId8"/>
    <p:sldId id="276" r:id="rId9"/>
    <p:sldId id="279" r:id="rId10"/>
    <p:sldId id="277" r:id="rId11"/>
    <p:sldId id="264" r:id="rId12"/>
    <p:sldId id="259" r:id="rId13"/>
    <p:sldId id="258" r:id="rId14"/>
    <p:sldId id="265" r:id="rId15"/>
    <p:sldId id="269" r:id="rId16"/>
    <p:sldId id="266" r:id="rId17"/>
    <p:sldId id="267" r:id="rId18"/>
    <p:sldId id="268" r:id="rId19"/>
    <p:sldId id="273" r:id="rId20"/>
    <p:sldId id="270" r:id="rId21"/>
    <p:sldId id="272" r:id="rId22"/>
    <p:sldId id="271" r:id="rId23"/>
    <p:sldId id="274" r:id="rId24"/>
    <p:sldId id="282" r:id="rId25"/>
    <p:sldId id="263" r:id="rId26"/>
    <p:sldId id="280" r:id="rId27"/>
    <p:sldId id="281" r:id="rId28"/>
    <p:sldId id="283" r:id="rId29"/>
    <p:sldId id="284" r:id="rId30"/>
    <p:sldId id="285" r:id="rId31"/>
    <p:sldId id="286" r:id="rId32"/>
    <p:sldId id="287" r:id="rId33"/>
    <p:sldId id="308" r:id="rId34"/>
    <p:sldId id="316" r:id="rId35"/>
    <p:sldId id="315" r:id="rId36"/>
    <p:sldId id="310" r:id="rId37"/>
    <p:sldId id="309" r:id="rId38"/>
    <p:sldId id="311" r:id="rId39"/>
    <p:sldId id="289" r:id="rId40"/>
    <p:sldId id="288"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04" r:id="rId56"/>
    <p:sldId id="305" r:id="rId57"/>
    <p:sldId id="312" r:id="rId58"/>
    <p:sldId id="314" r:id="rId59"/>
    <p:sldId id="306" r:id="rId60"/>
    <p:sldId id="307" r:id="rId61"/>
    <p:sldId id="319" r:id="rId62"/>
    <p:sldId id="317" r:id="rId63"/>
    <p:sldId id="320" r:id="rId64"/>
    <p:sldId id="321" r:id="rId65"/>
    <p:sldId id="318" r:id="rId66"/>
    <p:sldId id="322" r:id="rId67"/>
    <p:sldId id="323" r:id="rId68"/>
    <p:sldId id="324" r:id="rId69"/>
    <p:sldId id="325" r:id="rId70"/>
    <p:sldId id="326" r:id="rId71"/>
    <p:sldId id="327" r:id="rId72"/>
    <p:sldId id="328" r:id="rId73"/>
    <p:sldId id="329" r:id="rId74"/>
    <p:sldId id="330" r:id="rId75"/>
    <p:sldId id="331" r:id="rId76"/>
    <p:sldId id="332" r:id="rId77"/>
    <p:sldId id="333" r:id="rId78"/>
    <p:sldId id="334" r:id="rId79"/>
    <p:sldId id="335" r:id="rId80"/>
    <p:sldId id="337" r:id="rId81"/>
    <p:sldId id="338" r:id="rId82"/>
    <p:sldId id="339" r:id="rId83"/>
    <p:sldId id="336" r:id="rId8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FFFF"/>
    <a:srgbClr val="00FFFF"/>
    <a:srgbClr val="993300"/>
    <a:srgbClr val="0099CC"/>
    <a:srgbClr val="00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734" autoAdjust="0"/>
    <p:restoredTop sz="94704" autoAdjust="0"/>
  </p:normalViewPr>
  <p:slideViewPr>
    <p:cSldViewPr snapToGrid="0">
      <p:cViewPr varScale="1">
        <p:scale>
          <a:sx n="62" d="100"/>
          <a:sy n="62" d="100"/>
        </p:scale>
        <p:origin x="840" y="48"/>
      </p:cViewPr>
      <p:guideLst/>
    </p:cSldViewPr>
  </p:slideViewPr>
  <p:notesTextViewPr>
    <p:cViewPr>
      <p:scale>
        <a:sx n="1" d="1"/>
        <a:sy n="1" d="1"/>
      </p:scale>
      <p:origin x="0" y="0"/>
    </p:cViewPr>
  </p:notesTextViewPr>
  <p:notesViewPr>
    <p:cSldViewPr snapToGrid="0" showGuides="1">
      <p:cViewPr varScale="1">
        <p:scale>
          <a:sx n="79" d="100"/>
          <a:sy n="79" d="100"/>
        </p:scale>
        <p:origin x="2346" y="96"/>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theme" Target="theme/theme1.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90" Type="http://schemas.openxmlformats.org/officeDocument/2006/relationships/tableStyles" Target="tableStyles.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presProps" Target="presProps.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3DC2751-278C-4682-9C3F-0FF7B4FCFAE7}" type="datetimeFigureOut">
              <a:rPr lang="en-US" smtClean="0"/>
              <a:t>2/25/2023</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E286890-466E-41CD-A28A-B1EBDF22CA33}" type="slidenum">
              <a:rPr lang="en-US" smtClean="0"/>
              <a:t>‹#›</a:t>
            </a:fld>
            <a:endParaRPr lang="en-US" dirty="0"/>
          </a:p>
        </p:txBody>
      </p:sp>
    </p:spTree>
    <p:extLst>
      <p:ext uri="{BB962C8B-B14F-4D97-AF65-F5344CB8AC3E}">
        <p14:creationId xmlns:p14="http://schemas.microsoft.com/office/powerpoint/2010/main" val="1586294274"/>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2-25T04:25:50.164"/>
    </inkml:context>
    <inkml:brush xml:id="br0">
      <inkml:brushProperty name="width" value="0.07" units="cm"/>
      <inkml:brushProperty name="height" value="0.07" units="cm"/>
      <inkml:brushProperty name="color" value="#ED1C24"/>
      <inkml:brushProperty name="fitToCurve" value="1"/>
    </inkml:brush>
  </inkml:definitions>
  <inkml:traceGroup>
    <inkml:annotationXML>
      <emma:emma xmlns:emma="http://www.w3.org/2003/04/emma" version="1.0">
        <emma:interpretation id="{E57E1930-C953-49F2-9167-090155A8997D}" emma:medium="tactile" emma:mode="ink">
          <msink:context xmlns:msink="http://schemas.microsoft.com/ink/2010/main" type="writingRegion" rotatedBoundingBox="1236,3572 16550,4385 16232,10374 918,9561"/>
        </emma:interpretation>
      </emma:emma>
    </inkml:annotationXML>
    <inkml:traceGroup>
      <inkml:annotationXML>
        <emma:emma xmlns:emma="http://www.w3.org/2003/04/emma" version="1.0">
          <emma:interpretation id="{9B43C058-EF08-43CB-9AF1-9BD6C207EE5E}" emma:medium="tactile" emma:mode="ink">
            <msink:context xmlns:msink="http://schemas.microsoft.com/ink/2010/main" type="paragraph" rotatedBoundingBox="8942,4410 16536,4346 16543,5179 8949,5243" alignmentLevel="3"/>
          </emma:interpretation>
        </emma:emma>
      </inkml:annotationXML>
      <inkml:traceGroup>
        <inkml:annotationXML>
          <emma:emma xmlns:emma="http://www.w3.org/2003/04/emma" version="1.0">
            <emma:interpretation id="{A4822E0C-F7C7-44A0-8186-DCF7D78D4B35}" emma:medium="tactile" emma:mode="ink">
              <msink:context xmlns:msink="http://schemas.microsoft.com/ink/2010/main" type="inkBullet" rotatedBoundingBox="8943,4421 9920,4412 9927,5219 8949,5227"/>
            </emma:interpretation>
            <emma:one-of disjunction-type="recognition" id="oneOf0">
              <emma:interpretation id="interp0" emma:lang="en-US" emma:confidence="1">
                <emma:literal>Q</emma:literal>
              </emma:interpretation>
              <emma:interpretation id="interp1" emma:lang="en-US" emma:confidence="0">
                <emma:literal>a</emma:literal>
              </emma:interpretation>
              <emma:interpretation id="interp2" emma:lang="en-US" emma:confidence="0">
                <emma:literal>O</emma:literal>
              </emma:interpretation>
              <emma:interpretation id="interp3" emma:lang="en-US" emma:confidence="0">
                <emma:literal>0</emma:literal>
              </emma:interpretation>
              <emma:interpretation id="interp4" emma:lang="en-US" emma:confidence="0">
                <emma:literal>D</emma:literal>
              </emma:interpretation>
            </emma:one-of>
          </emma:emma>
        </inkml:annotationXML>
        <inkml:trace contextRef="#ctx0" brushRef="#br0">-628-3104 76 0,'-35'-21'116'0,"35"21"-2"15,-35-7-7-15,11 2-72 16,24 5 1-16,-40 19-10 0,19 2-6 16,-9 0-4-16,4 16-9 15,-6 5 4-15,6 12-5 16,-2 7 2-16,7 7-5 16,5 4 2-16,11 3-3 15,12 2 2-15,12-7 5 16,11-5-8-16,12-11 2 15,16-12-2-15,8-19 2 16,13-18 0-16,12-17 0 16,5-16 1-16,2-16-1 15,-5-15 1-15,-2-6-1 16,-16-5 2-16,-10-5 6 16,-22 3-8-16,-20 2 1 15,-23 2-2-15,-23 10 1 0,-20 6-3 16,-13 10 2-16,-14 10-3 15,-9 13-6-15,0 10 5 16,-3 9-3-16,7 11-9 16,3-4-25-16,23 14-93 15,2-2-5-15,15-7 2 16,32-12-7-16</inkml:trace>
        <inkml:trace contextRef="#ctx0" brushRef="#br0" timeOffset="-578.0264">-540-2908 68 0,'0'0'109'15,"0"0"7"-15,0 0-3 16,19 21-84-16,-19-21 1 15,9 35-12-15,-4-9 3 16,4 11-10-16,-4-2 6 16,7 12-10-16,-5-5 4 15,2 2-2-15,-2-6-5 0,-2-8-1 16,2-4-3-16,-7-26-5 16,9 30-11-16,-9-30-44 15,-5-26-65-15,5 5-1 16,-2-11-2-16,0-1 23 15</inkml:trace>
      </inkml:traceGroup>
      <inkml:traceGroup>
        <inkml:annotationXML>
          <emma:emma xmlns:emma="http://www.w3.org/2003/04/emma" version="1.0">
            <emma:interpretation id="{18FE981D-1B7F-4E20-AA3A-33292C8844E3}" emma:medium="tactile" emma:mode="ink">
              <msink:context xmlns:msink="http://schemas.microsoft.com/ink/2010/main" type="line" rotatedBoundingBox="15455,4355 16536,4346 16543,5179 15462,5188"/>
            </emma:interpretation>
          </emma:emma>
        </inkml:annotationXML>
        <inkml:traceGroup>
          <inkml:annotationXML>
            <emma:emma xmlns:emma="http://www.w3.org/2003/04/emma" version="1.0">
              <emma:interpretation id="{00D316D6-01F4-4DC3-9C1D-C257B714C264}" emma:medium="tactile" emma:mode="ink">
                <msink:context xmlns:msink="http://schemas.microsoft.com/ink/2010/main" type="inkWord" rotatedBoundingBox="15455,4355 16536,4346 16543,5179 15462,5188"/>
              </emma:interpretation>
              <emma:one-of disjunction-type="recognition" id="oneOf1">
                <emma:interpretation id="interp5" emma:lang="en-US" emma:confidence="0.5">
                  <emma:literal>.</emma:literal>
                </emma:interpretation>
                <emma:interpretation id="interp6" emma:lang="en-US" emma:confidence="0">
                  <emma:literal>*</emma:literal>
                </emma:interpretation>
                <emma:interpretation id="interp7" emma:lang="en-US" emma:confidence="0">
                  <emma:literal>@</emma:literal>
                </emma:interpretation>
                <emma:interpretation id="interp8" emma:lang="en-US" emma:confidence="0">
                  <emma:literal>,</emma:literal>
                </emma:interpretation>
                <emma:interpretation id="interp9" emma:lang="en-US" emma:confidence="0">
                  <emma:literal>o</emma:literal>
                </emma:interpretation>
              </emma:one-of>
            </emma:emma>
          </inkml:annotationXML>
          <inkml:trace contextRef="#ctx0" brushRef="#br0" timeOffset="1515.6395">5957-2917 119 0,'21'-12'110'16,"-7"-11"0"-16,17-3-39 15,-3 12-66-15,-3 0 8 16,8 7-7-16,-3 5 4 16,1 11 1-16,-8 7-3 15,-2 10-2-15,-12 7 2 16,-4 4-3-16,-7 3 2 0,-8 4-3 15,-8-2 0 1,-6 0-3-16,-6-9 2 16,-3-7-1-16,1-8 0 15,-1-4-1-15,3-9-1 0,2-5 0 16,7-5-1-16,21 5-1 16,-28-16 1-16,28 16-1 15,0 0 1-15,21-28-2 16,2 23 2-16,5 3 0 15,5 2 1-15,4 2 1 16,3 1-1-16,-5 1 2 16,0 3-2-16,-7-2 1 15,-5 0-3-15,-23-5-9 16,37 11-44-16,-37-11-63 16,0 0-4-16,21-14 1 15,-21 14 53-15</inkml:trace>
          <inkml:trace contextRef="#ctx0" brushRef="#br0" timeOffset="2015.6025">6013-3204 48 0,'-42'14'114'0,"-5"-3"5"15,3 15-2-15,-7 4-59 16,-3 1-22-16,12 13-9 16,-5-4-5-16,10 13-4 15,-3 4-1-15,15 10-5 16,-1 1 1-16,17 7-7 15,6-5 1-15,22 0 0 16,9-5-4-16,19-11 0 16,13-17-1-16,17-14 1 15,12-25 0-15,19-19 0 16,6-19 0-16,0-16 1 16,-4-14 1-16,-10-7 10 0,-16-4-5 15,-16 1 2-15,-26-1-1 16,-23 10 1-16,-31 1-2 15,-21 14 1-15,-27 7-5 16,-13 17-8-16,-13 11 2 16,-5 7-5-16,-2 14-6 15,2-3-26-15,21 17-104 16,2 0-5-16,23-4 0 16,17-6-3-16</inkml:trace>
        </inkml:traceGroup>
      </inkml:traceGroup>
    </inkml:traceGroup>
    <inkml:traceGroup>
      <inkml:annotationXML>
        <emma:emma xmlns:emma="http://www.w3.org/2003/04/emma" version="1.0">
          <emma:interpretation id="{6B868667-9D76-4109-86D5-5839C2321686}" emma:medium="tactile" emma:mode="ink">
            <msink:context xmlns:msink="http://schemas.microsoft.com/ink/2010/main" type="paragraph" rotatedBoundingBox="1100,6138 15869,6922 15768,8830 999,8046" alignmentLevel="1"/>
          </emma:interpretation>
        </emma:emma>
      </inkml:annotationXML>
      <inkml:traceGroup>
        <inkml:annotationXML>
          <emma:emma xmlns:emma="http://www.w3.org/2003/04/emma" version="1.0">
            <emma:interpretation id="{E874B911-5426-4CAB-B9E6-A65B0CF5275A}" emma:medium="tactile" emma:mode="ink">
              <msink:context xmlns:msink="http://schemas.microsoft.com/ink/2010/main" type="inkBullet" rotatedBoundingBox="1088,6363 2167,6420 2107,7541 1028,7484"/>
            </emma:interpretation>
            <emma:one-of disjunction-type="recognition" id="oneOf2">
              <emma:interpretation id="interp10" emma:lang="en-US" emma:confidence="0">
                <emma:literal>Q</emma:literal>
              </emma:interpretation>
              <emma:interpretation id="interp11" emma:lang="en-US" emma:confidence="0">
                <emma:literal>$</emma:literal>
              </emma:interpretation>
              <emma:interpretation id="interp12" emma:lang="en-US" emma:confidence="0">
                <emma:literal>0</emma:literal>
              </emma:interpretation>
              <emma:interpretation id="interp13" emma:lang="en-US" emma:confidence="0">
                <emma:literal>a</emma:literal>
              </emma:interpretation>
              <emma:interpretation id="interp14" emma:lang="en-US" emma:confidence="0">
                <emma:literal>€</emma:literal>
              </emma:interpretation>
            </emma:one-of>
          </emma:emma>
        </inkml:annotationXML>
        <inkml:trace contextRef="#ctx0" brushRef="#br0" timeOffset="40374.4039">-8272-1143 1 0,'0'0'8'0,"-25"-9"96"16,25 9 2-16,-33-14-61 0,33 14-9 15,-42 4-3-15,42-4-5 16,-51 19-3-16,25 2-2 15,-9-5-2-15,2 12-3 16,-4 0-6-16,-3 12 0 16,-4 0-3-16,7 9-1 15,-6 0-2-15,8 5 1 16,0 2-2-16,10 4 3 16,-1 1-3-16,12 4 2 15,5 5-1-15,9 0-1 16,7 0 1-16,16-2 0 15,7-7 1-15,15-3-1 16,8-9 1-16,13-7-1 0,9-18 0 16,9-10 0-16,7-14 1 15,0-12-1 1,0-11 0-16,-5-10 0 16,-9-11-5-16,-4-5 1 0,-15-5-1 15,-7-5 1-15,-16 1-1 16,-9-3 0-16,-10 1-1 15,-9-3 0-15,-7 4 3 16,-11-6-1-16,-8-5 0 16,-9 5-1-16,-12 2 1 15,-4 4-1-15,-12 8 1 16,-3 6-1-16,-6 8 1 0,-3 11-1 16,-2 10 0-16,3 7 0 15,1 4 0 1,6 10 0-16,8-3-1 15,8 5 1-15,9 0-1 0,12-2-3 16,23-5-2-16,-24 7-9 16,24-7-41-16,24 7-89 15,-24-7-2-15,39-10-4 16,-39 10 25-16</inkml:trace>
        <inkml:trace contextRef="#ctx0" brushRef="#br0" timeOffset="41608.885">-8503-641 1 0,'-14'-23'33'0,"14"23"65"16,0 0-33-16,17-26-33 15,-17 26-1-15,18-26-5 16,-18 26-3-16,26-32 0 16,-26 32-5-16,28-38-1 15,-28 38-4-15,33-35-3 0,-33 35-2 16,35-30-4-16,-35 30-1 15,35-26-1-15,-35 26 2 16,28 0 0-16,-28 0 2 16,0 0 0-16,25 31 1 15,-25-31 0-15,-2 42 1 16,-5-19-1-16,-2 7-1 16,-5-2-2-16,0 3-2 15,-5-3-1-15,3-3 0 16,16-25-2-16,-28 33-1 15,28-33 0-15,0 0 1 16,0 0-1-16,0 0 0 16,32 5 1-16,-8-10 0 0,4 5 0 15,2 2 1-15,-2 3 0 16,-2 4 1-16,-3 5 1 16,-23-14-1-16,26 42 1 15,-22-14 0-15,-6 0 1 16,-7 5 3-16,-5 0 0 15,-7-3 5-15,-5-4-3 16,-7-3 5-16,1-7-3 16,-3-4 4-16,-7-7-5 15,4-5 2-15,-1-7-6 16,8 2-3-16,1-4-2 16,9 2-9-16,21 7-19 0,-30-3-106 15,30 3 0-15,0 0-10 16,4-30 31-16</inkml:trace>
      </inkml:traceGroup>
      <inkml:traceGroup>
        <inkml:annotationXML>
          <emma:emma xmlns:emma="http://www.w3.org/2003/04/emma" version="1.0">
            <emma:interpretation id="{554F74A6-47CF-47E4-997C-B16DF3E9F71B}" emma:medium="tactile" emma:mode="ink">
              <msink:context xmlns:msink="http://schemas.microsoft.com/ink/2010/main" type="line" rotatedBoundingBox="5321,6362 15869,6922 15768,8830 5220,8270"/>
            </emma:interpretation>
          </emma:emma>
        </inkml:annotationXML>
        <inkml:traceGroup>
          <inkml:annotationXML>
            <emma:emma xmlns:emma="http://www.w3.org/2003/04/emma" version="1.0">
              <emma:interpretation id="{FB27408D-2401-485A-832B-29D25A01EA3E}" emma:medium="tactile" emma:mode="ink">
                <msink:context xmlns:msink="http://schemas.microsoft.com/ink/2010/main" type="inkWord" rotatedBoundingBox="5280,7133 6491,7197 6431,8334 5220,8270"/>
              </emma:interpretation>
              <emma:one-of disjunction-type="recognition" id="oneOf3">
                <emma:interpretation id="interp15" emma:lang="en-US" emma:confidence="0.5">
                  <emma:literal>40</emma:literal>
                </emma:interpretation>
                <emma:interpretation id="interp16" emma:lang="en-US" emma:confidence="0">
                  <emma:literal>0</emma:literal>
                </emma:interpretation>
                <emma:interpretation id="interp17" emma:lang="en-US" emma:confidence="0">
                  <emma:literal>Q</emma:literal>
                </emma:interpretation>
                <emma:interpretation id="interp18" emma:lang="en-US" emma:confidence="0">
                  <emma:literal>48</emma:literal>
                </emma:interpretation>
                <emma:interpretation id="interp19" emma:lang="en-US" emma:confidence="0">
                  <emma:literal>40☹</emma:literal>
                </emma:interpretation>
              </emma:one-of>
            </emma:emma>
          </inkml:annotationXML>
          <inkml:trace contextRef="#ctx0" brushRef="#br0" timeOffset="70342.1443">-4231-401 1 0,'-21'7'66'0,"-11"-11"45"16,8 13 2-16,-8 7-74 15,-3-2-9-15,9 12 3 16,-11 0-3-16,9 11-5 16,-12 1-1-16,10 11-1 15,-8 0-6-15,13 14 1 0,-3-5-6 16,9 17 0-16,3-3-4 16,11 5 0-16,10 0-1 15,9 5 0-15,11-5-1 16,13-2 1-16,13-10-3 15,14-11 2-15,12-10-3 16,14-11 0-16,5-12-2 16,7-14 0-16,0-10 0 15,-3-8-1-15,-7-10 0 16,-11-7 0-16,-10-10 2 16,-11-4-1-16,-12-4 0 15,-14-8 0-15,-7-4 1 16,-14-6-1-16,-7-3 1 0,-12-3-2 15,-11 0 1-15,-10 0-3 16,-9 4 4-16,-7-1-2 16,-7 4 1-1,-4 9-6-15,-10 7 7 0,7 8-3 16,-5 8-2-16,5 8 3 16,2 6 0-16,5 10-1 15,7 3-1-15,5 1-1 16,37 3-31-16,-45 17-98 15,45-17-5-15,0 0-7 16,0 0-4-16</inkml:trace>
          <inkml:trace contextRef="#ctx0" brushRef="#br0" timeOffset="69310.9463">-4338-34 1 0,'21'-19'7'16,"-21"19"82"-16,0 0 5 0,0 0-73 15,0 0 3-15,21-16 4 16,-21 16-1-16,0 0-2 15,-2 23-1-15,2-23 0 16,-7 38-3-16,2-10-4 16,-4 2-4-16,-1 5-2 15,1 0-2-15,2 0-1 16,2 0-3-16,3-5 0 16,7-4 0-16,4-3 1 15,-9-23 1-15,35 26 1 16,-7-26 0-16,14 2 2 15,2-11-1-15,8 2 0 16,-3-7-1-16,4 2-3 16,-6 1-1-16,-5 1-1 0,-9 3-1 15,-10 3-1 1,-23 4 0-16,24 2-2 16,-24-2-2-16,0 0-6 15,-3 30-17-15,3-30-43 0,-25 14-57 16,25-14-1-16,-24 17-2 15</inkml:trace>
          <inkml:trace contextRef="#ctx0" brushRef="#br0" timeOffset="69717.2299">-3971 8 1 0,'-10'23'39'0,"10"-23"62"16,-4 40 3-16,6-14-65 16,-9 2-5-16,12 11-1 15,-10-1-4-15,10 11-3 16,-10-3-3-16,7 8-1 16,-9-10-5-16,12 3-3 0,-7-9-4 15,6-3-2-15,-4-10-7 16,0-25-8-16,10 28-26 15,-10-28-86-15,2-23-4 16,0 0-1-16,-4-22 30 16</inkml:trace>
        </inkml:traceGroup>
        <inkml:traceGroup>
          <inkml:annotationXML>
            <emma:emma xmlns:emma="http://www.w3.org/2003/04/emma" version="1.0">
              <emma:interpretation id="{5D503327-419E-47D1-B63F-34740A835A59}" emma:medium="tactile" emma:mode="ink">
                <msink:context xmlns:msink="http://schemas.microsoft.com/ink/2010/main" type="inkWord" rotatedBoundingBox="9691,7182 10769,7239 10708,8384 9630,8327"/>
              </emma:interpretation>
              <emma:one-of disjunction-type="recognition" id="oneOf4">
                <emma:interpretation id="interp20" emma:lang="en-US" emma:confidence="0.5">
                  <emma:literal>50</emma:literal>
                </emma:interpretation>
                <emma:interpretation id="interp21" emma:lang="en-US" emma:confidence="0">
                  <emma:literal>8</emma:literal>
                </emma:interpretation>
                <emma:interpretation id="interp22" emma:lang="en-US" emma:confidence="0">
                  <emma:literal>so</emma:literal>
                </emma:interpretation>
                <emma:interpretation id="interp23" emma:lang="en-US" emma:confidence="0">
                  <emma:literal>o</emma:literal>
                </emma:interpretation>
                <emma:interpretation id="interp24" emma:lang="en-US" emma:confidence="0">
                  <emma:literal>So</emma:literal>
                </emma:interpretation>
              </emma:one-of>
            </emma:emma>
          </inkml:annotationXML>
          <inkml:trace contextRef="#ctx0" brushRef="#br0" timeOffset="71295.2245">0 106 1 0,'0'0'46'0,"0"0"48"15,18-28 4-15,-18 28-60 16,28-14-20-16,-28 14 4 15,35-12 1-15,-35 12 1 16,45-16-3-16,-24 9-1 16,7 2-6-16,-3-2-3 15,1 5-6-15,-5 0-2 16,-21 2-3-16,35 0-12 16,-35 0-25-16,0 0-72 15,21-12-2-15,-21 12-3 16,0 0 60-16</inkml:trace>
          <inkml:trace contextRef="#ctx0" brushRef="#br0" timeOffset="71826.4193">56 113 1 0,'0'0'61'16,"-7"35"36"-16,7-35 3 15,-21 28-77-15,18-7-1 16,3-21 0-16,-9 35-3 0,9-35-5 16,-9 23-3-16,9-23-2 15,0 0-3-15,0 0-1 16,0 0-2-16,0 0 0 15,0 0-1-15,0 0 0 16,23 7 0-16,-23-7 0 16,37 3-1-16,-11-1 1 15,4 3 0-15,3 4 1 16,2 5 2-16,2 5 1 16,-2 4 4-16,-4 3 3 15,-3 4 3-15,-10 1 2 16,-1 6 2-16,-13-11 1 0,3 6-2 15,-16-11-1-15,2 3-3 16,7-24-4-16,-37 30-1 16,4-28-4-1,3-2-3-15,-10-7-2 0,-2-2-1 16,-7-5-2-16,-5-2-2 16,1 2-1-16,-3-3-3 15,6 8-6-15,-1-7-16 16,21 18-51-16,-1-4-48 15,6-5-1-15,25 7 0 16</inkml:trace>
          <inkml:trace contextRef="#ctx0" brushRef="#br0" timeOffset="82107.2323">126-326 1 0,'0'0'0'15,"0"0"73"-15,0 0 16 16,-19 21-59-16,19-21-3 15,0 0 1-15,-33 9-6 16,33-9-5-16,-32 19 1 16,32-19-4-16,-42 35-1 0,18-7-3 15,-4-2 0-15,2 9 1 16,-6-2 2-16,8 6 0 16,-6 1 0-16,11 4 1 15,-6-4 1-15,8 2 0 16,1-2-3-16,11-1 0 15,-2-1-2-15,10 1 1 16,4-1-1-16,7 1 2 16,4-4-2-16,10 5 0 15,3 2-3-15,8 0 1 16,-1 0-2-16,6 5-1 16,-2-7-2-16,0 4 0 0,0-9-2 15,-4 0 1-15,-3-9 0 16,-3-3 0-16,-1-7 1 15,-3-2 0-15,4-11 1 16,3-3 0-16,0-7 0 16,3-3 0-16,-1-6 0 15,5-3-1-15,-2-4 1 16,2-3-1-16,-5 1-1 16,1-6-1-16,-6-1 3 15,1-6-1-15,-3-6 1 16,-2-5-1-16,-4-5 0 15,-1-7-1-15,-11-6 2 16,-3-1-2-16,-11-7 1 16,-8 1-2-16,-13 4 2 0,-7-5 0 15,-17 7 1-15,-4 10-2 16,-17 7 2-16,-5 11-3 16,-6 9-1-16,-5 8 1 15,-2 9-5-15,-1 14 3 16,6 2 0-16,-1 3-4 15,19 11-14-15,-5-11-30 16,17 2-88-16,11 7-8 16,12-9 6-16,28-5-8 15</inkml:trace>
        </inkml:traceGroup>
        <inkml:traceGroup>
          <inkml:annotationXML>
            <emma:emma xmlns:emma="http://www.w3.org/2003/04/emma" version="1.0">
              <emma:interpretation id="{AA83B2E2-0F78-48F1-B0AD-872ED1B94C87}" emma:medium="tactile" emma:mode="ink">
                <msink:context xmlns:msink="http://schemas.microsoft.com/ink/2010/main" type="inkWord" rotatedBoundingBox="14802,6866 15869,6922 15787,8468 14720,8411"/>
              </emma:interpretation>
              <emma:one-of disjunction-type="recognition" id="oneOf5">
                <emma:interpretation id="interp25" emma:lang="en-US" emma:confidence="0.5">
                  <emma:literal>of</emma:literal>
                </emma:interpretation>
                <emma:interpretation id="interp26" emma:lang="en-US" emma:confidence="0">
                  <emma:literal>o</emma:literal>
                </emma:interpretation>
                <emma:interpretation id="interp27" emma:lang="en-US" emma:confidence="0">
                  <emma:literal>off</emma:literal>
                </emma:interpretation>
                <emma:interpretation id="interp28" emma:lang="en-US" emma:confidence="0">
                  <emma:literal>☺</emma:literal>
                </emma:interpretation>
                <emma:interpretation id="interp29" emma:lang="en-US" emma:confidence="0">
                  <emma:literal>68</emma:literal>
                </emma:interpretation>
              </emma:one-of>
            </emma:emma>
          </inkml:annotationXML>
          <inkml:trace contextRef="#ctx0" brushRef="#br0" timeOffset="83778.9938">5343-235 14 0,'0'-21'123'0,"0"21"6"16,0 0-3-16,-16-23-65 15,16 23-30-15,0 0 2 16,0 0-11-16,-21 26-4 16,9 2-7-16,-4 0-3 0,-3 14-1 15,-2 4-1-15,-2 20 2 16,-1-3-4-16,3 16 2 16,3-9-4-16,4 0 1 15,7-2-2-15,4-8 0 16,8-10 0-16,4-11-1 15,5-13 1-15,7-10 0 16,5-6 0-16,2-15 1 16,0-4-1-16,0-10 0 15,-2-4 2-15,-3 2-1 16,-6-3 0-16,-3 1 1 0,-5-1 0 16,-7 3 0-16,-6 0 2 15,4 21 0-15,-21-32-1 16,21 32 1-16,-35-31 0 15,35 31-2-15,-40-25 1 16,19 15-2-16,21 10-3 16,-38-16-4-16,38 16-12 15,-32-12-16-15,32 12-41 16,-24 7-66-16,24-7-4 16,-37-14 1-16,16-2 30 15</inkml:trace>
          <inkml:trace contextRef="#ctx0" brushRef="#br0" timeOffset="84419.5791">5362-660 1 0,'-44'-7'18'16,"13"28"76"-16,-20-16 6 0,13 11-62 15,-6 17-12-15,-7 2 7 16,9 14-5-16,-10 5 5 16,15 18 4-16,-10 0 2 15,19 27 1-15,-4-6-6 16,22 21-4-16,1-2-9 16,16 12 6-16,5-12-11 15,13 0-3-15,10-11-7 16,10-13 0-16,6-8-4 15,10-20 0-15,2-11-1 0,2-16-1 16,5-19-1 0,0-14 1-16,5-16-1 15,2-12 0-15,-2-24 0 0,-3-13 0 16,-2-17 1-16,-7-6-1 16,-12-10 0-16,-6-8-1 15,-20 1 3-15,-13-2-2 16,-14 2 2-16,-17 7-4 15,-14 7 1-15,-16 9 0 16,-9 12 1-16,-12 12 1 16,-2 9-2-16,-3 7 0 0,0 14-2 15,1 2-3 1,11 17-17-16,-5-12-52 16,16 11-63-16,13 10-3 15,6-9 0-15,10 11 52 16</inkml:trace>
        </inkml:traceGroup>
      </inkml:traceGroup>
    </inkml:traceGroup>
    <inkml:traceGroup>
      <inkml:annotationXML>
        <emma:emma xmlns:emma="http://www.w3.org/2003/04/emma" version="1.0">
          <emma:interpretation id="{ECDF8FB7-5F36-4070-BA01-62D3C964E324}" emma:medium="tactile" emma:mode="ink">
            <msink:context xmlns:msink="http://schemas.microsoft.com/ink/2010/main" type="paragraph" rotatedBoundingBox="5041,9046 5828,9046 5828,9800 5041,9800" alignmentLevel="2"/>
          </emma:interpretation>
        </emma:emma>
      </inkml:annotationXML>
      <inkml:traceGroup>
        <inkml:annotationXML>
          <emma:emma xmlns:emma="http://www.w3.org/2003/04/emma" version="1.0">
            <emma:interpretation id="{B0E0AD3B-93E2-4C0F-B640-CD35215EA77D}" emma:medium="tactile" emma:mode="ink">
              <msink:context xmlns:msink="http://schemas.microsoft.com/ink/2010/main" type="inkBullet" rotatedBoundingBox="5626,8915 5891,9670 5180,9919 4916,9164"/>
            </emma:interpretation>
            <emma:one-of disjunction-type="recognition" id="oneOf6">
              <emma:interpretation id="interp30" emma:lang="en-US" emma:confidence="0">
                <emma:literal>.</emma:literal>
              </emma:interpretation>
              <emma:interpretation id="interp31" emma:lang="en-US" emma:confidence="0">
                <emma:literal>,</emma:literal>
              </emma:interpretation>
              <emma:interpretation id="interp32" emma:lang="en-US" emma:confidence="0">
                <emma:literal>*</emma:literal>
              </emma:interpretation>
              <emma:interpretation id="interp33" emma:lang="en-US" emma:confidence="0">
                <emma:literal>O</emma:literal>
              </emma:interpretation>
              <emma:interpretation id="interp34" emma:lang="en-US" emma:confidence="0">
                <emma:literal>A</emma:literal>
              </emma:interpretation>
            </emma:one-of>
          </emma:emma>
        </inkml:annotationXML>
        <inkml:trace contextRef="#ctx0" brushRef="#br0" timeOffset="87622.6578">-4499 1495 1 0,'0'0'60'0,"-33"5"37"16,33-5-1-16,-32 16-65 15,6-9 1-15,5 5-4 16,-5-8-4-16,1 15-3 15,-6-5-4-15,3 12-3 16,-5 2-3-16,5 11 0 0,0-1-1 16,5 11 3-16,2 5-3 15,9 2 4 1,5 0-2-16,14 4 2 16,10-6-3-16,11 0 0 15,9-8-2-15,12-6 0 0,7-7 2 16,10-10-3-16,8-9-1 15,3-12-1-15,-2-11-1 16,0-10-2-16,-8-9-1 16,-4-7-2-16,-14-9-4 15,-16-7 2-15,-19-5-1 16,-19-10-3-16,-13-1 2 16,-20-1-3-16,-8 5 3 0,-13 0-2 15,-4 9 2 1,-2 7-1-16,4 12 2 15,3 10 0-15,7 11 1 16,4 4-4-16,14 13-19 0,5-1-71 16,7 0-27-16,21-2 0 15,0 0-4-15</inkml:trace>
        <inkml:trace contextRef="#ctx0" brushRef="#br0" timeOffset="86778.8996">-4744 1649 1 0,'0'0'85'16,"0"0"13"-16,0 0 2 16,0 0-64-16,0 0-8 15,0 0 2-15,28-2-2 16,-28 2-2-16,0 0-1 16,30-3-2-16,-6 8-1 15,-24-5-6-15,44 0-3 16,-16 0-5-16,2 2-2 15,1-2-2-15,1 3-1 16,-4-1-2-16,0-4 0 16,-4 4 1-16,-24-2 3 15,30 12 1-15,-30-12 1 16,12 21 1-16,-12 0 2 0,-7 2-2 16,-3 8 0-16,-1 4-1 15,-6 2-2-15,1 3-2 16,-5-1-1-16,2-1-2 15,1-6 0-15,-1-1-1 16,5-3-1-16,0-5-4 16,2-2-4-16,5 0-11 15,7-21-14-15,-9 35-34 16,9-35-58-16,-14 37 0 16,14-37-1-16,-16 26 30 15</inkml:trace>
        <inkml:trace contextRef="#ctx0" brushRef="#br0" timeOffset="87107.0005">-4660 1941 39 0,'0'0'100'0,"0"0"5"0,26 2-16 16,-26-2-64-16,39-9 0 16,-8 4-4-16,-1-4-7 15,7 0-4 1,1-1-3-16,1 1-7 0,-1 2-11 15,-6-7-20-15,-6 2-74 16,-3 12-3-16,-23 0-1 16,0 0 39-16</inkml:trace>
      </inkml:traceGroup>
    </inkml:traceGroup>
  </inkml:traceGroup>
</inkml:ink>
</file>

<file path=ppt/ink/ink2.xml><?xml version="1.0" encoding="utf-8"?>
<inkml:ink xmlns:inkml="http://www.w3.org/2003/InkML">
  <inkml:definitions>
    <inkml:context xml:id="ctx0">
      <inkml:inkSource xml:id="inkSrc0">
        <inkml:traceFormat>
          <inkml:channel name="X" type="integer" max="4095" units="cm"/>
          <inkml:channel name="Y" type="integer" max="4095" units="cm"/>
          <inkml:channel name="T" type="integer" max="2.14748E9" units="dev"/>
        </inkml:traceFormat>
        <inkml:channelProperties>
          <inkml:channelProperty channel="X" name="resolution" value="175" units="1/cm"/>
          <inkml:channelProperty channel="Y" name="resolution" value="310.22726" units="1/cm"/>
          <inkml:channelProperty channel="T" name="resolution" value="1" units="1/dev"/>
        </inkml:channelProperties>
      </inkml:inkSource>
      <inkml:timestamp xml:id="ts0" timeString="2023-02-25T04:26:56.725"/>
    </inkml:context>
    <inkml:brush xml:id="br0">
      <inkml:brushProperty name="width" value="0.07" units="cm"/>
      <inkml:brushProperty name="height" value="0.07" units="cm"/>
      <inkml:brushProperty name="color" value="#ED1C24"/>
      <inkml:brushProperty name="fitToCurve" value="1"/>
    </inkml:brush>
  </inkml:definitions>
  <inkml:traceGroup>
    <inkml:annotationXML>
      <emma:emma xmlns:emma="http://www.w3.org/2003/04/emma" version="1.0">
        <emma:interpretation id="{604C6916-2984-40C8-A564-514C75D582C5}" emma:medium="tactile" emma:mode="ink">
          <msink:context xmlns:msink="http://schemas.microsoft.com/ink/2010/main" type="inkDrawing" rotatedBoundingBox="16864,11572 16879,11572 16879,11587 16864,11587" shapeName="Other"/>
        </emma:interpretation>
      </emma:emma>
    </inkml:annotationXML>
    <inkml:trace contextRef="#ctx0" brushRef="#br0">-5687 3824 0,'0'0'0,"0"0"16</inkml:trace>
  </inkml:traceGroup>
</inkml:ink>
</file>

<file path=ppt/ink/ink3.xml><?xml version="1.0" encoding="utf-8"?>
<inkml:ink xmlns:inkml="http://www.w3.org/2003/InkML">
  <inkml:definitions>
    <inkml:context xml:id="ctx0">
      <inkml:inkSource xml:id="inkSrc0">
        <inkml:traceFormat>
          <inkml:channel name="X" type="integer" max="4095" units="cm"/>
          <inkml:channel name="Y" type="integer" max="4095" units="cm"/>
          <inkml:channel name="T" type="integer" max="2.14748E9" units="dev"/>
        </inkml:traceFormat>
        <inkml:channelProperties>
          <inkml:channelProperty channel="X" name="resolution" value="175" units="1/cm"/>
          <inkml:channelProperty channel="Y" name="resolution" value="310.22726" units="1/cm"/>
          <inkml:channelProperty channel="T" name="resolution" value="1" units="1/dev"/>
        </inkml:channelProperties>
      </inkml:inkSource>
      <inkml:timestamp xml:id="ts0" timeString="2023-02-25T04:26:45.366"/>
    </inkml:context>
    <inkml:brush xml:id="br0">
      <inkml:brushProperty name="width" value="0.07" units="cm"/>
      <inkml:brushProperty name="height" value="0.07" units="cm"/>
      <inkml:brushProperty name="color" value="#ED1C24"/>
      <inkml:brushProperty name="fitToCurve" value="1"/>
    </inkml:brush>
  </inkml:definitions>
  <inkml:traceGroup>
    <inkml:annotationXML>
      <emma:emma xmlns:emma="http://www.w3.org/2003/04/emma" version="1.0">
        <emma:interpretation id="{77537594-409F-441C-BC8C-392ED72A327E}" emma:medium="tactile" emma:mode="ink">
          <msink:context xmlns:msink="http://schemas.microsoft.com/ink/2010/main" type="inkDrawing" rotatedBoundingBox="15124,12106 15139,12106 15139,12121 15124,12121" shapeName="Other"/>
        </emma:interpretation>
      </emma:emma>
    </inkml:annotationXML>
    <inkml:trace contextRef="#ctx0" brushRef="#br0">-7427 4358 0,'0'0'0,"0"0"16,0 0-16,0 0 16,0 0-16,0 0 15,0 0-15,0 0 16,0 0-16,0 0 16,0 0-16,0 0 15,0 0-15,0 0 16,0 0-16,0 0 15,0 0-15,0 0 16,0 0-16,0 0 16,0 0-16,0 0 15,0 0-15,0 0 16,0 0-16,0 0 16,0 0-16,0 0 15,0 0 1,0 0-16,0 0 15,0 0-15,0 0 16,0 0-16,0 0 16,0 0-16,0 0 15,0 0-15,0 0 16,0 0-16,0 0 16,0 0-16,0 0 15,0 0-15,0 0 16,0 0-16,0 0 15,0 0-15,0 0 32</inkml:trace>
  </inkml:traceGroup>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DFF0845-D09E-4AF9-9623-EA7EA0297EF3}" type="datetimeFigureOut">
              <a:rPr lang="en-US" smtClean="0"/>
              <a:t>2/25/2023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27CD11A-EED3-40CE-98A3-28FEE84867B3}" type="slidenum">
              <a:rPr lang="en-US" smtClean="0"/>
              <a:t>‹#›</a:t>
            </a:fld>
            <a:endParaRPr lang="en-US" dirty="0"/>
          </a:p>
        </p:txBody>
      </p:sp>
    </p:spTree>
    <p:extLst>
      <p:ext uri="{BB962C8B-B14F-4D97-AF65-F5344CB8AC3E}">
        <p14:creationId xmlns:p14="http://schemas.microsoft.com/office/powerpoint/2010/main" val="1995761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27CD11A-EED3-40CE-98A3-28FEE84867B3}" type="slidenum">
              <a:rPr lang="en-US" smtClean="0"/>
              <a:t>1</a:t>
            </a:fld>
            <a:endParaRPr lang="en-US" dirty="0"/>
          </a:p>
        </p:txBody>
      </p:sp>
    </p:spTree>
    <p:extLst>
      <p:ext uri="{BB962C8B-B14F-4D97-AF65-F5344CB8AC3E}">
        <p14:creationId xmlns:p14="http://schemas.microsoft.com/office/powerpoint/2010/main" val="24911602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9527E36-6831-4FD8-B49F-AA8D0D4487BF}" type="slidenum">
              <a:rPr lang="en-US" smtClean="0"/>
              <a:t>29</a:t>
            </a:fld>
            <a:endParaRPr lang="en-US"/>
          </a:p>
        </p:txBody>
      </p:sp>
    </p:spTree>
    <p:extLst>
      <p:ext uri="{BB962C8B-B14F-4D97-AF65-F5344CB8AC3E}">
        <p14:creationId xmlns:p14="http://schemas.microsoft.com/office/powerpoint/2010/main" val="40150187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9527E36-6831-4FD8-B49F-AA8D0D4487BF}" type="slidenum">
              <a:rPr lang="en-US" smtClean="0"/>
              <a:t>37</a:t>
            </a:fld>
            <a:endParaRPr lang="en-US"/>
          </a:p>
        </p:txBody>
      </p:sp>
    </p:spTree>
    <p:extLst>
      <p:ext uri="{BB962C8B-B14F-4D97-AF65-F5344CB8AC3E}">
        <p14:creationId xmlns:p14="http://schemas.microsoft.com/office/powerpoint/2010/main" val="15317004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9527E36-6831-4FD8-B49F-AA8D0D4487BF}" type="slidenum">
              <a:rPr lang="en-US" smtClean="0"/>
              <a:t>38</a:t>
            </a:fld>
            <a:endParaRPr lang="en-US"/>
          </a:p>
        </p:txBody>
      </p:sp>
    </p:spTree>
    <p:extLst>
      <p:ext uri="{BB962C8B-B14F-4D97-AF65-F5344CB8AC3E}">
        <p14:creationId xmlns:p14="http://schemas.microsoft.com/office/powerpoint/2010/main" val="28847312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9527E36-6831-4FD8-B49F-AA8D0D4487BF}" type="slidenum">
              <a:rPr lang="en-US" smtClean="0"/>
              <a:t>39</a:t>
            </a:fld>
            <a:endParaRPr lang="en-US"/>
          </a:p>
        </p:txBody>
      </p:sp>
    </p:spTree>
    <p:extLst>
      <p:ext uri="{BB962C8B-B14F-4D97-AF65-F5344CB8AC3E}">
        <p14:creationId xmlns:p14="http://schemas.microsoft.com/office/powerpoint/2010/main" val="8469024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9527E36-6831-4FD8-B49F-AA8D0D4487BF}" type="slidenum">
              <a:rPr lang="en-US" smtClean="0"/>
              <a:t>40</a:t>
            </a:fld>
            <a:endParaRPr lang="en-US"/>
          </a:p>
        </p:txBody>
      </p:sp>
    </p:spTree>
    <p:extLst>
      <p:ext uri="{BB962C8B-B14F-4D97-AF65-F5344CB8AC3E}">
        <p14:creationId xmlns:p14="http://schemas.microsoft.com/office/powerpoint/2010/main" val="16103515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9527E36-6831-4FD8-B49F-AA8D0D4487BF}" type="slidenum">
              <a:rPr lang="en-US" smtClean="0"/>
              <a:t>41</a:t>
            </a:fld>
            <a:endParaRPr lang="en-US"/>
          </a:p>
        </p:txBody>
      </p:sp>
    </p:spTree>
    <p:extLst>
      <p:ext uri="{BB962C8B-B14F-4D97-AF65-F5344CB8AC3E}">
        <p14:creationId xmlns:p14="http://schemas.microsoft.com/office/powerpoint/2010/main" val="3831587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9527E36-6831-4FD8-B49F-AA8D0D4487BF}" type="slidenum">
              <a:rPr lang="en-US" smtClean="0"/>
              <a:t>42</a:t>
            </a:fld>
            <a:endParaRPr lang="en-US"/>
          </a:p>
        </p:txBody>
      </p:sp>
    </p:spTree>
    <p:extLst>
      <p:ext uri="{BB962C8B-B14F-4D97-AF65-F5344CB8AC3E}">
        <p14:creationId xmlns:p14="http://schemas.microsoft.com/office/powerpoint/2010/main" val="7313218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9527E36-6831-4FD8-B49F-AA8D0D4487BF}" type="slidenum">
              <a:rPr lang="en-US" smtClean="0"/>
              <a:t>43</a:t>
            </a:fld>
            <a:endParaRPr lang="en-US"/>
          </a:p>
        </p:txBody>
      </p:sp>
    </p:spTree>
    <p:extLst>
      <p:ext uri="{BB962C8B-B14F-4D97-AF65-F5344CB8AC3E}">
        <p14:creationId xmlns:p14="http://schemas.microsoft.com/office/powerpoint/2010/main" val="8172016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9527E36-6831-4FD8-B49F-AA8D0D4487BF}" type="slidenum">
              <a:rPr lang="en-US" smtClean="0"/>
              <a:t>44</a:t>
            </a:fld>
            <a:endParaRPr lang="en-US"/>
          </a:p>
        </p:txBody>
      </p:sp>
    </p:spTree>
    <p:extLst>
      <p:ext uri="{BB962C8B-B14F-4D97-AF65-F5344CB8AC3E}">
        <p14:creationId xmlns:p14="http://schemas.microsoft.com/office/powerpoint/2010/main" val="18174388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9527E36-6831-4FD8-B49F-AA8D0D4487BF}" type="slidenum">
              <a:rPr lang="en-US" smtClean="0"/>
              <a:t>45</a:t>
            </a:fld>
            <a:endParaRPr lang="en-US"/>
          </a:p>
        </p:txBody>
      </p:sp>
    </p:spTree>
    <p:extLst>
      <p:ext uri="{BB962C8B-B14F-4D97-AF65-F5344CB8AC3E}">
        <p14:creationId xmlns:p14="http://schemas.microsoft.com/office/powerpoint/2010/main" val="8237932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9527E36-6831-4FD8-B49F-AA8D0D4487BF}" type="slidenum">
              <a:rPr lang="en-US" smtClean="0"/>
              <a:t>2</a:t>
            </a:fld>
            <a:endParaRPr lang="en-US"/>
          </a:p>
        </p:txBody>
      </p:sp>
    </p:spTree>
    <p:extLst>
      <p:ext uri="{BB962C8B-B14F-4D97-AF65-F5344CB8AC3E}">
        <p14:creationId xmlns:p14="http://schemas.microsoft.com/office/powerpoint/2010/main" val="363833947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9527E36-6831-4FD8-B49F-AA8D0D4487BF}" type="slidenum">
              <a:rPr lang="en-US" smtClean="0"/>
              <a:t>46</a:t>
            </a:fld>
            <a:endParaRPr lang="en-US"/>
          </a:p>
        </p:txBody>
      </p:sp>
    </p:spTree>
    <p:extLst>
      <p:ext uri="{BB962C8B-B14F-4D97-AF65-F5344CB8AC3E}">
        <p14:creationId xmlns:p14="http://schemas.microsoft.com/office/powerpoint/2010/main" val="16887220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9527E36-6831-4FD8-B49F-AA8D0D4487BF}" type="slidenum">
              <a:rPr lang="en-US" smtClean="0"/>
              <a:t>47</a:t>
            </a:fld>
            <a:endParaRPr lang="en-US"/>
          </a:p>
        </p:txBody>
      </p:sp>
    </p:spTree>
    <p:extLst>
      <p:ext uri="{BB962C8B-B14F-4D97-AF65-F5344CB8AC3E}">
        <p14:creationId xmlns:p14="http://schemas.microsoft.com/office/powerpoint/2010/main" val="324861761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9527E36-6831-4FD8-B49F-AA8D0D4487BF}" type="slidenum">
              <a:rPr lang="en-US" smtClean="0"/>
              <a:t>48</a:t>
            </a:fld>
            <a:endParaRPr lang="en-US"/>
          </a:p>
        </p:txBody>
      </p:sp>
    </p:spTree>
    <p:extLst>
      <p:ext uri="{BB962C8B-B14F-4D97-AF65-F5344CB8AC3E}">
        <p14:creationId xmlns:p14="http://schemas.microsoft.com/office/powerpoint/2010/main" val="355430717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9527E36-6831-4FD8-B49F-AA8D0D4487BF}" type="slidenum">
              <a:rPr lang="en-US" smtClean="0"/>
              <a:t>49</a:t>
            </a:fld>
            <a:endParaRPr lang="en-US"/>
          </a:p>
        </p:txBody>
      </p:sp>
    </p:spTree>
    <p:extLst>
      <p:ext uri="{BB962C8B-B14F-4D97-AF65-F5344CB8AC3E}">
        <p14:creationId xmlns:p14="http://schemas.microsoft.com/office/powerpoint/2010/main" val="8952288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9527E36-6831-4FD8-B49F-AA8D0D4487BF}" type="slidenum">
              <a:rPr lang="en-US" smtClean="0"/>
              <a:t>50</a:t>
            </a:fld>
            <a:endParaRPr lang="en-US"/>
          </a:p>
        </p:txBody>
      </p:sp>
    </p:spTree>
    <p:extLst>
      <p:ext uri="{BB962C8B-B14F-4D97-AF65-F5344CB8AC3E}">
        <p14:creationId xmlns:p14="http://schemas.microsoft.com/office/powerpoint/2010/main" val="223126625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9527E36-6831-4FD8-B49F-AA8D0D4487BF}" type="slidenum">
              <a:rPr lang="en-US" smtClean="0"/>
              <a:t>51</a:t>
            </a:fld>
            <a:endParaRPr lang="en-US"/>
          </a:p>
        </p:txBody>
      </p:sp>
    </p:spTree>
    <p:extLst>
      <p:ext uri="{BB962C8B-B14F-4D97-AF65-F5344CB8AC3E}">
        <p14:creationId xmlns:p14="http://schemas.microsoft.com/office/powerpoint/2010/main" val="127971051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9527E36-6831-4FD8-B49F-AA8D0D4487BF}" type="slidenum">
              <a:rPr lang="en-US" smtClean="0"/>
              <a:t>52</a:t>
            </a:fld>
            <a:endParaRPr lang="en-US"/>
          </a:p>
        </p:txBody>
      </p:sp>
    </p:spTree>
    <p:extLst>
      <p:ext uri="{BB962C8B-B14F-4D97-AF65-F5344CB8AC3E}">
        <p14:creationId xmlns:p14="http://schemas.microsoft.com/office/powerpoint/2010/main" val="65461364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9527E36-6831-4FD8-B49F-AA8D0D4487BF}" type="slidenum">
              <a:rPr lang="en-US" smtClean="0"/>
              <a:t>57</a:t>
            </a:fld>
            <a:endParaRPr lang="en-US"/>
          </a:p>
        </p:txBody>
      </p:sp>
    </p:spTree>
    <p:extLst>
      <p:ext uri="{BB962C8B-B14F-4D97-AF65-F5344CB8AC3E}">
        <p14:creationId xmlns:p14="http://schemas.microsoft.com/office/powerpoint/2010/main" val="260290339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9527E36-6831-4FD8-B49F-AA8D0D4487BF}" type="slidenum">
              <a:rPr lang="en-US" smtClean="0"/>
              <a:t>58</a:t>
            </a:fld>
            <a:endParaRPr lang="en-US"/>
          </a:p>
        </p:txBody>
      </p:sp>
    </p:spTree>
    <p:extLst>
      <p:ext uri="{BB962C8B-B14F-4D97-AF65-F5344CB8AC3E}">
        <p14:creationId xmlns:p14="http://schemas.microsoft.com/office/powerpoint/2010/main" val="150149121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9527E36-6831-4FD8-B49F-AA8D0D4487BF}" type="slidenum">
              <a:rPr lang="en-US" smtClean="0"/>
              <a:t>59</a:t>
            </a:fld>
            <a:endParaRPr lang="en-US"/>
          </a:p>
        </p:txBody>
      </p:sp>
    </p:spTree>
    <p:extLst>
      <p:ext uri="{BB962C8B-B14F-4D97-AF65-F5344CB8AC3E}">
        <p14:creationId xmlns:p14="http://schemas.microsoft.com/office/powerpoint/2010/main" val="8249813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9527E36-6831-4FD8-B49F-AA8D0D4487BF}" type="slidenum">
              <a:rPr lang="en-US" smtClean="0"/>
              <a:t>22</a:t>
            </a:fld>
            <a:endParaRPr lang="en-US"/>
          </a:p>
        </p:txBody>
      </p:sp>
    </p:spTree>
    <p:extLst>
      <p:ext uri="{BB962C8B-B14F-4D97-AF65-F5344CB8AC3E}">
        <p14:creationId xmlns:p14="http://schemas.microsoft.com/office/powerpoint/2010/main" val="1596546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9527E36-6831-4FD8-B49F-AA8D0D4487BF}" type="slidenum">
              <a:rPr lang="en-US" smtClean="0"/>
              <a:t>60</a:t>
            </a:fld>
            <a:endParaRPr lang="en-US"/>
          </a:p>
        </p:txBody>
      </p:sp>
    </p:spTree>
    <p:extLst>
      <p:ext uri="{BB962C8B-B14F-4D97-AF65-F5344CB8AC3E}">
        <p14:creationId xmlns:p14="http://schemas.microsoft.com/office/powerpoint/2010/main" val="55656689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9527E36-6831-4FD8-B49F-AA8D0D4487BF}" type="slidenum">
              <a:rPr lang="en-US" smtClean="0"/>
              <a:t>61</a:t>
            </a:fld>
            <a:endParaRPr lang="en-US"/>
          </a:p>
        </p:txBody>
      </p:sp>
    </p:spTree>
    <p:extLst>
      <p:ext uri="{BB962C8B-B14F-4D97-AF65-F5344CB8AC3E}">
        <p14:creationId xmlns:p14="http://schemas.microsoft.com/office/powerpoint/2010/main" val="311257302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9527E36-6831-4FD8-B49F-AA8D0D4487BF}" type="slidenum">
              <a:rPr lang="en-US" smtClean="0"/>
              <a:t>62</a:t>
            </a:fld>
            <a:endParaRPr lang="en-US"/>
          </a:p>
        </p:txBody>
      </p:sp>
    </p:spTree>
    <p:extLst>
      <p:ext uri="{BB962C8B-B14F-4D97-AF65-F5344CB8AC3E}">
        <p14:creationId xmlns:p14="http://schemas.microsoft.com/office/powerpoint/2010/main" val="3588733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9527E36-6831-4FD8-B49F-AA8D0D4487BF}" type="slidenum">
              <a:rPr lang="en-US" smtClean="0"/>
              <a:t>63</a:t>
            </a:fld>
            <a:endParaRPr lang="en-US"/>
          </a:p>
        </p:txBody>
      </p:sp>
    </p:spTree>
    <p:extLst>
      <p:ext uri="{BB962C8B-B14F-4D97-AF65-F5344CB8AC3E}">
        <p14:creationId xmlns:p14="http://schemas.microsoft.com/office/powerpoint/2010/main" val="375236280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9527E36-6831-4FD8-B49F-AA8D0D4487BF}" type="slidenum">
              <a:rPr lang="en-US" smtClean="0"/>
              <a:t>64</a:t>
            </a:fld>
            <a:endParaRPr lang="en-US"/>
          </a:p>
        </p:txBody>
      </p:sp>
    </p:spTree>
    <p:extLst>
      <p:ext uri="{BB962C8B-B14F-4D97-AF65-F5344CB8AC3E}">
        <p14:creationId xmlns:p14="http://schemas.microsoft.com/office/powerpoint/2010/main" val="134763383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9527E36-6831-4FD8-B49F-AA8D0D4487BF}" type="slidenum">
              <a:rPr lang="en-US" smtClean="0"/>
              <a:t>65</a:t>
            </a:fld>
            <a:endParaRPr lang="en-US"/>
          </a:p>
        </p:txBody>
      </p:sp>
    </p:spTree>
    <p:extLst>
      <p:ext uri="{BB962C8B-B14F-4D97-AF65-F5344CB8AC3E}">
        <p14:creationId xmlns:p14="http://schemas.microsoft.com/office/powerpoint/2010/main" val="119561114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9527E36-6831-4FD8-B49F-AA8D0D4487BF}" type="slidenum">
              <a:rPr lang="en-US" smtClean="0"/>
              <a:t>66</a:t>
            </a:fld>
            <a:endParaRPr lang="en-US"/>
          </a:p>
        </p:txBody>
      </p:sp>
    </p:spTree>
    <p:extLst>
      <p:ext uri="{BB962C8B-B14F-4D97-AF65-F5344CB8AC3E}">
        <p14:creationId xmlns:p14="http://schemas.microsoft.com/office/powerpoint/2010/main" val="373536321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9527E36-6831-4FD8-B49F-AA8D0D4487BF}" type="slidenum">
              <a:rPr lang="en-US" smtClean="0"/>
              <a:t>67</a:t>
            </a:fld>
            <a:endParaRPr lang="en-US"/>
          </a:p>
        </p:txBody>
      </p:sp>
    </p:spTree>
    <p:extLst>
      <p:ext uri="{BB962C8B-B14F-4D97-AF65-F5344CB8AC3E}">
        <p14:creationId xmlns:p14="http://schemas.microsoft.com/office/powerpoint/2010/main" val="204606031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9527E36-6831-4FD8-B49F-AA8D0D4487BF}" type="slidenum">
              <a:rPr lang="en-US" smtClean="0"/>
              <a:t>68</a:t>
            </a:fld>
            <a:endParaRPr lang="en-US"/>
          </a:p>
        </p:txBody>
      </p:sp>
    </p:spTree>
    <p:extLst>
      <p:ext uri="{BB962C8B-B14F-4D97-AF65-F5344CB8AC3E}">
        <p14:creationId xmlns:p14="http://schemas.microsoft.com/office/powerpoint/2010/main" val="300356120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9527E36-6831-4FD8-B49F-AA8D0D4487BF}" type="slidenum">
              <a:rPr lang="en-US" smtClean="0"/>
              <a:t>69</a:t>
            </a:fld>
            <a:endParaRPr lang="en-US"/>
          </a:p>
        </p:txBody>
      </p:sp>
    </p:spTree>
    <p:extLst>
      <p:ext uri="{BB962C8B-B14F-4D97-AF65-F5344CB8AC3E}">
        <p14:creationId xmlns:p14="http://schemas.microsoft.com/office/powerpoint/2010/main" val="35134785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9527E36-6831-4FD8-B49F-AA8D0D4487BF}" type="slidenum">
              <a:rPr lang="en-US" smtClean="0"/>
              <a:t>23</a:t>
            </a:fld>
            <a:endParaRPr lang="en-US"/>
          </a:p>
        </p:txBody>
      </p:sp>
    </p:spTree>
    <p:extLst>
      <p:ext uri="{BB962C8B-B14F-4D97-AF65-F5344CB8AC3E}">
        <p14:creationId xmlns:p14="http://schemas.microsoft.com/office/powerpoint/2010/main" val="374104119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9527E36-6831-4FD8-B49F-AA8D0D4487BF}" type="slidenum">
              <a:rPr lang="en-US" smtClean="0"/>
              <a:t>70</a:t>
            </a:fld>
            <a:endParaRPr lang="en-US"/>
          </a:p>
        </p:txBody>
      </p:sp>
    </p:spTree>
    <p:extLst>
      <p:ext uri="{BB962C8B-B14F-4D97-AF65-F5344CB8AC3E}">
        <p14:creationId xmlns:p14="http://schemas.microsoft.com/office/powerpoint/2010/main" val="303039412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9527E36-6831-4FD8-B49F-AA8D0D4487BF}" type="slidenum">
              <a:rPr lang="en-US" smtClean="0"/>
              <a:t>71</a:t>
            </a:fld>
            <a:endParaRPr lang="en-US"/>
          </a:p>
        </p:txBody>
      </p:sp>
    </p:spTree>
    <p:extLst>
      <p:ext uri="{BB962C8B-B14F-4D97-AF65-F5344CB8AC3E}">
        <p14:creationId xmlns:p14="http://schemas.microsoft.com/office/powerpoint/2010/main" val="175484039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9527E36-6831-4FD8-B49F-AA8D0D4487BF}" type="slidenum">
              <a:rPr lang="en-US" smtClean="0"/>
              <a:t>72</a:t>
            </a:fld>
            <a:endParaRPr lang="en-US"/>
          </a:p>
        </p:txBody>
      </p:sp>
    </p:spTree>
    <p:extLst>
      <p:ext uri="{BB962C8B-B14F-4D97-AF65-F5344CB8AC3E}">
        <p14:creationId xmlns:p14="http://schemas.microsoft.com/office/powerpoint/2010/main" val="200780128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9527E36-6831-4FD8-B49F-AA8D0D4487BF}" type="slidenum">
              <a:rPr lang="en-US" smtClean="0"/>
              <a:t>73</a:t>
            </a:fld>
            <a:endParaRPr lang="en-US"/>
          </a:p>
        </p:txBody>
      </p:sp>
    </p:spTree>
    <p:extLst>
      <p:ext uri="{BB962C8B-B14F-4D97-AF65-F5344CB8AC3E}">
        <p14:creationId xmlns:p14="http://schemas.microsoft.com/office/powerpoint/2010/main" val="414401719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9527E36-6831-4FD8-B49F-AA8D0D4487BF}" type="slidenum">
              <a:rPr lang="en-US" smtClean="0"/>
              <a:t>75</a:t>
            </a:fld>
            <a:endParaRPr lang="en-US"/>
          </a:p>
        </p:txBody>
      </p:sp>
    </p:spTree>
    <p:extLst>
      <p:ext uri="{BB962C8B-B14F-4D97-AF65-F5344CB8AC3E}">
        <p14:creationId xmlns:p14="http://schemas.microsoft.com/office/powerpoint/2010/main" val="396084131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9527E36-6831-4FD8-B49F-AA8D0D4487BF}" type="slidenum">
              <a:rPr lang="en-US" smtClean="0"/>
              <a:t>76</a:t>
            </a:fld>
            <a:endParaRPr lang="en-US"/>
          </a:p>
        </p:txBody>
      </p:sp>
    </p:spTree>
    <p:extLst>
      <p:ext uri="{BB962C8B-B14F-4D97-AF65-F5344CB8AC3E}">
        <p14:creationId xmlns:p14="http://schemas.microsoft.com/office/powerpoint/2010/main" val="14809389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9527E36-6831-4FD8-B49F-AA8D0D4487BF}" type="slidenum">
              <a:rPr lang="en-US" smtClean="0"/>
              <a:t>24</a:t>
            </a:fld>
            <a:endParaRPr lang="en-US"/>
          </a:p>
        </p:txBody>
      </p:sp>
    </p:spTree>
    <p:extLst>
      <p:ext uri="{BB962C8B-B14F-4D97-AF65-F5344CB8AC3E}">
        <p14:creationId xmlns:p14="http://schemas.microsoft.com/office/powerpoint/2010/main" val="11926473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9527E36-6831-4FD8-B49F-AA8D0D4487BF}" type="slidenum">
              <a:rPr lang="en-US" smtClean="0"/>
              <a:t>25</a:t>
            </a:fld>
            <a:endParaRPr lang="en-US"/>
          </a:p>
        </p:txBody>
      </p:sp>
    </p:spTree>
    <p:extLst>
      <p:ext uri="{BB962C8B-B14F-4D97-AF65-F5344CB8AC3E}">
        <p14:creationId xmlns:p14="http://schemas.microsoft.com/office/powerpoint/2010/main" val="6588625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9527E36-6831-4FD8-B49F-AA8D0D4487BF}" type="slidenum">
              <a:rPr lang="en-US" smtClean="0"/>
              <a:t>26</a:t>
            </a:fld>
            <a:endParaRPr lang="en-US"/>
          </a:p>
        </p:txBody>
      </p:sp>
    </p:spTree>
    <p:extLst>
      <p:ext uri="{BB962C8B-B14F-4D97-AF65-F5344CB8AC3E}">
        <p14:creationId xmlns:p14="http://schemas.microsoft.com/office/powerpoint/2010/main" val="8839802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9527E36-6831-4FD8-B49F-AA8D0D4487BF}" type="slidenum">
              <a:rPr lang="en-US" smtClean="0"/>
              <a:t>27</a:t>
            </a:fld>
            <a:endParaRPr lang="en-US"/>
          </a:p>
        </p:txBody>
      </p:sp>
    </p:spTree>
    <p:extLst>
      <p:ext uri="{BB962C8B-B14F-4D97-AF65-F5344CB8AC3E}">
        <p14:creationId xmlns:p14="http://schemas.microsoft.com/office/powerpoint/2010/main" val="23756361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9527E36-6831-4FD8-B49F-AA8D0D4487BF}" type="slidenum">
              <a:rPr lang="en-US" smtClean="0"/>
              <a:t>28</a:t>
            </a:fld>
            <a:endParaRPr lang="en-US"/>
          </a:p>
        </p:txBody>
      </p:sp>
    </p:spTree>
    <p:extLst>
      <p:ext uri="{BB962C8B-B14F-4D97-AF65-F5344CB8AC3E}">
        <p14:creationId xmlns:p14="http://schemas.microsoft.com/office/powerpoint/2010/main" val="357953266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bwMode="inv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041400"/>
            <a:ext cx="9144000" cy="2387600"/>
          </a:xfrm>
        </p:spPr>
        <p:txBody>
          <a:bodyPr anchor="b"/>
          <a:lstStyle>
            <a:lvl1pPr algn="ctr">
              <a:defRPr sz="6000">
                <a:solidFill>
                  <a:schemeClr val="tx2">
                    <a:lumMod val="20000"/>
                    <a:lumOff val="80000"/>
                  </a:schemeClr>
                </a:solidFill>
              </a:defRPr>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409693A-2307-4FDC-9539-08DC9083DDED}" type="datetime1">
              <a:rPr lang="en-US" smtClean="0"/>
              <a:t>2/25/2023</a:t>
            </a:fld>
            <a:endParaRPr lang="en-US" dirty="0"/>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E5B29C50-D6F1-4DB6-9B68-F4CD3996E9CF}" type="slidenum">
              <a:rPr lang="en-US" smtClean="0"/>
              <a:t>‹#›</a:t>
            </a:fld>
            <a:endParaRPr lang="en-US" dirty="0"/>
          </a:p>
        </p:txBody>
      </p:sp>
    </p:spTree>
    <p:extLst>
      <p:ext uri="{BB962C8B-B14F-4D97-AF65-F5344CB8AC3E}">
        <p14:creationId xmlns:p14="http://schemas.microsoft.com/office/powerpoint/2010/main" val="28194068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hasCustomPrompt="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A0011EA7-B10E-4739-92FE-8993461CC0B7}" type="datetime1">
              <a:rPr lang="en-US" smtClean="0"/>
              <a:t>2/25/2023</a:t>
            </a:fld>
            <a:endParaRPr lang="en-US" dirty="0"/>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E5B29C50-D6F1-4DB6-9B68-F4CD3996E9CF}" type="slidenum">
              <a:rPr lang="en-US" smtClean="0"/>
              <a:t>‹#›</a:t>
            </a:fld>
            <a:endParaRPr lang="en-US" dirty="0"/>
          </a:p>
        </p:txBody>
      </p:sp>
    </p:spTree>
    <p:extLst>
      <p:ext uri="{BB962C8B-B14F-4D97-AF65-F5344CB8AC3E}">
        <p14:creationId xmlns:p14="http://schemas.microsoft.com/office/powerpoint/2010/main" val="40795428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691661"/>
            <a:ext cx="2628900" cy="4909039"/>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691661"/>
            <a:ext cx="7734300" cy="490903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15DC13F-2D2A-49BA-966D-6530A12E7C15}" type="datetime1">
              <a:rPr lang="en-US" smtClean="0"/>
              <a:t>2/25/2023</a:t>
            </a:fld>
            <a:endParaRPr lang="en-US" dirty="0"/>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E5B29C50-D6F1-4DB6-9B68-F4CD3996E9CF}" type="slidenum">
              <a:rPr lang="en-US" smtClean="0"/>
              <a:t>‹#›</a:t>
            </a:fld>
            <a:endParaRPr lang="en-US" dirty="0"/>
          </a:p>
        </p:txBody>
      </p:sp>
    </p:spTree>
    <p:extLst>
      <p:ext uri="{BB962C8B-B14F-4D97-AF65-F5344CB8AC3E}">
        <p14:creationId xmlns:p14="http://schemas.microsoft.com/office/powerpoint/2010/main" val="1792500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hasCustomPrompt="1"/>
          </p:nvPr>
        </p:nvSpPr>
        <p:spPr/>
        <p:txBody>
          <a:bodyPr/>
          <a:lstStyle>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3320E1C1-C26F-4479-A8BD-144B4C139DA5}" type="datetime1">
              <a:rPr lang="en-US" smtClean="0"/>
              <a:t>2/25/2023</a:t>
            </a:fld>
            <a:endParaRPr lang="en-US" dirty="0"/>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E5B29C50-D6F1-4DB6-9B68-F4CD3996E9CF}" type="slidenum">
              <a:rPr lang="en-US" smtClean="0"/>
              <a:t>‹#›</a:t>
            </a:fld>
            <a:endParaRPr lang="en-US" dirty="0"/>
          </a:p>
        </p:txBody>
      </p:sp>
    </p:spTree>
    <p:extLst>
      <p:ext uri="{BB962C8B-B14F-4D97-AF65-F5344CB8AC3E}">
        <p14:creationId xmlns:p14="http://schemas.microsoft.com/office/powerpoint/2010/main" val="2361943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57200" y="1709738"/>
            <a:ext cx="10515600" cy="2862262"/>
          </a:xfrm>
        </p:spPr>
        <p:txBody>
          <a:bodyPr anchor="b"/>
          <a:lstStyle>
            <a:lvl1pPr>
              <a:lnSpc>
                <a:spcPct val="100000"/>
              </a:lnSpc>
              <a:defRPr sz="6000"/>
            </a:lvl1pPr>
          </a:lstStyle>
          <a:p>
            <a:r>
              <a:rPr lang="en-US" smtClean="0"/>
              <a:t>Click to edit Master title style</a:t>
            </a:r>
            <a:endParaRPr lang="en-US"/>
          </a:p>
        </p:txBody>
      </p:sp>
      <p:sp>
        <p:nvSpPr>
          <p:cNvPr id="3" name="Text Placeholder 2"/>
          <p:cNvSpPr>
            <a:spLocks noGrp="1"/>
          </p:cNvSpPr>
          <p:nvPr>
            <p:ph type="body" idx="1"/>
          </p:nvPr>
        </p:nvSpPr>
        <p:spPr>
          <a:xfrm>
            <a:off x="457200" y="4589463"/>
            <a:ext cx="10515600" cy="1500187"/>
          </a:xfrm>
        </p:spPr>
        <p:txBody>
          <a:bodyPr/>
          <a:lstStyle>
            <a:lvl1pPr marL="0" indent="0">
              <a:buNone/>
              <a:defRPr sz="2400" b="1">
                <a:solidFill>
                  <a:schemeClr val="tx2">
                    <a:lumMod val="50000"/>
                  </a:schemeClr>
                </a:solidFill>
              </a:defRPr>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F519E61-C2D6-49AB-83F2-8FC9FEFBDAFD}" type="datetime1">
              <a:rPr lang="en-US" smtClean="0"/>
              <a:t>2/25/2023</a:t>
            </a:fld>
            <a:endParaRPr lang="en-US" dirty="0"/>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E5B29C50-D6F1-4DB6-9B68-F4CD3996E9CF}" type="slidenum">
              <a:rPr lang="en-US" smtClean="0"/>
              <a:t>‹#›</a:t>
            </a:fld>
            <a:endParaRPr lang="en-US" dirty="0"/>
          </a:p>
        </p:txBody>
      </p:sp>
    </p:spTree>
    <p:extLst>
      <p:ext uri="{BB962C8B-B14F-4D97-AF65-F5344CB8AC3E}">
        <p14:creationId xmlns:p14="http://schemas.microsoft.com/office/powerpoint/2010/main" val="27312727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hasCustomPrompt="1"/>
          </p:nvPr>
        </p:nvSpPr>
        <p:spPr>
          <a:xfrm>
            <a:off x="457200" y="1825625"/>
            <a:ext cx="4892040" cy="4351338"/>
          </a:xfrm>
        </p:spPr>
        <p:txBody>
          <a:bodyPr vert="horz" lIns="91440" tIns="45720" rIns="91440" bIns="45720" rtlCol="0">
            <a:normAutofit/>
          </a:bodyPr>
          <a:lstStyle>
            <a:lvl1pPr>
              <a:defRPr lang="en-US" baseline="0" noProof="0" dirty="0" smtClean="0">
                <a:solidFill>
                  <a:schemeClr val="bg1"/>
                </a:solidFill>
              </a:defRPr>
            </a:lvl1pPr>
            <a:lvl2pPr>
              <a:defRPr lang="en-US" baseline="0" noProof="0" dirty="0" smtClean="0">
                <a:solidFill>
                  <a:schemeClr val="bg1"/>
                </a:solidFill>
              </a:defRPr>
            </a:lvl2pPr>
            <a:lvl3pPr>
              <a:defRPr lang="en-US" baseline="0" noProof="0" dirty="0" smtClean="0">
                <a:solidFill>
                  <a:schemeClr val="bg1"/>
                </a:solidFill>
              </a:defRPr>
            </a:lvl3pPr>
            <a:lvl4pPr>
              <a:defRPr lang="en-US" baseline="0" noProof="0" dirty="0" smtClean="0">
                <a:solidFill>
                  <a:schemeClr val="bg1"/>
                </a:solidFill>
              </a:defRPr>
            </a:lvl4pPr>
            <a:lvl5pPr>
              <a:defRPr lang="en-US" baseline="0" noProof="0" dirty="0" smtClean="0">
                <a:solidFill>
                  <a:schemeClr val="bg1"/>
                </a:solidFill>
              </a:defRPr>
            </a:lvl5pPr>
            <a:lvl6pPr>
              <a:defRPr sz="1800"/>
            </a:lvl6pPr>
            <a:lvl7pPr>
              <a:defRPr sz="1800"/>
            </a:lvl7pPr>
            <a:lvl8pPr>
              <a:defRPr sz="1800"/>
            </a:lvl8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kumimoji="0" lang="en-US" sz="1800" b="0" i="0" u="none" strike="noStrike" kern="1200" cap="none" spc="0" normalizeH="0" baseline="0" noProof="0" dirty="0">
              <a:ln>
                <a:noFill/>
              </a:ln>
              <a:solidFill>
                <a:srgbClr val="E9E5DC"/>
              </a:solidFill>
              <a:effectLst/>
              <a:uLnTx/>
              <a:uFillTx/>
              <a:latin typeface="+mn-lt"/>
            </a:endParaRPr>
          </a:p>
        </p:txBody>
      </p:sp>
      <p:sp>
        <p:nvSpPr>
          <p:cNvPr id="4" name="Content Placeholder 3"/>
          <p:cNvSpPr>
            <a:spLocks noGrp="1"/>
          </p:cNvSpPr>
          <p:nvPr>
            <p:ph sz="half" idx="2" hasCustomPrompt="1"/>
          </p:nvPr>
        </p:nvSpPr>
        <p:spPr>
          <a:xfrm>
            <a:off x="5650524" y="1825625"/>
            <a:ext cx="4892040" cy="4351338"/>
          </a:xfrm>
        </p:spPr>
        <p:txBody>
          <a:bodyPr vert="horz" lIns="91440" tIns="45720" rIns="91440" bIns="45720" rtlCol="0">
            <a:normAutofit/>
          </a:bodyPr>
          <a:lstStyle>
            <a:lvl1pPr>
              <a:defRPr lang="en-US" dirty="0" smtClean="0"/>
            </a:lvl1pPr>
            <a:lvl2pPr>
              <a:defRPr lang="en-US" dirty="0" smtClean="0"/>
            </a:lvl2pPr>
            <a:lvl3pPr>
              <a:defRPr lang="en-US" dirty="0" smtClean="0"/>
            </a:lvl3pPr>
            <a:lvl4pPr>
              <a:defRPr lang="en-US" dirty="0" smtClean="0"/>
            </a:lvl4pPr>
            <a:lvl5pPr>
              <a:defRPr lang="en-US" noProof="0" dirty="0" smtClean="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kumimoji="0" lang="en-US" sz="1800" b="0" i="0" u="none" strike="noStrike" kern="1200" cap="none" spc="0" normalizeH="0" baseline="0" noProof="0" dirty="0">
              <a:ln>
                <a:noFill/>
              </a:ln>
              <a:solidFill>
                <a:srgbClr val="E9E5DC"/>
              </a:solidFill>
              <a:effectLst/>
              <a:uLnTx/>
              <a:uFillTx/>
              <a:latin typeface="+mn-lt"/>
            </a:endParaRPr>
          </a:p>
        </p:txBody>
      </p:sp>
      <p:sp>
        <p:nvSpPr>
          <p:cNvPr id="5" name="Date Placeholder 4"/>
          <p:cNvSpPr>
            <a:spLocks noGrp="1"/>
          </p:cNvSpPr>
          <p:nvPr>
            <p:ph type="dt" sz="half" idx="10"/>
          </p:nvPr>
        </p:nvSpPr>
        <p:spPr/>
        <p:txBody>
          <a:bodyPr/>
          <a:lstStyle/>
          <a:p>
            <a:fld id="{047BE74F-367A-4D3C-8AA7-FA60CCA05EAE}" type="datetime1">
              <a:rPr lang="en-US" smtClean="0"/>
              <a:t>2/25/2023</a:t>
            </a:fld>
            <a:endParaRPr lang="en-US" dirty="0"/>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p:txBody>
          <a:bodyPr/>
          <a:lstStyle/>
          <a:p>
            <a:fld id="{E5B29C50-D6F1-4DB6-9B68-F4CD3996E9CF}" type="slidenum">
              <a:rPr lang="en-US" smtClean="0"/>
              <a:t>‹#›</a:t>
            </a:fld>
            <a:endParaRPr lang="en-US" dirty="0"/>
          </a:p>
        </p:txBody>
      </p:sp>
    </p:spTree>
    <p:extLst>
      <p:ext uri="{BB962C8B-B14F-4D97-AF65-F5344CB8AC3E}">
        <p14:creationId xmlns:p14="http://schemas.microsoft.com/office/powerpoint/2010/main" val="41839307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639150"/>
            <a:ext cx="10094976" cy="1152144"/>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457200" y="1828800"/>
            <a:ext cx="4892040" cy="6413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hasCustomPrompt="1"/>
          </p:nvPr>
        </p:nvSpPr>
        <p:spPr>
          <a:xfrm>
            <a:off x="457200" y="2498723"/>
            <a:ext cx="4892040" cy="3101977"/>
          </a:xfrm>
        </p:spPr>
        <p:txBody>
          <a:bodyPr vert="horz" lIns="91440" tIns="45720" rIns="91440" bIns="45720" rtlCol="0">
            <a:normAutofit/>
          </a:bodyPr>
          <a:lstStyle>
            <a:lvl1pPr>
              <a:defRPr lang="en-US" dirty="0" smtClean="0"/>
            </a:lvl1pPr>
            <a:lvl2pPr>
              <a:defRPr lang="en-US" dirty="0" smtClean="0"/>
            </a:lvl2pPr>
            <a:lvl3pPr>
              <a:defRPr lang="en-US" dirty="0" smtClean="0"/>
            </a:lvl3pPr>
            <a:lvl4pPr>
              <a:defRPr lang="en-US" dirty="0" smtClean="0"/>
            </a:lvl4pPr>
            <a:lvl5pPr>
              <a:defRPr lang="en-US" noProof="0" dirty="0" smtClean="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kumimoji="0" lang="en-US" sz="1800" b="0" i="0" u="none" strike="noStrike" kern="1200" cap="none" spc="0" normalizeH="0" baseline="0" noProof="0" dirty="0">
              <a:ln>
                <a:noFill/>
              </a:ln>
              <a:solidFill>
                <a:srgbClr val="E9E5DC"/>
              </a:solidFill>
              <a:effectLst/>
              <a:uLnTx/>
              <a:uFillTx/>
              <a:latin typeface="+mn-lt"/>
            </a:endParaRPr>
          </a:p>
        </p:txBody>
      </p:sp>
      <p:sp>
        <p:nvSpPr>
          <p:cNvPr id="5" name="Text Placeholder 4"/>
          <p:cNvSpPr>
            <a:spLocks noGrp="1"/>
          </p:cNvSpPr>
          <p:nvPr>
            <p:ph type="body" sz="quarter" idx="3"/>
          </p:nvPr>
        </p:nvSpPr>
        <p:spPr>
          <a:xfrm>
            <a:off x="5656753" y="1828800"/>
            <a:ext cx="4892040" cy="6413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hasCustomPrompt="1"/>
          </p:nvPr>
        </p:nvSpPr>
        <p:spPr>
          <a:xfrm>
            <a:off x="5656753" y="2498723"/>
            <a:ext cx="4892040" cy="3101977"/>
          </a:xfrm>
        </p:spPr>
        <p:txBody>
          <a:bodyPr vert="horz" lIns="91440" tIns="45720" rIns="91440" bIns="45720" rtlCol="0">
            <a:normAutofit/>
          </a:bodyPr>
          <a:lstStyle>
            <a:lvl1pPr>
              <a:defRPr lang="en-US" dirty="0" smtClean="0"/>
            </a:lvl1pPr>
            <a:lvl2pPr>
              <a:defRPr lang="en-US" dirty="0" smtClean="0"/>
            </a:lvl2pPr>
            <a:lvl3pPr>
              <a:defRPr lang="en-US" dirty="0" smtClean="0"/>
            </a:lvl3pPr>
            <a:lvl4pPr>
              <a:defRPr lang="en-US" dirty="0" smtClean="0"/>
            </a:lvl4pPr>
            <a:lvl5pPr>
              <a:defRPr lang="en-US" noProof="0" dirty="0" smtClean="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kumimoji="0" lang="en-US" sz="1800" b="0" i="0" u="none" strike="noStrike" kern="1200" cap="none" spc="0" normalizeH="0" baseline="0" noProof="0" dirty="0">
              <a:ln>
                <a:noFill/>
              </a:ln>
              <a:solidFill>
                <a:srgbClr val="E9E5DC"/>
              </a:solidFill>
              <a:effectLst/>
              <a:uLnTx/>
              <a:uFillTx/>
              <a:latin typeface="+mn-lt"/>
            </a:endParaRPr>
          </a:p>
        </p:txBody>
      </p:sp>
      <p:sp>
        <p:nvSpPr>
          <p:cNvPr id="7" name="Date Placeholder 6"/>
          <p:cNvSpPr>
            <a:spLocks noGrp="1"/>
          </p:cNvSpPr>
          <p:nvPr>
            <p:ph type="dt" sz="half" idx="10"/>
          </p:nvPr>
        </p:nvSpPr>
        <p:spPr/>
        <p:txBody>
          <a:bodyPr/>
          <a:lstStyle/>
          <a:p>
            <a:fld id="{A79E3F9C-6465-4987-8E4E-615CFD4753AA}" type="datetime1">
              <a:rPr lang="en-US" smtClean="0"/>
              <a:t>2/25/2023</a:t>
            </a:fld>
            <a:endParaRPr lang="en-US" dirty="0"/>
          </a:p>
        </p:txBody>
      </p:sp>
      <p:sp>
        <p:nvSpPr>
          <p:cNvPr id="8" name="Footer Placeholder 7"/>
          <p:cNvSpPr>
            <a:spLocks noGrp="1"/>
          </p:cNvSpPr>
          <p:nvPr>
            <p:ph type="ftr" sz="quarter" idx="11"/>
          </p:nvPr>
        </p:nvSpPr>
        <p:spPr/>
        <p:txBody>
          <a:bodyPr/>
          <a:lstStyle/>
          <a:p>
            <a:r>
              <a:rPr lang="en-US" dirty="0"/>
              <a:t>Add a footer</a:t>
            </a:r>
          </a:p>
        </p:txBody>
      </p:sp>
      <p:sp>
        <p:nvSpPr>
          <p:cNvPr id="9" name="Slide Number Placeholder 8"/>
          <p:cNvSpPr>
            <a:spLocks noGrp="1"/>
          </p:cNvSpPr>
          <p:nvPr>
            <p:ph type="sldNum" sz="quarter" idx="12"/>
          </p:nvPr>
        </p:nvSpPr>
        <p:spPr/>
        <p:txBody>
          <a:bodyPr/>
          <a:lstStyle/>
          <a:p>
            <a:fld id="{E5B29C50-D6F1-4DB6-9B68-F4CD3996E9CF}" type="slidenum">
              <a:rPr lang="en-US" smtClean="0"/>
              <a:t>‹#›</a:t>
            </a:fld>
            <a:endParaRPr lang="en-US" dirty="0"/>
          </a:p>
        </p:txBody>
      </p:sp>
    </p:spTree>
    <p:extLst>
      <p:ext uri="{BB962C8B-B14F-4D97-AF65-F5344CB8AC3E}">
        <p14:creationId xmlns:p14="http://schemas.microsoft.com/office/powerpoint/2010/main" val="34056610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849EFD6-3C20-43C6-9E75-1A9D48D9576F}" type="datetime1">
              <a:rPr lang="en-US" smtClean="0"/>
              <a:t>2/25/2023</a:t>
            </a:fld>
            <a:endParaRPr lang="en-US" dirty="0"/>
          </a:p>
        </p:txBody>
      </p:sp>
      <p:sp>
        <p:nvSpPr>
          <p:cNvPr id="4" name="Footer Placeholder 3"/>
          <p:cNvSpPr>
            <a:spLocks noGrp="1"/>
          </p:cNvSpPr>
          <p:nvPr>
            <p:ph type="ftr" sz="quarter" idx="11"/>
          </p:nvPr>
        </p:nvSpPr>
        <p:spPr/>
        <p:txBody>
          <a:bodyPr/>
          <a:lstStyle/>
          <a:p>
            <a:r>
              <a:rPr lang="en-US" dirty="0"/>
              <a:t>Add a footer</a:t>
            </a:r>
          </a:p>
        </p:txBody>
      </p:sp>
      <p:sp>
        <p:nvSpPr>
          <p:cNvPr id="5" name="Slide Number Placeholder 4"/>
          <p:cNvSpPr>
            <a:spLocks noGrp="1"/>
          </p:cNvSpPr>
          <p:nvPr>
            <p:ph type="sldNum" sz="quarter" idx="12"/>
          </p:nvPr>
        </p:nvSpPr>
        <p:spPr/>
        <p:txBody>
          <a:bodyPr/>
          <a:lstStyle/>
          <a:p>
            <a:fld id="{E5B29C50-D6F1-4DB6-9B68-F4CD3996E9CF}" type="slidenum">
              <a:rPr lang="en-US" smtClean="0"/>
              <a:t>‹#›</a:t>
            </a:fld>
            <a:endParaRPr lang="en-US" dirty="0"/>
          </a:p>
        </p:txBody>
      </p:sp>
    </p:spTree>
    <p:extLst>
      <p:ext uri="{BB962C8B-B14F-4D97-AF65-F5344CB8AC3E}">
        <p14:creationId xmlns:p14="http://schemas.microsoft.com/office/powerpoint/2010/main" val="33638583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493D5A-A484-46EE-9DC8-9A16BFF8327E}" type="datetime1">
              <a:rPr lang="en-US" smtClean="0"/>
              <a:t>2/25/2023</a:t>
            </a:fld>
            <a:endParaRPr lang="en-US" dirty="0"/>
          </a:p>
        </p:txBody>
      </p:sp>
      <p:sp>
        <p:nvSpPr>
          <p:cNvPr id="3" name="Footer Placeholder 2"/>
          <p:cNvSpPr>
            <a:spLocks noGrp="1"/>
          </p:cNvSpPr>
          <p:nvPr>
            <p:ph type="ftr" sz="quarter" idx="11"/>
          </p:nvPr>
        </p:nvSpPr>
        <p:spPr/>
        <p:txBody>
          <a:bodyPr/>
          <a:lstStyle/>
          <a:p>
            <a:r>
              <a:rPr lang="en-US" dirty="0"/>
              <a:t>Add a footer</a:t>
            </a:r>
          </a:p>
        </p:txBody>
      </p:sp>
      <p:sp>
        <p:nvSpPr>
          <p:cNvPr id="4" name="Slide Number Placeholder 3"/>
          <p:cNvSpPr>
            <a:spLocks noGrp="1"/>
          </p:cNvSpPr>
          <p:nvPr>
            <p:ph type="sldNum" sz="quarter" idx="12"/>
          </p:nvPr>
        </p:nvSpPr>
        <p:spPr/>
        <p:txBody>
          <a:bodyPr/>
          <a:lstStyle/>
          <a:p>
            <a:fld id="{E5B29C50-D6F1-4DB6-9B68-F4CD3996E9CF}" type="slidenum">
              <a:rPr lang="en-US" smtClean="0"/>
              <a:t>‹#›</a:t>
            </a:fld>
            <a:endParaRPr lang="en-US" dirty="0"/>
          </a:p>
        </p:txBody>
      </p:sp>
    </p:spTree>
    <p:extLst>
      <p:ext uri="{BB962C8B-B14F-4D97-AF65-F5344CB8AC3E}">
        <p14:creationId xmlns:p14="http://schemas.microsoft.com/office/powerpoint/2010/main" val="19276057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609599"/>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hasCustomPrompt="1"/>
          </p:nvPr>
        </p:nvSpPr>
        <p:spPr>
          <a:xfrm>
            <a:off x="4800600" y="987425"/>
            <a:ext cx="5753100" cy="4613275"/>
          </a:xfrm>
        </p:spPr>
        <p:txBody>
          <a:bodyPr vert="horz" lIns="91440" tIns="45720" rIns="91440" bIns="45720" rtlCol="0">
            <a:normAutofit/>
          </a:bodyPr>
          <a:lstStyle>
            <a:lvl1pPr>
              <a:defRPr lang="en-US" dirty="0" smtClean="0"/>
            </a:lvl1pPr>
            <a:lvl2pPr>
              <a:defRPr lang="en-US" dirty="0" smtClean="0"/>
            </a:lvl2pPr>
            <a:lvl3pPr>
              <a:defRPr lang="en-US" dirty="0" smtClean="0"/>
            </a:lvl3pPr>
            <a:lvl4pPr>
              <a:defRPr lang="en-US" dirty="0" smtClean="0"/>
            </a:lvl4pPr>
            <a:lvl5pPr>
              <a:defRPr lang="en-US" noProof="0" dirty="0" smtClean="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kumimoji="0" lang="en-US" sz="1800" b="0" i="0" u="none" strike="noStrike" kern="1200" cap="none" spc="0" normalizeH="0" baseline="0" noProof="0" dirty="0">
              <a:ln>
                <a:noFill/>
              </a:ln>
              <a:solidFill>
                <a:srgbClr val="E9E5DC"/>
              </a:solidFill>
              <a:effectLst/>
              <a:uLnTx/>
              <a:uFillTx/>
              <a:latin typeface="+mn-lt"/>
            </a:endParaRPr>
          </a:p>
        </p:txBody>
      </p:sp>
      <p:sp>
        <p:nvSpPr>
          <p:cNvPr id="4" name="Text Placeholder 3"/>
          <p:cNvSpPr>
            <a:spLocks noGrp="1"/>
          </p:cNvSpPr>
          <p:nvPr>
            <p:ph type="body" sz="half" idx="2"/>
          </p:nvPr>
        </p:nvSpPr>
        <p:spPr>
          <a:xfrm>
            <a:off x="457200" y="2254249"/>
            <a:ext cx="3932237" cy="37592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6287BC8-78D1-4FEB-9D4F-E22E45CC04F7}" type="datetime1">
              <a:rPr lang="en-US" smtClean="0"/>
              <a:t>2/25/2023</a:t>
            </a:fld>
            <a:endParaRPr lang="en-US" dirty="0"/>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p:txBody>
          <a:bodyPr/>
          <a:lstStyle/>
          <a:p>
            <a:fld id="{E5B29C50-D6F1-4DB6-9B68-F4CD3996E9CF}" type="slidenum">
              <a:rPr lang="en-US" smtClean="0"/>
              <a:t>‹#›</a:t>
            </a:fld>
            <a:endParaRPr lang="en-US" dirty="0"/>
          </a:p>
        </p:txBody>
      </p:sp>
    </p:spTree>
    <p:extLst>
      <p:ext uri="{BB962C8B-B14F-4D97-AF65-F5344CB8AC3E}">
        <p14:creationId xmlns:p14="http://schemas.microsoft.com/office/powerpoint/2010/main" val="12877217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609599"/>
            <a:ext cx="3932237" cy="1600200"/>
          </a:xfrm>
        </p:spPr>
        <p:txBody>
          <a:bodyPr anchor="b"/>
          <a:lstStyle>
            <a:lvl1pPr>
              <a:defRPr sz="3200"/>
            </a:lvl1pPr>
          </a:lstStyle>
          <a:p>
            <a:r>
              <a:rPr lang="en-US" smtClean="0"/>
              <a:t>Click to edit Master title style</a:t>
            </a:r>
            <a:endParaRPr lang="en-US"/>
          </a:p>
        </p:txBody>
      </p:sp>
      <p:sp>
        <p:nvSpPr>
          <p:cNvPr id="3" name="Picture Placeholder 2" descr="An empty placeholder to add an image. Click on the placeholder and select the image that you wish to add"/>
          <p:cNvSpPr>
            <a:spLocks noGrp="1"/>
          </p:cNvSpPr>
          <p:nvPr>
            <p:ph type="pic" idx="1"/>
          </p:nvPr>
        </p:nvSpPr>
        <p:spPr>
          <a:xfrm>
            <a:off x="4800600" y="987425"/>
            <a:ext cx="5753100" cy="46132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57200" y="2254249"/>
            <a:ext cx="3932237" cy="37592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F568210-870C-4A62-9D1B-4B25162550AB}" type="datetime1">
              <a:rPr lang="en-US" smtClean="0"/>
              <a:t>2/25/2023</a:t>
            </a:fld>
            <a:endParaRPr lang="en-US" dirty="0"/>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p:txBody>
          <a:bodyPr/>
          <a:lstStyle/>
          <a:p>
            <a:fld id="{E5B29C50-D6F1-4DB6-9B68-F4CD3996E9CF}" type="slidenum">
              <a:rPr lang="en-US" smtClean="0"/>
              <a:t>‹#›</a:t>
            </a:fld>
            <a:endParaRPr lang="en-US" dirty="0"/>
          </a:p>
        </p:txBody>
      </p:sp>
    </p:spTree>
    <p:extLst>
      <p:ext uri="{BB962C8B-B14F-4D97-AF65-F5344CB8AC3E}">
        <p14:creationId xmlns:p14="http://schemas.microsoft.com/office/powerpoint/2010/main" val="5695761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invGray">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639793"/>
            <a:ext cx="10096500" cy="1150907"/>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825625"/>
            <a:ext cx="10096500" cy="3778006"/>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3276600" cy="365125"/>
          </a:xfrm>
          <a:prstGeom prst="rect">
            <a:avLst/>
          </a:prstGeom>
        </p:spPr>
        <p:txBody>
          <a:bodyPr vert="horz" lIns="91440" tIns="45720" rIns="91440" bIns="45720" rtlCol="0" anchor="ctr"/>
          <a:lstStyle>
            <a:lvl1pPr algn="l">
              <a:defRPr sz="1200">
                <a:solidFill>
                  <a:schemeClr val="tx2">
                    <a:lumMod val="20000"/>
                    <a:lumOff val="80000"/>
                  </a:schemeClr>
                </a:solidFill>
              </a:defRPr>
            </a:lvl1pPr>
          </a:lstStyle>
          <a:p>
            <a:fld id="{00CABDA2-EB00-4A4D-86B7-63E286A484E5}" type="datetime1">
              <a:rPr lang="en-US" smtClean="0"/>
              <a:t>2/25/2023</a:t>
            </a:fld>
            <a:endParaRPr lang="en-US" dirty="0"/>
          </a:p>
        </p:txBody>
      </p:sp>
      <p:sp>
        <p:nvSpPr>
          <p:cNvPr id="5" name="Footer Placeholder 4"/>
          <p:cNvSpPr>
            <a:spLocks noGrp="1"/>
          </p:cNvSpPr>
          <p:nvPr>
            <p:ph type="ftr" sz="quarter" idx="3"/>
          </p:nvPr>
        </p:nvSpPr>
        <p:spPr>
          <a:xfrm>
            <a:off x="4648200" y="6356350"/>
            <a:ext cx="2895600" cy="365125"/>
          </a:xfrm>
          <a:prstGeom prst="rect">
            <a:avLst/>
          </a:prstGeom>
        </p:spPr>
        <p:txBody>
          <a:bodyPr vert="horz" lIns="91440" tIns="45720" rIns="91440" bIns="45720" rtlCol="0" anchor="ctr"/>
          <a:lstStyle>
            <a:lvl1pPr algn="ctr">
              <a:defRPr sz="1200">
                <a:solidFill>
                  <a:schemeClr val="tx2">
                    <a:lumMod val="20000"/>
                    <a:lumOff val="80000"/>
                  </a:schemeClr>
                </a:solidFill>
              </a:defRPr>
            </a:lvl1pPr>
          </a:lstStyle>
          <a:p>
            <a:r>
              <a:rPr lang="en-US" dirty="0"/>
              <a:t>Add a footer</a:t>
            </a:r>
          </a:p>
        </p:txBody>
      </p:sp>
      <p:sp>
        <p:nvSpPr>
          <p:cNvPr id="6" name="Slide Number Placeholder 5"/>
          <p:cNvSpPr>
            <a:spLocks noGrp="1"/>
          </p:cNvSpPr>
          <p:nvPr>
            <p:ph type="sldNum" sz="quarter" idx="4"/>
          </p:nvPr>
        </p:nvSpPr>
        <p:spPr>
          <a:xfrm>
            <a:off x="8077200" y="6356350"/>
            <a:ext cx="3276600" cy="365125"/>
          </a:xfrm>
          <a:prstGeom prst="rect">
            <a:avLst/>
          </a:prstGeom>
        </p:spPr>
        <p:txBody>
          <a:bodyPr vert="horz" lIns="91440" tIns="45720" rIns="91440" bIns="45720" rtlCol="0" anchor="ctr"/>
          <a:lstStyle>
            <a:lvl1pPr algn="r">
              <a:defRPr sz="1200">
                <a:solidFill>
                  <a:schemeClr val="tx2">
                    <a:lumMod val="20000"/>
                    <a:lumOff val="80000"/>
                  </a:schemeClr>
                </a:solidFill>
              </a:defRPr>
            </a:lvl1pPr>
          </a:lstStyle>
          <a:p>
            <a:fld id="{E5B29C50-D6F1-4DB6-9B68-F4CD3996E9CF}" type="slidenum">
              <a:rPr lang="en-US" smtClean="0"/>
              <a:pPr/>
              <a:t>‹#›</a:t>
            </a:fld>
            <a:endParaRPr lang="en-US" dirty="0"/>
          </a:p>
        </p:txBody>
      </p:sp>
    </p:spTree>
    <p:extLst>
      <p:ext uri="{BB962C8B-B14F-4D97-AF65-F5344CB8AC3E}">
        <p14:creationId xmlns:p14="http://schemas.microsoft.com/office/powerpoint/2010/main" val="165648420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ts val="4000"/>
        </a:lnSpc>
        <a:spcBef>
          <a:spcPct val="0"/>
        </a:spcBef>
        <a:buNone/>
        <a:defRPr sz="4000" b="1" kern="1200" cap="none" spc="0">
          <a:ln w="12700" cmpd="sng">
            <a:noFill/>
            <a:prstDash val="solid"/>
          </a:ln>
          <a:solidFill>
            <a:schemeClr val="accent4">
              <a:lumMod val="50000"/>
            </a:schemeClr>
          </a:solidFill>
          <a:effectLst>
            <a:outerShdw blurRad="38100" dist="38100" dir="2700000" algn="tl">
              <a:srgbClr val="000000">
                <a:alpha val="43000"/>
              </a:srgbClr>
            </a:outerShdw>
          </a:effectLst>
          <a:latin typeface="+mj-lt"/>
          <a:ea typeface="+mj-ea"/>
          <a:cs typeface="+mj-cs"/>
        </a:defRPr>
      </a:lvl1pPr>
    </p:titleStyle>
    <p:bodyStyle>
      <a:lvl1pPr marL="228600" indent="-228600" algn="l" defTabSz="914400" rtl="0" eaLnBrk="1" latinLnBrk="0" hangingPunct="1">
        <a:lnSpc>
          <a:spcPct val="90000"/>
        </a:lnSpc>
        <a:spcBef>
          <a:spcPct val="30000"/>
        </a:spcBef>
        <a:buClr>
          <a:schemeClr val="bg1"/>
        </a:buClr>
        <a:buSzPct val="70000"/>
        <a:buFont typeface="Arial" panose="020B0604020202020204" pitchFamily="34" charset="0"/>
        <a:buChar char="•"/>
        <a:defRPr sz="2400" kern="1200">
          <a:solidFill>
            <a:schemeClr val="bg1"/>
          </a:solidFill>
          <a:latin typeface="+mn-lt"/>
          <a:ea typeface="+mn-ea"/>
          <a:cs typeface="+mn-cs"/>
        </a:defRPr>
      </a:lvl1pPr>
      <a:lvl2pPr marL="685800" indent="-228600" algn="l" defTabSz="914400" rtl="0" eaLnBrk="1" latinLnBrk="0" hangingPunct="1">
        <a:lnSpc>
          <a:spcPct val="90000"/>
        </a:lnSpc>
        <a:spcBef>
          <a:spcPct val="30000"/>
        </a:spcBef>
        <a:buClr>
          <a:schemeClr val="bg1"/>
        </a:buClr>
        <a:buSzPct val="70000"/>
        <a:buFont typeface="Arial" panose="020B0604020202020204" pitchFamily="34" charset="0"/>
        <a:buChar char="•"/>
        <a:defRPr sz="2000" kern="1200">
          <a:solidFill>
            <a:schemeClr val="bg1"/>
          </a:solidFill>
          <a:latin typeface="+mn-lt"/>
          <a:ea typeface="+mn-ea"/>
          <a:cs typeface="+mn-cs"/>
        </a:defRPr>
      </a:lvl2pPr>
      <a:lvl3pPr marL="1143000" indent="-228600" algn="l" defTabSz="914400" rtl="0" eaLnBrk="1" latinLnBrk="0" hangingPunct="1">
        <a:lnSpc>
          <a:spcPct val="90000"/>
        </a:lnSpc>
        <a:spcBef>
          <a:spcPct val="30000"/>
        </a:spcBef>
        <a:buClr>
          <a:schemeClr val="bg1"/>
        </a:buClr>
        <a:buSzPct val="70000"/>
        <a:buFont typeface="Arial" panose="020B0604020202020204" pitchFamily="34" charset="0"/>
        <a:buChar char="•"/>
        <a:defRPr sz="1800" kern="1200">
          <a:solidFill>
            <a:schemeClr val="bg1"/>
          </a:solidFill>
          <a:latin typeface="+mn-lt"/>
          <a:ea typeface="+mn-ea"/>
          <a:cs typeface="+mn-cs"/>
        </a:defRPr>
      </a:lvl3pPr>
      <a:lvl4pPr marL="1600200" indent="-228600" algn="l" defTabSz="914400" rtl="0" eaLnBrk="1" latinLnBrk="0" hangingPunct="1">
        <a:lnSpc>
          <a:spcPct val="90000"/>
        </a:lnSpc>
        <a:spcBef>
          <a:spcPct val="30000"/>
        </a:spcBef>
        <a:buClr>
          <a:schemeClr val="bg1"/>
        </a:buClr>
        <a:buSzPct val="70000"/>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ct val="30000"/>
        </a:spcBef>
        <a:buClr>
          <a:schemeClr val="bg1"/>
        </a:buClr>
        <a:buSzPct val="70000"/>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ct val="30000"/>
        </a:spcBef>
        <a:buClr>
          <a:schemeClr val="bg1"/>
        </a:buClr>
        <a:buSzPct val="70000"/>
        <a:buFont typeface="Arial" panose="020B0604020202020204" pitchFamily="34" charset="0"/>
        <a:buChar char="•"/>
        <a:defRPr sz="1800" kern="1200">
          <a:solidFill>
            <a:schemeClr val="bg2"/>
          </a:solidFill>
          <a:latin typeface="+mn-lt"/>
          <a:ea typeface="+mn-ea"/>
          <a:cs typeface="+mn-cs"/>
        </a:defRPr>
      </a:lvl6pPr>
      <a:lvl7pPr marL="2971800" indent="-228600" algn="l" defTabSz="914400" rtl="0" eaLnBrk="1" latinLnBrk="0" hangingPunct="1">
        <a:lnSpc>
          <a:spcPct val="90000"/>
        </a:lnSpc>
        <a:spcBef>
          <a:spcPct val="30000"/>
        </a:spcBef>
        <a:buClr>
          <a:schemeClr val="bg1"/>
        </a:buClr>
        <a:buSzPct val="70000"/>
        <a:buFont typeface="Arial" panose="020B0604020202020204" pitchFamily="34" charset="0"/>
        <a:buChar char="•"/>
        <a:defRPr sz="1800" kern="1200">
          <a:solidFill>
            <a:schemeClr val="bg2"/>
          </a:solidFill>
          <a:latin typeface="+mn-lt"/>
          <a:ea typeface="+mn-ea"/>
          <a:cs typeface="+mn-cs"/>
        </a:defRPr>
      </a:lvl7pPr>
      <a:lvl8pPr marL="3429000" indent="-228600" algn="l" defTabSz="914400" rtl="0" eaLnBrk="1" latinLnBrk="0" hangingPunct="1">
        <a:lnSpc>
          <a:spcPct val="90000"/>
        </a:lnSpc>
        <a:spcBef>
          <a:spcPct val="30000"/>
        </a:spcBef>
        <a:buClr>
          <a:schemeClr val="bg1"/>
        </a:buClr>
        <a:buSzPct val="70000"/>
        <a:buFont typeface="Arial" panose="020B0604020202020204" pitchFamily="34" charset="0"/>
        <a:buChar char="•"/>
        <a:defRPr sz="1800" kern="1200">
          <a:solidFill>
            <a:schemeClr val="bg2"/>
          </a:solidFill>
          <a:latin typeface="+mn-lt"/>
          <a:ea typeface="+mn-ea"/>
          <a:cs typeface="+mn-cs"/>
        </a:defRPr>
      </a:lvl8pPr>
      <a:lvl9pPr marL="3886200" indent="-228600" algn="l" defTabSz="914400" rtl="0" eaLnBrk="1" latinLnBrk="0" hangingPunct="1">
        <a:lnSpc>
          <a:spcPct val="90000"/>
        </a:lnSpc>
        <a:spcBef>
          <a:spcPct val="30000"/>
        </a:spcBef>
        <a:buClr>
          <a:schemeClr val="bg1"/>
        </a:buClr>
        <a:buSzPct val="70000"/>
        <a:buFont typeface="Arial" panose="020B0604020202020204" pitchFamily="34" charset="0"/>
        <a:buChar char="•"/>
        <a:defRPr sz="1800" kern="1200">
          <a:solidFill>
            <a:schemeClr val="bg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0" orient="horz" pos="2160" userDrawn="1">
          <p15:clr>
            <a:srgbClr val="F26B43"/>
          </p15:clr>
        </p15:guide>
        <p15:guide id="1" pos="3840" userDrawn="1">
          <p15:clr>
            <a:srgbClr val="F26B43"/>
          </p15:clr>
        </p15:guide>
        <p15:guide id="2" pos="288" userDrawn="1">
          <p15:clr>
            <a:srgbClr val="F26B43"/>
          </p15:clr>
        </p15:guide>
        <p15:guide id="3" pos="6648" userDrawn="1">
          <p15:clr>
            <a:srgbClr val="F26B43"/>
          </p15:clr>
        </p15:guide>
        <p15:guide id="4" orient="horz" pos="3528" userDrawn="1">
          <p15:clr>
            <a:srgbClr val="F26B43"/>
          </p15:clr>
        </p15:guide>
        <p15:guide id="5" orient="horz" pos="1128"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hyperlink" Target="https://m.egwwritings.org/en/book/1965.38474#38474" TargetMode="Externa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hyperlink" Target="https://m.egwwritings.org/en/book/1965.35732#35732" TargetMode="Externa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hyperlink" Target="https://m.egwwritings.org/en/book/1965.38262#38262" TargetMode="External"/><Relationship Id="rId2" Type="http://schemas.openxmlformats.org/officeDocument/2006/relationships/hyperlink" Target="https://m.egwwritings.org/en/book/1965.422#422" TargetMode="External"/><Relationship Id="rId1" Type="http://schemas.openxmlformats.org/officeDocument/2006/relationships/slideLayout" Target="../slideLayouts/slideLayout1.xml"/><Relationship Id="rId4" Type="http://schemas.openxmlformats.org/officeDocument/2006/relationships/hyperlink" Target="https://m.egwwritings.org/en/book/1965.32868#32868"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8" Type="http://schemas.openxmlformats.org/officeDocument/2006/relationships/image" Target="../media/image11.emf"/><Relationship Id="rId3" Type="http://schemas.openxmlformats.org/officeDocument/2006/relationships/customXml" Target="../ink/ink1.xml"/><Relationship Id="rId7" Type="http://schemas.openxmlformats.org/officeDocument/2006/relationships/customXml" Target="../ink/ink3.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0.emf"/><Relationship Id="rId5" Type="http://schemas.openxmlformats.org/officeDocument/2006/relationships/customXml" Target="../ink/ink2.xml"/><Relationship Id="rId4" Type="http://schemas.openxmlformats.org/officeDocument/2006/relationships/image" Target="../media/image9.emf"/></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hyperlink" Target="https://m.egwwritings.org/en/book/1965.45239#45239" TargetMode="External"/><Relationship Id="rId2" Type="http://schemas.openxmlformats.org/officeDocument/2006/relationships/hyperlink" Target="https://m.egwwritings.org/en/book/1965.46812#46812" TargetMode="External"/><Relationship Id="rId1" Type="http://schemas.openxmlformats.org/officeDocument/2006/relationships/slideLayout" Target="../slideLayouts/slideLayout1.xml"/><Relationship Id="rId5" Type="http://schemas.openxmlformats.org/officeDocument/2006/relationships/hyperlink" Target="https://m.egwwritings.org/en/book/1965.45481#45481" TargetMode="External"/><Relationship Id="rId4" Type="http://schemas.openxmlformats.org/officeDocument/2006/relationships/hyperlink" Target="https://m.egwwritings.org/en/book/1965.47251#47251" TargetMode="Externa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2" Type="http://schemas.openxmlformats.org/officeDocument/2006/relationships/hyperlink" Target="https://m.egwwritings.org/en/book/1965.59515#59515" TargetMode="External"/><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2" Type="http://schemas.openxmlformats.org/officeDocument/2006/relationships/hyperlink" Target="https://m.egwwritings.org/en/book/1965.62291#62291" TargetMode="Externa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8.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Planning for Success</a:t>
            </a:r>
            <a:endParaRPr lang="en-US" dirty="0"/>
          </a:p>
        </p:txBody>
      </p:sp>
      <p:sp>
        <p:nvSpPr>
          <p:cNvPr id="3" name="Subtitle 2"/>
          <p:cNvSpPr>
            <a:spLocks noGrp="1"/>
          </p:cNvSpPr>
          <p:nvPr>
            <p:ph type="subTitle" idx="1"/>
          </p:nvPr>
        </p:nvSpPr>
        <p:spPr/>
        <p:txBody>
          <a:bodyPr>
            <a:normAutofit/>
          </a:bodyPr>
          <a:lstStyle/>
          <a:p>
            <a:r>
              <a:rPr lang="en-US" sz="3600" dirty="0" smtClean="0"/>
              <a:t>Colossians 3, Ephesians 4-5, and </a:t>
            </a:r>
            <a:r>
              <a:rPr lang="en-US" sz="3600" dirty="0" smtClean="0"/>
              <a:t>1 </a:t>
            </a:r>
            <a:r>
              <a:rPr lang="en-US" sz="3600"/>
              <a:t>Timothy </a:t>
            </a:r>
            <a:r>
              <a:rPr lang="en-US" sz="3600" smtClean="0"/>
              <a:t>4-6 </a:t>
            </a:r>
            <a:endParaRPr lang="en-US" sz="3600" dirty="0"/>
          </a:p>
        </p:txBody>
      </p:sp>
      <p:sp>
        <p:nvSpPr>
          <p:cNvPr id="5" name="TextBox 4"/>
          <p:cNvSpPr txBox="1"/>
          <p:nvPr/>
        </p:nvSpPr>
        <p:spPr>
          <a:xfrm>
            <a:off x="3110753" y="5873115"/>
            <a:ext cx="5970494" cy="738664"/>
          </a:xfrm>
          <a:prstGeom prst="rect">
            <a:avLst/>
          </a:prstGeom>
          <a:noFill/>
          <a:ln>
            <a:solidFill>
              <a:schemeClr val="tx2"/>
            </a:solidFill>
          </a:ln>
        </p:spPr>
        <p:txBody>
          <a:bodyPr wrap="square" rtlCol="0">
            <a:spAutoFit/>
          </a:bodyPr>
          <a:lstStyle/>
          <a:p>
            <a:pPr algn="ctr"/>
            <a:r>
              <a:rPr lang="en-US" sz="2400" dirty="0">
                <a:solidFill>
                  <a:schemeClr val="bg1"/>
                </a:solidFill>
              </a:rPr>
              <a:t>Lesson </a:t>
            </a:r>
            <a:r>
              <a:rPr lang="en-US" sz="2400" dirty="0" smtClean="0">
                <a:solidFill>
                  <a:schemeClr val="bg1"/>
                </a:solidFill>
              </a:rPr>
              <a:t>8, </a:t>
            </a:r>
            <a:r>
              <a:rPr lang="en-US" sz="2400" dirty="0">
                <a:solidFill>
                  <a:schemeClr val="bg1"/>
                </a:solidFill>
              </a:rPr>
              <a:t>1</a:t>
            </a:r>
            <a:r>
              <a:rPr lang="en-US" sz="2400" baseline="30000" dirty="0">
                <a:solidFill>
                  <a:schemeClr val="bg1"/>
                </a:solidFill>
              </a:rPr>
              <a:t>st</a:t>
            </a:r>
            <a:r>
              <a:rPr lang="en-US" sz="2400" dirty="0">
                <a:solidFill>
                  <a:schemeClr val="bg1"/>
                </a:solidFill>
              </a:rPr>
              <a:t> Quarter 2023</a:t>
            </a:r>
          </a:p>
          <a:p>
            <a:endParaRPr lang="en-US" dirty="0" err="1" smtClean="0"/>
          </a:p>
        </p:txBody>
      </p:sp>
    </p:spTree>
    <p:extLst>
      <p:ext uri="{BB962C8B-B14F-4D97-AF65-F5344CB8AC3E}">
        <p14:creationId xmlns:p14="http://schemas.microsoft.com/office/powerpoint/2010/main" val="19908815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dirty="0" smtClean="0"/>
              <a:t>Learning to Count:  Matthew 5:11-12</a:t>
            </a:r>
            <a:endParaRPr lang="en-US" dirty="0"/>
          </a:p>
        </p:txBody>
      </p:sp>
      <p:sp>
        <p:nvSpPr>
          <p:cNvPr id="14" name="Content Placeholder 13"/>
          <p:cNvSpPr>
            <a:spLocks noGrp="1"/>
          </p:cNvSpPr>
          <p:nvPr>
            <p:ph idx="1"/>
          </p:nvPr>
        </p:nvSpPr>
        <p:spPr/>
        <p:txBody>
          <a:bodyPr>
            <a:normAutofit/>
          </a:bodyPr>
          <a:lstStyle/>
          <a:p>
            <a:r>
              <a:rPr lang="en-US" sz="3600" b="1" baseline="30000" dirty="0"/>
              <a:t>11 </a:t>
            </a:r>
            <a:r>
              <a:rPr lang="en-US" sz="3600" dirty="0"/>
              <a:t>Blessed are ye, when men shall revile you, and persecute you, and shall say all manner of evil against you falsely, for my sake.</a:t>
            </a:r>
          </a:p>
          <a:p>
            <a:r>
              <a:rPr lang="en-US" sz="3600" b="1" baseline="30000" dirty="0"/>
              <a:t>12 </a:t>
            </a:r>
            <a:r>
              <a:rPr lang="en-US" sz="3600" dirty="0"/>
              <a:t>Rejoice, and be exceeding glad: for great is your reward in heaven: for so persecuted they the prophets which were before you.</a:t>
            </a:r>
          </a:p>
        </p:txBody>
      </p:sp>
    </p:spTree>
    <p:extLst>
      <p:ext uri="{BB962C8B-B14F-4D97-AF65-F5344CB8AC3E}">
        <p14:creationId xmlns:p14="http://schemas.microsoft.com/office/powerpoint/2010/main" val="566857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dirty="0" smtClean="0"/>
              <a:t>Learning to Count:  Matthew 7:13-14</a:t>
            </a:r>
            <a:endParaRPr lang="en-US" dirty="0"/>
          </a:p>
        </p:txBody>
      </p:sp>
      <p:sp>
        <p:nvSpPr>
          <p:cNvPr id="14" name="Content Placeholder 13"/>
          <p:cNvSpPr>
            <a:spLocks noGrp="1"/>
          </p:cNvSpPr>
          <p:nvPr>
            <p:ph idx="1"/>
          </p:nvPr>
        </p:nvSpPr>
        <p:spPr/>
        <p:txBody>
          <a:bodyPr>
            <a:normAutofit/>
          </a:bodyPr>
          <a:lstStyle/>
          <a:p>
            <a:r>
              <a:rPr lang="en-US" sz="3600" b="1" baseline="30000" dirty="0"/>
              <a:t>13 </a:t>
            </a:r>
            <a:r>
              <a:rPr lang="en-US" sz="3600" dirty="0"/>
              <a:t>Enter ye in at the strait gate: for wide is the gate, and broad is the way, that </a:t>
            </a:r>
            <a:r>
              <a:rPr lang="en-US" sz="3600" dirty="0" err="1"/>
              <a:t>leadeth</a:t>
            </a:r>
            <a:r>
              <a:rPr lang="en-US" sz="3600" dirty="0"/>
              <a:t> to destruction, and many there be which go in thereat:</a:t>
            </a:r>
          </a:p>
          <a:p>
            <a:r>
              <a:rPr lang="en-US" sz="3600" b="1" baseline="30000" dirty="0"/>
              <a:t>14 </a:t>
            </a:r>
            <a:r>
              <a:rPr lang="en-US" sz="3600" dirty="0"/>
              <a:t>Because strait is the gate, and narrow is the way, which </a:t>
            </a:r>
            <a:r>
              <a:rPr lang="en-US" sz="3600" dirty="0" err="1"/>
              <a:t>leadeth</a:t>
            </a:r>
            <a:r>
              <a:rPr lang="en-US" sz="3600" dirty="0"/>
              <a:t> unto life, and few there be that find it.</a:t>
            </a:r>
          </a:p>
        </p:txBody>
      </p:sp>
    </p:spTree>
    <p:extLst>
      <p:ext uri="{BB962C8B-B14F-4D97-AF65-F5344CB8AC3E}">
        <p14:creationId xmlns:p14="http://schemas.microsoft.com/office/powerpoint/2010/main" val="346487024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dirty="0" smtClean="0"/>
              <a:t>Learning to Count:  Genesis 7:22-23</a:t>
            </a:r>
            <a:endParaRPr lang="en-US" dirty="0"/>
          </a:p>
        </p:txBody>
      </p:sp>
      <p:sp>
        <p:nvSpPr>
          <p:cNvPr id="14" name="Content Placeholder 13"/>
          <p:cNvSpPr>
            <a:spLocks noGrp="1"/>
          </p:cNvSpPr>
          <p:nvPr>
            <p:ph idx="1"/>
          </p:nvPr>
        </p:nvSpPr>
        <p:spPr/>
        <p:txBody>
          <a:bodyPr>
            <a:normAutofit lnSpcReduction="10000"/>
          </a:bodyPr>
          <a:lstStyle/>
          <a:p>
            <a:r>
              <a:rPr lang="en-US" sz="3600" b="1" baseline="30000" dirty="0"/>
              <a:t>22 </a:t>
            </a:r>
            <a:r>
              <a:rPr lang="en-US" sz="3600" dirty="0"/>
              <a:t>All in whose nostrils was the breath of life, of all that was in the dry land, died.</a:t>
            </a:r>
          </a:p>
          <a:p>
            <a:r>
              <a:rPr lang="en-US" sz="3600" b="1" baseline="30000" dirty="0"/>
              <a:t>23 </a:t>
            </a:r>
            <a:r>
              <a:rPr lang="en-US" sz="3600" dirty="0"/>
              <a:t>And every living substance was destroyed which was upon the face of the ground, both man, and cattle, and the creeping things, and the fowl of the heaven; and they were destroyed from the earth: and Noah only remained alive, and they that were with him in the ark.</a:t>
            </a:r>
          </a:p>
        </p:txBody>
      </p:sp>
    </p:spTree>
    <p:extLst>
      <p:ext uri="{BB962C8B-B14F-4D97-AF65-F5344CB8AC3E}">
        <p14:creationId xmlns:p14="http://schemas.microsoft.com/office/powerpoint/2010/main" val="309824025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457200" y="639794"/>
            <a:ext cx="10096500" cy="623928"/>
          </a:xfrm>
        </p:spPr>
        <p:txBody>
          <a:bodyPr>
            <a:normAutofit/>
          </a:bodyPr>
          <a:lstStyle/>
          <a:p>
            <a:r>
              <a:rPr lang="en-US" dirty="0" smtClean="0"/>
              <a:t>Learning to Count:  Luke 6:60-61, 66-67, 70</a:t>
            </a:r>
            <a:endParaRPr lang="en-US" dirty="0"/>
          </a:p>
        </p:txBody>
      </p:sp>
      <p:sp>
        <p:nvSpPr>
          <p:cNvPr id="14" name="Content Placeholder 13"/>
          <p:cNvSpPr>
            <a:spLocks noGrp="1"/>
          </p:cNvSpPr>
          <p:nvPr>
            <p:ph idx="1"/>
          </p:nvPr>
        </p:nvSpPr>
        <p:spPr>
          <a:xfrm>
            <a:off x="457199" y="1479479"/>
            <a:ext cx="11255339" cy="4124152"/>
          </a:xfrm>
        </p:spPr>
        <p:txBody>
          <a:bodyPr>
            <a:noAutofit/>
          </a:bodyPr>
          <a:lstStyle/>
          <a:p>
            <a:r>
              <a:rPr lang="en-US" sz="3200" b="1" baseline="30000" dirty="0"/>
              <a:t>60 </a:t>
            </a:r>
            <a:r>
              <a:rPr lang="en-US" sz="3200" dirty="0"/>
              <a:t>Many therefore of his disciples, when they had heard this, said, This is an hard saying; who can hear it?</a:t>
            </a:r>
          </a:p>
          <a:p>
            <a:r>
              <a:rPr lang="en-US" sz="3200" b="1" baseline="30000" dirty="0"/>
              <a:t>61 </a:t>
            </a:r>
            <a:r>
              <a:rPr lang="en-US" sz="3200" dirty="0"/>
              <a:t>When Jesus knew in himself that his disciples murmured at it, he said unto them, Doth this offend you?</a:t>
            </a:r>
          </a:p>
          <a:p>
            <a:pPr marL="0" indent="0">
              <a:buNone/>
            </a:pPr>
            <a:r>
              <a:rPr lang="en-US" sz="1800" b="1" baseline="30000" dirty="0" smtClean="0"/>
              <a:t>                                               </a:t>
            </a:r>
            <a:r>
              <a:rPr lang="en-US" sz="1800" b="1" dirty="0" smtClean="0"/>
              <a:t> …</a:t>
            </a:r>
            <a:endParaRPr lang="en-US" sz="1800" b="1" baseline="30000" dirty="0" smtClean="0"/>
          </a:p>
          <a:p>
            <a:r>
              <a:rPr lang="en-US" sz="3200" b="1" baseline="30000" dirty="0" smtClean="0"/>
              <a:t>66</a:t>
            </a:r>
            <a:r>
              <a:rPr lang="en-US" sz="3200" b="1" baseline="30000" dirty="0"/>
              <a:t> </a:t>
            </a:r>
            <a:r>
              <a:rPr lang="en-US" sz="3200" dirty="0"/>
              <a:t>From that time many of his disciples went back, and walked no more with him.</a:t>
            </a:r>
          </a:p>
          <a:p>
            <a:r>
              <a:rPr lang="en-US" sz="3200" b="1" baseline="30000" dirty="0"/>
              <a:t>67 </a:t>
            </a:r>
            <a:r>
              <a:rPr lang="en-US" sz="3200" dirty="0"/>
              <a:t>Then said Jesus unto the twelve, Will ye also go away?</a:t>
            </a:r>
          </a:p>
          <a:p>
            <a:pPr marL="0" indent="0">
              <a:buNone/>
            </a:pPr>
            <a:r>
              <a:rPr lang="en-US" sz="2000" dirty="0" smtClean="0"/>
              <a:t>                                …</a:t>
            </a:r>
            <a:endParaRPr lang="en-US" sz="2000" dirty="0"/>
          </a:p>
          <a:p>
            <a:r>
              <a:rPr lang="en-US" sz="3200" b="1" baseline="30000" dirty="0" smtClean="0"/>
              <a:t>70</a:t>
            </a:r>
            <a:r>
              <a:rPr lang="en-US" sz="3200" b="1" baseline="30000" dirty="0"/>
              <a:t> </a:t>
            </a:r>
            <a:r>
              <a:rPr lang="en-US" sz="3200" dirty="0"/>
              <a:t>Jesus answered them, Have not I chosen you twelve, and one of you is a devil?</a:t>
            </a:r>
          </a:p>
        </p:txBody>
      </p:sp>
    </p:spTree>
    <p:extLst>
      <p:ext uri="{BB962C8B-B14F-4D97-AF65-F5344CB8AC3E}">
        <p14:creationId xmlns:p14="http://schemas.microsoft.com/office/powerpoint/2010/main" val="177737282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dirty="0" smtClean="0"/>
              <a:t>Learning to Count:  Luke 4:28-30</a:t>
            </a:r>
            <a:endParaRPr lang="en-US" dirty="0"/>
          </a:p>
        </p:txBody>
      </p:sp>
      <p:sp>
        <p:nvSpPr>
          <p:cNvPr id="14" name="Content Placeholder 13"/>
          <p:cNvSpPr>
            <a:spLocks noGrp="1"/>
          </p:cNvSpPr>
          <p:nvPr>
            <p:ph idx="1"/>
          </p:nvPr>
        </p:nvSpPr>
        <p:spPr/>
        <p:txBody>
          <a:bodyPr>
            <a:normAutofit lnSpcReduction="10000"/>
          </a:bodyPr>
          <a:lstStyle/>
          <a:p>
            <a:r>
              <a:rPr lang="en-US" sz="3600" b="1" baseline="30000" dirty="0"/>
              <a:t>28 </a:t>
            </a:r>
            <a:r>
              <a:rPr lang="en-US" sz="3600" dirty="0"/>
              <a:t>And all they in the synagogue, when they heard these things, were filled with wrath,</a:t>
            </a:r>
          </a:p>
          <a:p>
            <a:r>
              <a:rPr lang="en-US" sz="3600" b="1" baseline="30000" dirty="0"/>
              <a:t>29 </a:t>
            </a:r>
            <a:r>
              <a:rPr lang="en-US" sz="3600" dirty="0"/>
              <a:t>And rose up, and thrust him out of the city, and led him unto the brow of the hill whereon their city was built, that they might cast him down headlong.</a:t>
            </a:r>
          </a:p>
          <a:p>
            <a:r>
              <a:rPr lang="en-US" sz="3600" b="1" baseline="30000" dirty="0"/>
              <a:t>30 </a:t>
            </a:r>
            <a:r>
              <a:rPr lang="en-US" sz="3600" dirty="0"/>
              <a:t>But he passing through the midst of them went his way,</a:t>
            </a:r>
          </a:p>
        </p:txBody>
      </p:sp>
    </p:spTree>
    <p:extLst>
      <p:ext uri="{BB962C8B-B14F-4D97-AF65-F5344CB8AC3E}">
        <p14:creationId xmlns:p14="http://schemas.microsoft.com/office/powerpoint/2010/main" val="378855976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dirty="0" smtClean="0"/>
              <a:t>Learning to Count:  2 Corinthians 4:3-5</a:t>
            </a:r>
            <a:endParaRPr lang="en-US" dirty="0"/>
          </a:p>
        </p:txBody>
      </p:sp>
      <p:sp>
        <p:nvSpPr>
          <p:cNvPr id="14" name="Content Placeholder 13"/>
          <p:cNvSpPr>
            <a:spLocks noGrp="1"/>
          </p:cNvSpPr>
          <p:nvPr>
            <p:ph idx="1"/>
          </p:nvPr>
        </p:nvSpPr>
        <p:spPr/>
        <p:txBody>
          <a:bodyPr>
            <a:normAutofit fontScale="92500"/>
          </a:bodyPr>
          <a:lstStyle/>
          <a:p>
            <a:r>
              <a:rPr lang="en-US" sz="3600" b="1" baseline="30000" dirty="0"/>
              <a:t>3 </a:t>
            </a:r>
            <a:r>
              <a:rPr lang="en-US" sz="3600" dirty="0"/>
              <a:t>But if our gospel be hid, it is hid to them that are lost:</a:t>
            </a:r>
          </a:p>
          <a:p>
            <a:r>
              <a:rPr lang="en-US" sz="3600" b="1" baseline="30000" dirty="0"/>
              <a:t>4 </a:t>
            </a:r>
            <a:r>
              <a:rPr lang="en-US" sz="3600" dirty="0"/>
              <a:t>In whom the god of this world hath blinded the minds of them which believe not, lest the light of the glorious gospel of Christ, who is the image of God, should shine unto them.</a:t>
            </a:r>
          </a:p>
          <a:p>
            <a:r>
              <a:rPr lang="en-US" sz="3600" b="1" baseline="30000" dirty="0"/>
              <a:t>5 </a:t>
            </a:r>
            <a:r>
              <a:rPr lang="en-US" sz="3600" dirty="0"/>
              <a:t>For we preach not ourselves, but Christ Jesus the Lord; and ourselves your servants for Jesus' sake.</a:t>
            </a:r>
          </a:p>
        </p:txBody>
      </p:sp>
    </p:spTree>
    <p:extLst>
      <p:ext uri="{BB962C8B-B14F-4D97-AF65-F5344CB8AC3E}">
        <p14:creationId xmlns:p14="http://schemas.microsoft.com/office/powerpoint/2010/main" val="145413292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dirty="0" smtClean="0"/>
              <a:t>Learning to Count:  1 Corinthians 2:14</a:t>
            </a:r>
            <a:endParaRPr lang="en-US" dirty="0"/>
          </a:p>
        </p:txBody>
      </p:sp>
      <p:sp>
        <p:nvSpPr>
          <p:cNvPr id="14" name="Content Placeholder 13"/>
          <p:cNvSpPr>
            <a:spLocks noGrp="1"/>
          </p:cNvSpPr>
          <p:nvPr>
            <p:ph idx="1"/>
          </p:nvPr>
        </p:nvSpPr>
        <p:spPr/>
        <p:txBody>
          <a:bodyPr>
            <a:normAutofit/>
          </a:bodyPr>
          <a:lstStyle/>
          <a:p>
            <a:r>
              <a:rPr lang="en-US" sz="3600" b="1" baseline="30000" dirty="0"/>
              <a:t>14 </a:t>
            </a:r>
            <a:r>
              <a:rPr lang="en-US" sz="3600" dirty="0"/>
              <a:t>But the natural man </a:t>
            </a:r>
            <a:r>
              <a:rPr lang="en-US" sz="3600" dirty="0" err="1"/>
              <a:t>receiveth</a:t>
            </a:r>
            <a:r>
              <a:rPr lang="en-US" sz="3600" dirty="0"/>
              <a:t> not the things of the Spirit of God: for they are foolishness unto him: neither can he know them, because they are spiritually discerned.</a:t>
            </a:r>
          </a:p>
        </p:txBody>
      </p:sp>
    </p:spTree>
    <p:extLst>
      <p:ext uri="{BB962C8B-B14F-4D97-AF65-F5344CB8AC3E}">
        <p14:creationId xmlns:p14="http://schemas.microsoft.com/office/powerpoint/2010/main" val="357711335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dirty="0" smtClean="0"/>
              <a:t>Learning to Count:  Genesis 19:12-15, 24-25</a:t>
            </a:r>
            <a:endParaRPr lang="en-US" dirty="0"/>
          </a:p>
        </p:txBody>
      </p:sp>
      <p:sp>
        <p:nvSpPr>
          <p:cNvPr id="14" name="Content Placeholder 13"/>
          <p:cNvSpPr>
            <a:spLocks noGrp="1"/>
          </p:cNvSpPr>
          <p:nvPr>
            <p:ph idx="1"/>
          </p:nvPr>
        </p:nvSpPr>
        <p:spPr/>
        <p:txBody>
          <a:bodyPr>
            <a:normAutofit/>
          </a:bodyPr>
          <a:lstStyle/>
          <a:p>
            <a:r>
              <a:rPr lang="en-US" sz="3600" b="1" baseline="30000" dirty="0"/>
              <a:t>12 </a:t>
            </a:r>
            <a:r>
              <a:rPr lang="en-US" sz="3600" dirty="0"/>
              <a:t>And the men said unto Lot, Hast thou here any besides? son in law, and thy sons, and thy daughters, and whatsoever thou hast in the city, bring them out of this place:</a:t>
            </a:r>
          </a:p>
          <a:p>
            <a:r>
              <a:rPr lang="en-US" sz="3600" b="1" baseline="30000" dirty="0"/>
              <a:t>13 </a:t>
            </a:r>
            <a:r>
              <a:rPr lang="en-US" sz="3600" dirty="0"/>
              <a:t>For we will destroy this place, because the cry of them is waxen great before the face of the </a:t>
            </a:r>
            <a:r>
              <a:rPr lang="en-US" sz="3600" cap="small" dirty="0"/>
              <a:t>Lord</a:t>
            </a:r>
            <a:r>
              <a:rPr lang="en-US" sz="3600" dirty="0"/>
              <a:t>; and the </a:t>
            </a:r>
            <a:r>
              <a:rPr lang="en-US" sz="3600" cap="small" dirty="0"/>
              <a:t>Lord</a:t>
            </a:r>
            <a:r>
              <a:rPr lang="en-US" sz="3600" dirty="0"/>
              <a:t> hath sent us to destroy it</a:t>
            </a:r>
            <a:r>
              <a:rPr lang="en-US" sz="3600" dirty="0" smtClean="0"/>
              <a:t>.</a:t>
            </a:r>
            <a:endParaRPr lang="en-US" sz="3600" dirty="0"/>
          </a:p>
        </p:txBody>
      </p:sp>
    </p:spTree>
    <p:extLst>
      <p:ext uri="{BB962C8B-B14F-4D97-AF65-F5344CB8AC3E}">
        <p14:creationId xmlns:p14="http://schemas.microsoft.com/office/powerpoint/2010/main" val="329776079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dirty="0" smtClean="0"/>
              <a:t>Learning to Count:  Genesis 19:12-15, 24-25</a:t>
            </a:r>
            <a:endParaRPr lang="en-US" dirty="0"/>
          </a:p>
        </p:txBody>
      </p:sp>
      <p:sp>
        <p:nvSpPr>
          <p:cNvPr id="14" name="Content Placeholder 13"/>
          <p:cNvSpPr>
            <a:spLocks noGrp="1"/>
          </p:cNvSpPr>
          <p:nvPr>
            <p:ph idx="1"/>
          </p:nvPr>
        </p:nvSpPr>
        <p:spPr/>
        <p:txBody>
          <a:bodyPr>
            <a:normAutofit fontScale="92500" lnSpcReduction="10000"/>
          </a:bodyPr>
          <a:lstStyle/>
          <a:p>
            <a:r>
              <a:rPr lang="en-US" sz="3600" b="1" baseline="30000" dirty="0" smtClean="0"/>
              <a:t>14</a:t>
            </a:r>
            <a:r>
              <a:rPr lang="en-US" sz="3600" b="1" baseline="30000" dirty="0"/>
              <a:t> </a:t>
            </a:r>
            <a:r>
              <a:rPr lang="en-US" sz="3600" dirty="0"/>
              <a:t>And Lot went out, and </a:t>
            </a:r>
            <a:r>
              <a:rPr lang="en-US" sz="3600" dirty="0" err="1"/>
              <a:t>spake</a:t>
            </a:r>
            <a:r>
              <a:rPr lang="en-US" sz="3600" dirty="0"/>
              <a:t> unto his sons in law, which married his daughters, and said, Up, get you out of this place; for the </a:t>
            </a:r>
            <a:r>
              <a:rPr lang="en-US" sz="3600" cap="small" dirty="0"/>
              <a:t>Lord</a:t>
            </a:r>
            <a:r>
              <a:rPr lang="en-US" sz="3600" dirty="0"/>
              <a:t> will destroy this city. </a:t>
            </a:r>
            <a:r>
              <a:rPr lang="en-US" sz="3600" b="1" dirty="0"/>
              <a:t>But he seemed as one that mocked unto his sons in law.</a:t>
            </a:r>
          </a:p>
          <a:p>
            <a:r>
              <a:rPr lang="en-US" sz="3600" b="1" baseline="30000" dirty="0"/>
              <a:t>15 </a:t>
            </a:r>
            <a:r>
              <a:rPr lang="en-US" sz="3600" dirty="0"/>
              <a:t>And when the morning arose, then the angels hastened Lot, saying, Arise, take thy wife, and thy two daughters, which are here; lest thou be consumed in the iniquity of the city.</a:t>
            </a:r>
          </a:p>
        </p:txBody>
      </p:sp>
    </p:spTree>
    <p:extLst>
      <p:ext uri="{BB962C8B-B14F-4D97-AF65-F5344CB8AC3E}">
        <p14:creationId xmlns:p14="http://schemas.microsoft.com/office/powerpoint/2010/main" val="267241156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dirty="0" smtClean="0"/>
              <a:t>Learning to Count:  Genesis 19:24-25</a:t>
            </a:r>
            <a:endParaRPr lang="en-US" dirty="0"/>
          </a:p>
        </p:txBody>
      </p:sp>
      <p:sp>
        <p:nvSpPr>
          <p:cNvPr id="14" name="Content Placeholder 13"/>
          <p:cNvSpPr>
            <a:spLocks noGrp="1"/>
          </p:cNvSpPr>
          <p:nvPr>
            <p:ph idx="1"/>
          </p:nvPr>
        </p:nvSpPr>
        <p:spPr/>
        <p:txBody>
          <a:bodyPr>
            <a:normAutofit/>
          </a:bodyPr>
          <a:lstStyle/>
          <a:p>
            <a:r>
              <a:rPr lang="en-US" sz="3600" b="1" baseline="30000" dirty="0"/>
              <a:t>24 </a:t>
            </a:r>
            <a:r>
              <a:rPr lang="en-US" sz="3600" dirty="0"/>
              <a:t>Then the </a:t>
            </a:r>
            <a:r>
              <a:rPr lang="en-US" sz="3600" cap="small" dirty="0"/>
              <a:t>Lord</a:t>
            </a:r>
            <a:r>
              <a:rPr lang="en-US" sz="3600" dirty="0"/>
              <a:t> rained upon Sodom and upon Gomorrah brimstone and fire from the </a:t>
            </a:r>
            <a:r>
              <a:rPr lang="en-US" sz="3600" cap="small" dirty="0"/>
              <a:t>Lord</a:t>
            </a:r>
            <a:r>
              <a:rPr lang="en-US" sz="3600" dirty="0"/>
              <a:t> out of heaven;</a:t>
            </a:r>
          </a:p>
          <a:p>
            <a:r>
              <a:rPr lang="en-US" sz="3600" b="1" baseline="30000" dirty="0"/>
              <a:t>25 </a:t>
            </a:r>
            <a:r>
              <a:rPr lang="en-US" sz="3600" dirty="0"/>
              <a:t>And he overthrew those cities, and all the plain, and all the inhabitants of the cities, and that which grew upon the ground.</a:t>
            </a:r>
          </a:p>
        </p:txBody>
      </p:sp>
    </p:spTree>
    <p:extLst>
      <p:ext uri="{BB962C8B-B14F-4D97-AF65-F5344CB8AC3E}">
        <p14:creationId xmlns:p14="http://schemas.microsoft.com/office/powerpoint/2010/main" val="427960405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t>Memory Text:  Colossians 3:23-24</a:t>
            </a:r>
            <a:endParaRPr lang="en-US" sz="5400" dirty="0"/>
          </a:p>
        </p:txBody>
      </p:sp>
      <p:sp>
        <p:nvSpPr>
          <p:cNvPr id="3" name="Content Placeholder 2"/>
          <p:cNvSpPr>
            <a:spLocks noGrp="1"/>
          </p:cNvSpPr>
          <p:nvPr>
            <p:ph idx="1"/>
          </p:nvPr>
        </p:nvSpPr>
        <p:spPr/>
        <p:txBody>
          <a:bodyPr>
            <a:noAutofit/>
          </a:bodyPr>
          <a:lstStyle/>
          <a:p>
            <a:r>
              <a:rPr lang="en-US" sz="4400" b="1" baseline="30000" dirty="0"/>
              <a:t>23 </a:t>
            </a:r>
            <a:r>
              <a:rPr lang="en-US" sz="4400" dirty="0"/>
              <a:t>And whatsoever ye do, do it heartily, as to the Lord, and not unto men;</a:t>
            </a:r>
          </a:p>
          <a:p>
            <a:r>
              <a:rPr lang="en-US" sz="4400" b="1" baseline="30000" dirty="0"/>
              <a:t>24 </a:t>
            </a:r>
            <a:r>
              <a:rPr lang="en-US" sz="4400" dirty="0"/>
              <a:t>Knowing that of the Lord ye shall receive the reward of the inheritance: for ye serve the Lord Christ.</a:t>
            </a:r>
          </a:p>
        </p:txBody>
      </p:sp>
      <p:sp>
        <p:nvSpPr>
          <p:cNvPr id="6" name="Slide Number Placeholder 5"/>
          <p:cNvSpPr>
            <a:spLocks noGrp="1"/>
          </p:cNvSpPr>
          <p:nvPr>
            <p:ph type="sldNum" sz="quarter" idx="12"/>
          </p:nvPr>
        </p:nvSpPr>
        <p:spPr/>
        <p:txBody>
          <a:bodyPr/>
          <a:lstStyle/>
          <a:p>
            <a:fld id="{E97799C9-84D9-46D2-A11E-BCF8A720529D}" type="slidenum">
              <a:rPr lang="en-US" smtClean="0"/>
              <a:t>2</a:t>
            </a:fld>
            <a:endParaRPr lang="en-US" dirty="0"/>
          </a:p>
        </p:txBody>
      </p:sp>
    </p:spTree>
    <p:extLst>
      <p:ext uri="{BB962C8B-B14F-4D97-AF65-F5344CB8AC3E}">
        <p14:creationId xmlns:p14="http://schemas.microsoft.com/office/powerpoint/2010/main" val="149133388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dirty="0" smtClean="0"/>
              <a:t>Learning to Count:  Genesis 19:24-25</a:t>
            </a:r>
            <a:endParaRPr lang="en-US" dirty="0"/>
          </a:p>
        </p:txBody>
      </p:sp>
      <p:sp>
        <p:nvSpPr>
          <p:cNvPr id="14" name="Content Placeholder 13"/>
          <p:cNvSpPr>
            <a:spLocks noGrp="1"/>
          </p:cNvSpPr>
          <p:nvPr>
            <p:ph idx="1"/>
          </p:nvPr>
        </p:nvSpPr>
        <p:spPr/>
        <p:txBody>
          <a:bodyPr>
            <a:normAutofit/>
          </a:bodyPr>
          <a:lstStyle/>
          <a:p>
            <a:r>
              <a:rPr lang="en-US" sz="3600" b="1" baseline="30000" dirty="0"/>
              <a:t>24 </a:t>
            </a:r>
            <a:r>
              <a:rPr lang="en-US" sz="3600" dirty="0"/>
              <a:t>Then the </a:t>
            </a:r>
            <a:r>
              <a:rPr lang="en-US" sz="3600" cap="small" dirty="0"/>
              <a:t>Lord</a:t>
            </a:r>
            <a:r>
              <a:rPr lang="en-US" sz="3600" dirty="0"/>
              <a:t> rained upon Sodom and upon Gomorrah brimstone and fire from the </a:t>
            </a:r>
            <a:r>
              <a:rPr lang="en-US" sz="3600" cap="small" dirty="0"/>
              <a:t>Lord</a:t>
            </a:r>
            <a:r>
              <a:rPr lang="en-US" sz="3600" dirty="0"/>
              <a:t> out of heaven;</a:t>
            </a:r>
          </a:p>
          <a:p>
            <a:r>
              <a:rPr lang="en-US" sz="3600" b="1" baseline="30000" dirty="0"/>
              <a:t>25 </a:t>
            </a:r>
            <a:r>
              <a:rPr lang="en-US" sz="3600" dirty="0"/>
              <a:t>And he overthrew those cities, and all the plain, and all the inhabitants of the cities, and that which grew upon the ground.</a:t>
            </a:r>
          </a:p>
        </p:txBody>
      </p:sp>
    </p:spTree>
    <p:extLst>
      <p:ext uri="{BB962C8B-B14F-4D97-AF65-F5344CB8AC3E}">
        <p14:creationId xmlns:p14="http://schemas.microsoft.com/office/powerpoint/2010/main" val="5718904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l"/>
            <a:r>
              <a:rPr lang="en-US" sz="4000" dirty="0" smtClean="0"/>
              <a:t>It seems clear that NUMBERS can’t determine success, since “few” find the way to life, while a great many run to destruction.  </a:t>
            </a:r>
            <a:endParaRPr lang="en-US" sz="4000" dirty="0"/>
          </a:p>
        </p:txBody>
      </p:sp>
      <p:sp>
        <p:nvSpPr>
          <p:cNvPr id="3" name="Subtitle 2"/>
          <p:cNvSpPr>
            <a:spLocks noGrp="1"/>
          </p:cNvSpPr>
          <p:nvPr>
            <p:ph type="subTitle" idx="1"/>
          </p:nvPr>
        </p:nvSpPr>
        <p:spPr/>
        <p:txBody>
          <a:bodyPr>
            <a:noAutofit/>
          </a:bodyPr>
          <a:lstStyle/>
          <a:p>
            <a:pPr algn="r"/>
            <a:r>
              <a:rPr lang="en-US" sz="3600" dirty="0" smtClean="0"/>
              <a:t>Let’s see what Paul has to say about success… as a prolific Bible writer, and the one who helped establish and maintain most of the Christian congregations in Asia, he should know what a successful church looks like!  </a:t>
            </a:r>
            <a:endParaRPr lang="en-US" sz="3600" dirty="0"/>
          </a:p>
        </p:txBody>
      </p:sp>
    </p:spTree>
    <p:extLst>
      <p:ext uri="{BB962C8B-B14F-4D97-AF65-F5344CB8AC3E}">
        <p14:creationId xmlns:p14="http://schemas.microsoft.com/office/powerpoint/2010/main" val="14601193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True Success:  </a:t>
            </a:r>
            <a:r>
              <a:rPr lang="en-US" dirty="0"/>
              <a:t>Colossians 3:1-4:6</a:t>
            </a:r>
          </a:p>
        </p:txBody>
      </p:sp>
      <p:sp>
        <p:nvSpPr>
          <p:cNvPr id="3" name="Content Placeholder 2"/>
          <p:cNvSpPr>
            <a:spLocks noGrp="1"/>
          </p:cNvSpPr>
          <p:nvPr>
            <p:ph idx="1"/>
          </p:nvPr>
        </p:nvSpPr>
        <p:spPr>
          <a:xfrm>
            <a:off x="457200" y="1541124"/>
            <a:ext cx="10896600" cy="4062507"/>
          </a:xfrm>
        </p:spPr>
        <p:txBody>
          <a:bodyPr>
            <a:noAutofit/>
          </a:bodyPr>
          <a:lstStyle/>
          <a:p>
            <a:r>
              <a:rPr lang="en-US" sz="3200" b="1" dirty="0"/>
              <a:t>3 </a:t>
            </a:r>
            <a:r>
              <a:rPr lang="en-US" sz="3200" dirty="0"/>
              <a:t>If ye then be risen with Christ, seek those things which are above, where Christ </a:t>
            </a:r>
            <a:r>
              <a:rPr lang="en-US" sz="3200" dirty="0" err="1"/>
              <a:t>sitteth</a:t>
            </a:r>
            <a:r>
              <a:rPr lang="en-US" sz="3200" dirty="0"/>
              <a:t> on the right hand of God.</a:t>
            </a:r>
          </a:p>
          <a:p>
            <a:r>
              <a:rPr lang="en-US" sz="3200" b="1" baseline="30000" dirty="0"/>
              <a:t>2 </a:t>
            </a:r>
            <a:r>
              <a:rPr lang="en-US" sz="3200" dirty="0"/>
              <a:t>Set your affection on things above, not on things on the earth.</a:t>
            </a:r>
          </a:p>
          <a:p>
            <a:r>
              <a:rPr lang="en-US" sz="3200" b="1" baseline="30000" dirty="0"/>
              <a:t>3 </a:t>
            </a:r>
            <a:r>
              <a:rPr lang="en-US" sz="3200" dirty="0"/>
              <a:t>For ye are dead, and your life is hid with Christ in God.</a:t>
            </a:r>
          </a:p>
          <a:p>
            <a:r>
              <a:rPr lang="en-US" sz="3200" b="1" baseline="30000" dirty="0"/>
              <a:t>4 </a:t>
            </a:r>
            <a:r>
              <a:rPr lang="en-US" sz="3200" dirty="0"/>
              <a:t>When Christ, who is our life, shall appear, then shall ye also appear with him in glory.</a:t>
            </a:r>
          </a:p>
          <a:p>
            <a:r>
              <a:rPr lang="en-US" sz="3200" b="1" baseline="30000" dirty="0"/>
              <a:t>5 </a:t>
            </a:r>
            <a:r>
              <a:rPr lang="en-US" sz="3200" dirty="0"/>
              <a:t>Mortify therefore your members which are upon the earth; </a:t>
            </a:r>
            <a:r>
              <a:rPr lang="en-US" sz="3200" dirty="0">
                <a:solidFill>
                  <a:schemeClr val="accent1">
                    <a:lumMod val="20000"/>
                    <a:lumOff val="80000"/>
                  </a:schemeClr>
                </a:solidFill>
              </a:rPr>
              <a:t>fornication, uncleanness, inordinate affection, evil concupiscence, and covetousness, which is idolatry:</a:t>
            </a:r>
          </a:p>
        </p:txBody>
      </p:sp>
      <p:sp>
        <p:nvSpPr>
          <p:cNvPr id="6" name="Slide Number Placeholder 5"/>
          <p:cNvSpPr>
            <a:spLocks noGrp="1"/>
          </p:cNvSpPr>
          <p:nvPr>
            <p:ph type="sldNum" sz="quarter" idx="12"/>
          </p:nvPr>
        </p:nvSpPr>
        <p:spPr/>
        <p:txBody>
          <a:bodyPr/>
          <a:lstStyle/>
          <a:p>
            <a:fld id="{E97799C9-84D9-46D2-A11E-BCF8A720529D}" type="slidenum">
              <a:rPr lang="en-US" smtClean="0"/>
              <a:t>22</a:t>
            </a:fld>
            <a:endParaRPr lang="en-US" dirty="0"/>
          </a:p>
        </p:txBody>
      </p:sp>
    </p:spTree>
    <p:extLst>
      <p:ext uri="{BB962C8B-B14F-4D97-AF65-F5344CB8AC3E}">
        <p14:creationId xmlns:p14="http://schemas.microsoft.com/office/powerpoint/2010/main" val="298200548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True </a:t>
            </a:r>
            <a:r>
              <a:rPr lang="en-US" dirty="0" smtClean="0"/>
              <a:t>Success:  </a:t>
            </a:r>
            <a:r>
              <a:rPr lang="en-US" dirty="0"/>
              <a:t>Colossians 3:6-4:6</a:t>
            </a:r>
          </a:p>
        </p:txBody>
      </p:sp>
      <p:sp>
        <p:nvSpPr>
          <p:cNvPr id="3" name="Content Placeholder 2"/>
          <p:cNvSpPr>
            <a:spLocks noGrp="1"/>
          </p:cNvSpPr>
          <p:nvPr>
            <p:ph idx="1"/>
          </p:nvPr>
        </p:nvSpPr>
        <p:spPr>
          <a:xfrm>
            <a:off x="457200" y="1790700"/>
            <a:ext cx="10896600" cy="3812931"/>
          </a:xfrm>
        </p:spPr>
        <p:txBody>
          <a:bodyPr>
            <a:noAutofit/>
          </a:bodyPr>
          <a:lstStyle/>
          <a:p>
            <a:r>
              <a:rPr lang="en-US" sz="3200" b="1" baseline="30000" dirty="0"/>
              <a:t>6 </a:t>
            </a:r>
            <a:r>
              <a:rPr lang="en-US" sz="3200" dirty="0"/>
              <a:t>For which things' sake the wrath of God cometh on the children of disobedience:</a:t>
            </a:r>
          </a:p>
          <a:p>
            <a:r>
              <a:rPr lang="en-US" sz="3200" b="1" baseline="30000" dirty="0"/>
              <a:t>7 </a:t>
            </a:r>
            <a:r>
              <a:rPr lang="en-US" sz="3200" dirty="0"/>
              <a:t>In the which ye also walked some time, when ye lived in them.</a:t>
            </a:r>
          </a:p>
          <a:p>
            <a:r>
              <a:rPr lang="en-US" sz="3200" b="1" baseline="30000" dirty="0"/>
              <a:t>8 </a:t>
            </a:r>
            <a:r>
              <a:rPr lang="en-US" sz="3200" dirty="0"/>
              <a:t>But now ye also put off all </a:t>
            </a:r>
            <a:r>
              <a:rPr lang="en-US" sz="3200" dirty="0" smtClean="0"/>
              <a:t>these; </a:t>
            </a:r>
            <a:r>
              <a:rPr lang="en-US" sz="3200" dirty="0" smtClean="0">
                <a:solidFill>
                  <a:schemeClr val="accent1">
                    <a:lumMod val="20000"/>
                    <a:lumOff val="80000"/>
                  </a:schemeClr>
                </a:solidFill>
              </a:rPr>
              <a:t>anger, wrath, malice, blasphemy, filthy communication out of your mouth.</a:t>
            </a:r>
          </a:p>
          <a:p>
            <a:r>
              <a:rPr lang="en-US" sz="3200" b="1" baseline="30000" dirty="0" smtClean="0">
                <a:solidFill>
                  <a:schemeClr val="accent1">
                    <a:lumMod val="20000"/>
                    <a:lumOff val="80000"/>
                  </a:schemeClr>
                </a:solidFill>
              </a:rPr>
              <a:t>9 </a:t>
            </a:r>
            <a:r>
              <a:rPr lang="en-US" sz="3200" dirty="0" smtClean="0">
                <a:solidFill>
                  <a:schemeClr val="accent1">
                    <a:lumMod val="20000"/>
                    <a:lumOff val="80000"/>
                  </a:schemeClr>
                </a:solidFill>
              </a:rPr>
              <a:t>Lie not one to another, seeing that ye have put off the old man with his deeds;</a:t>
            </a:r>
            <a:endParaRPr lang="en-US" sz="3200" dirty="0">
              <a:solidFill>
                <a:schemeClr val="accent1">
                  <a:lumMod val="20000"/>
                  <a:lumOff val="80000"/>
                </a:schemeClr>
              </a:solidFill>
            </a:endParaRPr>
          </a:p>
        </p:txBody>
      </p:sp>
      <p:sp>
        <p:nvSpPr>
          <p:cNvPr id="6" name="Slide Number Placeholder 5"/>
          <p:cNvSpPr>
            <a:spLocks noGrp="1"/>
          </p:cNvSpPr>
          <p:nvPr>
            <p:ph type="sldNum" sz="quarter" idx="12"/>
          </p:nvPr>
        </p:nvSpPr>
        <p:spPr/>
        <p:txBody>
          <a:bodyPr/>
          <a:lstStyle/>
          <a:p>
            <a:fld id="{E97799C9-84D9-46D2-A11E-BCF8A720529D}" type="slidenum">
              <a:rPr lang="en-US" smtClean="0"/>
              <a:t>23</a:t>
            </a:fld>
            <a:endParaRPr lang="en-US" dirty="0"/>
          </a:p>
        </p:txBody>
      </p:sp>
    </p:spTree>
    <p:extLst>
      <p:ext uri="{BB962C8B-B14F-4D97-AF65-F5344CB8AC3E}">
        <p14:creationId xmlns:p14="http://schemas.microsoft.com/office/powerpoint/2010/main" val="199154055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True Success: </a:t>
            </a:r>
            <a:r>
              <a:rPr lang="en-US" dirty="0" smtClean="0"/>
              <a:t>Colossians </a:t>
            </a:r>
            <a:r>
              <a:rPr lang="en-US" dirty="0"/>
              <a:t>3:10-4:6</a:t>
            </a:r>
          </a:p>
        </p:txBody>
      </p:sp>
      <p:sp>
        <p:nvSpPr>
          <p:cNvPr id="3" name="Content Placeholder 2"/>
          <p:cNvSpPr>
            <a:spLocks noGrp="1"/>
          </p:cNvSpPr>
          <p:nvPr>
            <p:ph idx="1"/>
          </p:nvPr>
        </p:nvSpPr>
        <p:spPr>
          <a:xfrm>
            <a:off x="457200" y="1790700"/>
            <a:ext cx="10896600" cy="3812931"/>
          </a:xfrm>
        </p:spPr>
        <p:txBody>
          <a:bodyPr>
            <a:noAutofit/>
          </a:bodyPr>
          <a:lstStyle/>
          <a:p>
            <a:r>
              <a:rPr lang="en-US" sz="3200" b="1" baseline="30000" dirty="0"/>
              <a:t>10 </a:t>
            </a:r>
            <a:r>
              <a:rPr lang="en-US" sz="3200" dirty="0"/>
              <a:t>And have put on the new man, which is renewed in knowledge after the image of him that created him:</a:t>
            </a:r>
          </a:p>
          <a:p>
            <a:r>
              <a:rPr lang="en-US" sz="3200" b="1" baseline="30000" dirty="0"/>
              <a:t>11 </a:t>
            </a:r>
            <a:r>
              <a:rPr lang="en-US" sz="3200" dirty="0"/>
              <a:t>Where there is neither Greek nor Jew, circumcision nor uncircumcision, Barbarian, Scythian, bond nor free: but Christ is all, and in all.</a:t>
            </a:r>
          </a:p>
          <a:p>
            <a:r>
              <a:rPr lang="en-US" sz="3200" b="1" baseline="30000" dirty="0"/>
              <a:t>12 </a:t>
            </a:r>
            <a:r>
              <a:rPr lang="en-US" sz="3200" dirty="0"/>
              <a:t>Put on therefore, as the elect of God, holy and beloved, </a:t>
            </a:r>
            <a:r>
              <a:rPr lang="en-US" sz="3200" dirty="0">
                <a:solidFill>
                  <a:srgbClr val="00FFFF"/>
                </a:solidFill>
              </a:rPr>
              <a:t>bowels of mercies, kindness, humbleness of mind, meekness, longsuffering</a:t>
            </a:r>
            <a:r>
              <a:rPr lang="en-US" sz="3200" dirty="0" smtClean="0">
                <a:solidFill>
                  <a:srgbClr val="00FFFF"/>
                </a:solidFill>
              </a:rPr>
              <a:t>;</a:t>
            </a:r>
            <a:endParaRPr lang="en-US" sz="3200" dirty="0">
              <a:solidFill>
                <a:srgbClr val="00FFFF"/>
              </a:solidFill>
            </a:endParaRPr>
          </a:p>
        </p:txBody>
      </p:sp>
      <p:sp>
        <p:nvSpPr>
          <p:cNvPr id="6" name="Slide Number Placeholder 5"/>
          <p:cNvSpPr>
            <a:spLocks noGrp="1"/>
          </p:cNvSpPr>
          <p:nvPr>
            <p:ph type="sldNum" sz="quarter" idx="12"/>
          </p:nvPr>
        </p:nvSpPr>
        <p:spPr/>
        <p:txBody>
          <a:bodyPr/>
          <a:lstStyle/>
          <a:p>
            <a:fld id="{E97799C9-84D9-46D2-A11E-BCF8A720529D}" type="slidenum">
              <a:rPr lang="en-US" smtClean="0"/>
              <a:t>24</a:t>
            </a:fld>
            <a:endParaRPr lang="en-US" dirty="0"/>
          </a:p>
        </p:txBody>
      </p:sp>
    </p:spTree>
    <p:extLst>
      <p:ext uri="{BB962C8B-B14F-4D97-AF65-F5344CB8AC3E}">
        <p14:creationId xmlns:p14="http://schemas.microsoft.com/office/powerpoint/2010/main" val="150742171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True Success: </a:t>
            </a:r>
            <a:r>
              <a:rPr lang="en-US" dirty="0" smtClean="0"/>
              <a:t>Colossians </a:t>
            </a:r>
            <a:r>
              <a:rPr lang="en-US" dirty="0"/>
              <a:t>3:13-4:6</a:t>
            </a:r>
          </a:p>
        </p:txBody>
      </p:sp>
      <p:sp>
        <p:nvSpPr>
          <p:cNvPr id="3" name="Content Placeholder 2"/>
          <p:cNvSpPr>
            <a:spLocks noGrp="1"/>
          </p:cNvSpPr>
          <p:nvPr>
            <p:ph idx="1"/>
          </p:nvPr>
        </p:nvSpPr>
        <p:spPr>
          <a:xfrm>
            <a:off x="457200" y="1790700"/>
            <a:ext cx="10896600" cy="3812931"/>
          </a:xfrm>
        </p:spPr>
        <p:txBody>
          <a:bodyPr>
            <a:noAutofit/>
          </a:bodyPr>
          <a:lstStyle/>
          <a:p>
            <a:r>
              <a:rPr lang="en-US" sz="3200" b="1" baseline="30000" dirty="0"/>
              <a:t>13 </a:t>
            </a:r>
            <a:r>
              <a:rPr lang="en-US" sz="3200" dirty="0">
                <a:solidFill>
                  <a:srgbClr val="00FFFF"/>
                </a:solidFill>
              </a:rPr>
              <a:t>Forbearing one another, and forgiving one another</a:t>
            </a:r>
            <a:r>
              <a:rPr lang="en-US" sz="3200" dirty="0"/>
              <a:t>, if any man have a quarrel against any: even as Christ forgave you, so also do ye.</a:t>
            </a:r>
          </a:p>
          <a:p>
            <a:r>
              <a:rPr lang="en-US" sz="3200" b="1" baseline="30000" dirty="0"/>
              <a:t>14 </a:t>
            </a:r>
            <a:r>
              <a:rPr lang="en-US" sz="3200" dirty="0"/>
              <a:t>And above all these things put on </a:t>
            </a:r>
            <a:r>
              <a:rPr lang="en-US" sz="3200" dirty="0">
                <a:solidFill>
                  <a:srgbClr val="00FFFF"/>
                </a:solidFill>
              </a:rPr>
              <a:t>charity</a:t>
            </a:r>
            <a:r>
              <a:rPr lang="en-US" sz="3200" dirty="0"/>
              <a:t>, which is the bond of perfectness.</a:t>
            </a:r>
          </a:p>
          <a:p>
            <a:r>
              <a:rPr lang="en-US" sz="3200" b="1" baseline="30000" dirty="0"/>
              <a:t>15 </a:t>
            </a:r>
            <a:r>
              <a:rPr lang="en-US" sz="3200" dirty="0"/>
              <a:t>And let the </a:t>
            </a:r>
            <a:r>
              <a:rPr lang="en-US" sz="3200" dirty="0">
                <a:solidFill>
                  <a:srgbClr val="00FFFF"/>
                </a:solidFill>
              </a:rPr>
              <a:t>peace of God rule in your hearts</a:t>
            </a:r>
            <a:r>
              <a:rPr lang="en-US" sz="3200" dirty="0"/>
              <a:t>, to the which also ye are called in one body; and be ye </a:t>
            </a:r>
            <a:r>
              <a:rPr lang="en-US" sz="3200" dirty="0">
                <a:solidFill>
                  <a:srgbClr val="00FFCC"/>
                </a:solidFill>
              </a:rPr>
              <a:t>thankful</a:t>
            </a:r>
            <a:r>
              <a:rPr lang="en-US" sz="3200" dirty="0" smtClean="0"/>
              <a:t>.</a:t>
            </a:r>
            <a:endParaRPr lang="en-US" sz="3200" dirty="0"/>
          </a:p>
        </p:txBody>
      </p:sp>
      <p:sp>
        <p:nvSpPr>
          <p:cNvPr id="6" name="Slide Number Placeholder 5"/>
          <p:cNvSpPr>
            <a:spLocks noGrp="1"/>
          </p:cNvSpPr>
          <p:nvPr>
            <p:ph type="sldNum" sz="quarter" idx="12"/>
          </p:nvPr>
        </p:nvSpPr>
        <p:spPr/>
        <p:txBody>
          <a:bodyPr/>
          <a:lstStyle/>
          <a:p>
            <a:fld id="{E97799C9-84D9-46D2-A11E-BCF8A720529D}" type="slidenum">
              <a:rPr lang="en-US" smtClean="0"/>
              <a:t>25</a:t>
            </a:fld>
            <a:endParaRPr lang="en-US" dirty="0"/>
          </a:p>
        </p:txBody>
      </p:sp>
      <p:sp>
        <p:nvSpPr>
          <p:cNvPr id="4" name="Left Arrow Callout 3"/>
          <p:cNvSpPr/>
          <p:nvPr/>
        </p:nvSpPr>
        <p:spPr>
          <a:xfrm>
            <a:off x="3246633" y="3769085"/>
            <a:ext cx="3359650" cy="450531"/>
          </a:xfrm>
          <a:prstGeom prst="leftArrowCallout">
            <a:avLst>
              <a:gd name="adj1" fmla="val 25000"/>
              <a:gd name="adj2" fmla="val 25000"/>
              <a:gd name="adj3" fmla="val 25000"/>
              <a:gd name="adj4" fmla="val 91779"/>
            </a:avLst>
          </a:prstGeom>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200" dirty="0" smtClean="0"/>
              <a:t>Or “maturity.”  </a:t>
            </a:r>
            <a:endParaRPr lang="en-US" sz="3200" dirty="0"/>
          </a:p>
        </p:txBody>
      </p:sp>
      <p:sp>
        <p:nvSpPr>
          <p:cNvPr id="5" name="Up Arrow Callout 4"/>
          <p:cNvSpPr/>
          <p:nvPr/>
        </p:nvSpPr>
        <p:spPr>
          <a:xfrm>
            <a:off x="0" y="5137078"/>
            <a:ext cx="12192000" cy="1720921"/>
          </a:xfrm>
          <a:prstGeom prst="upArrowCallout">
            <a:avLst>
              <a:gd name="adj1" fmla="val 25000"/>
              <a:gd name="adj2" fmla="val 42206"/>
              <a:gd name="adj3" fmla="val 11534"/>
              <a:gd name="adj4" fmla="val 81435"/>
            </a:avLst>
          </a:prstGeom>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p>
        </p:txBody>
      </p:sp>
      <p:sp>
        <p:nvSpPr>
          <p:cNvPr id="7" name="TextBox 6"/>
          <p:cNvSpPr txBox="1"/>
          <p:nvPr/>
        </p:nvSpPr>
        <p:spPr>
          <a:xfrm>
            <a:off x="0" y="5413171"/>
            <a:ext cx="12191999" cy="1569660"/>
          </a:xfrm>
          <a:prstGeom prst="rect">
            <a:avLst/>
          </a:prstGeom>
          <a:noFill/>
          <a:ln>
            <a:solidFill>
              <a:schemeClr val="tx2"/>
            </a:solidFill>
          </a:ln>
        </p:spPr>
        <p:txBody>
          <a:bodyPr wrap="square" rtlCol="0">
            <a:spAutoFit/>
          </a:bodyPr>
          <a:lstStyle/>
          <a:p>
            <a:r>
              <a:rPr lang="en-US" sz="2400" dirty="0" smtClean="0">
                <a:solidFill>
                  <a:schemeClr val="bg1"/>
                </a:solidFill>
              </a:rPr>
              <a:t>The peace of Christ is here described, not as a static virtue, but as an active power.  It enables man to live in tranquility, </a:t>
            </a:r>
            <a:r>
              <a:rPr lang="en-US" sz="2400" b="1" dirty="0" smtClean="0">
                <a:solidFill>
                  <a:schemeClr val="bg1"/>
                </a:solidFill>
              </a:rPr>
              <a:t>undisturbed and trusting</a:t>
            </a:r>
            <a:r>
              <a:rPr lang="en-US" sz="2400" dirty="0" smtClean="0">
                <a:solidFill>
                  <a:schemeClr val="bg1"/>
                </a:solidFill>
              </a:rPr>
              <a:t>, amid the hardest circumstances of life.  Paul is telling the Colossian Christians to enthrone the peace that comes from Christ as the “umpire” of their lives.  </a:t>
            </a:r>
          </a:p>
        </p:txBody>
      </p:sp>
    </p:spTree>
    <p:extLst>
      <p:ext uri="{BB962C8B-B14F-4D97-AF65-F5344CB8AC3E}">
        <p14:creationId xmlns:p14="http://schemas.microsoft.com/office/powerpoint/2010/main" val="359337548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True Success: </a:t>
            </a:r>
            <a:r>
              <a:rPr lang="en-US" dirty="0" smtClean="0"/>
              <a:t>Colossians </a:t>
            </a:r>
            <a:r>
              <a:rPr lang="en-US" dirty="0"/>
              <a:t>3:16-4:6</a:t>
            </a:r>
          </a:p>
        </p:txBody>
      </p:sp>
      <p:sp>
        <p:nvSpPr>
          <p:cNvPr id="3" name="Content Placeholder 2"/>
          <p:cNvSpPr>
            <a:spLocks noGrp="1"/>
          </p:cNvSpPr>
          <p:nvPr>
            <p:ph idx="1"/>
          </p:nvPr>
        </p:nvSpPr>
        <p:spPr>
          <a:xfrm>
            <a:off x="457200" y="1790700"/>
            <a:ext cx="10896600" cy="3812931"/>
          </a:xfrm>
        </p:spPr>
        <p:txBody>
          <a:bodyPr>
            <a:noAutofit/>
          </a:bodyPr>
          <a:lstStyle/>
          <a:p>
            <a:r>
              <a:rPr lang="en-US" sz="3200" b="1" baseline="30000" dirty="0"/>
              <a:t>16</a:t>
            </a:r>
            <a:r>
              <a:rPr lang="en-US" sz="3200" b="1" baseline="30000" dirty="0">
                <a:solidFill>
                  <a:srgbClr val="00FFFF"/>
                </a:solidFill>
              </a:rPr>
              <a:t> </a:t>
            </a:r>
            <a:r>
              <a:rPr lang="en-US" sz="3200" dirty="0">
                <a:solidFill>
                  <a:srgbClr val="00FFFF"/>
                </a:solidFill>
              </a:rPr>
              <a:t>Let the word of Christ dwell in you richly in all wisdom; teaching and admonishing one another in psalms and hymns and spiritual songs, singing with grace in your hearts to the Lord.</a:t>
            </a:r>
          </a:p>
          <a:p>
            <a:r>
              <a:rPr lang="en-US" sz="3200" b="1" baseline="30000" dirty="0">
                <a:solidFill>
                  <a:srgbClr val="00FFFF"/>
                </a:solidFill>
              </a:rPr>
              <a:t>17 </a:t>
            </a:r>
            <a:r>
              <a:rPr lang="en-US" sz="3200" dirty="0">
                <a:solidFill>
                  <a:srgbClr val="00FFFF"/>
                </a:solidFill>
              </a:rPr>
              <a:t>And whatsoever ye do in word or deed, do all in the name of the Lord Jesus, </a:t>
            </a:r>
            <a:r>
              <a:rPr lang="en-US" sz="3200" dirty="0">
                <a:solidFill>
                  <a:srgbClr val="00FFCC"/>
                </a:solidFill>
              </a:rPr>
              <a:t>giving thanks </a:t>
            </a:r>
            <a:r>
              <a:rPr lang="en-US" sz="3200" dirty="0">
                <a:solidFill>
                  <a:srgbClr val="00FFFF"/>
                </a:solidFill>
              </a:rPr>
              <a:t>to God and the Father by him</a:t>
            </a:r>
            <a:r>
              <a:rPr lang="en-US" sz="3200" dirty="0"/>
              <a:t>.</a:t>
            </a:r>
          </a:p>
          <a:p>
            <a:r>
              <a:rPr lang="en-US" sz="3200" b="1" baseline="30000" dirty="0"/>
              <a:t>18 </a:t>
            </a:r>
            <a:r>
              <a:rPr lang="en-US" sz="3200" dirty="0"/>
              <a:t>Wives, submit yourselves unto your own husbands, as it is fit in the Lord</a:t>
            </a:r>
            <a:r>
              <a:rPr lang="en-US" sz="3200" dirty="0" smtClean="0"/>
              <a:t>.</a:t>
            </a:r>
          </a:p>
          <a:p>
            <a:r>
              <a:rPr lang="en-US" sz="3200" b="1" baseline="30000" dirty="0"/>
              <a:t>19 </a:t>
            </a:r>
            <a:r>
              <a:rPr lang="en-US" sz="3200" dirty="0"/>
              <a:t>Husbands, love your wives, and be not bitter against them.</a:t>
            </a:r>
          </a:p>
        </p:txBody>
      </p:sp>
      <p:sp>
        <p:nvSpPr>
          <p:cNvPr id="6" name="Slide Number Placeholder 5"/>
          <p:cNvSpPr>
            <a:spLocks noGrp="1"/>
          </p:cNvSpPr>
          <p:nvPr>
            <p:ph type="sldNum" sz="quarter" idx="12"/>
          </p:nvPr>
        </p:nvSpPr>
        <p:spPr/>
        <p:txBody>
          <a:bodyPr/>
          <a:lstStyle/>
          <a:p>
            <a:fld id="{E97799C9-84D9-46D2-A11E-BCF8A720529D}" type="slidenum">
              <a:rPr lang="en-US" smtClean="0"/>
              <a:t>26</a:t>
            </a:fld>
            <a:endParaRPr lang="en-US" dirty="0"/>
          </a:p>
        </p:txBody>
      </p:sp>
    </p:spTree>
    <p:extLst>
      <p:ext uri="{BB962C8B-B14F-4D97-AF65-F5344CB8AC3E}">
        <p14:creationId xmlns:p14="http://schemas.microsoft.com/office/powerpoint/2010/main" val="358779149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True Success: </a:t>
            </a:r>
            <a:r>
              <a:rPr lang="en-US" dirty="0" smtClean="0"/>
              <a:t>Colossians </a:t>
            </a:r>
            <a:r>
              <a:rPr lang="en-US" dirty="0"/>
              <a:t>3:20-4:6</a:t>
            </a:r>
          </a:p>
        </p:txBody>
      </p:sp>
      <p:sp>
        <p:nvSpPr>
          <p:cNvPr id="3" name="Content Placeholder 2"/>
          <p:cNvSpPr>
            <a:spLocks noGrp="1"/>
          </p:cNvSpPr>
          <p:nvPr>
            <p:ph idx="1"/>
          </p:nvPr>
        </p:nvSpPr>
        <p:spPr>
          <a:xfrm>
            <a:off x="457200" y="1790700"/>
            <a:ext cx="10896600" cy="3812931"/>
          </a:xfrm>
        </p:spPr>
        <p:txBody>
          <a:bodyPr>
            <a:noAutofit/>
          </a:bodyPr>
          <a:lstStyle/>
          <a:p>
            <a:r>
              <a:rPr lang="en-US" sz="3200" b="1" baseline="30000" dirty="0"/>
              <a:t>20 </a:t>
            </a:r>
            <a:r>
              <a:rPr lang="en-US" sz="3200" dirty="0"/>
              <a:t>Children, obey your parents in all things: for this is well pleasing unto the Lord.</a:t>
            </a:r>
          </a:p>
          <a:p>
            <a:r>
              <a:rPr lang="en-US" sz="3200" b="1" baseline="30000" dirty="0"/>
              <a:t>21 </a:t>
            </a:r>
            <a:r>
              <a:rPr lang="en-US" sz="3200" dirty="0"/>
              <a:t>Fathers, provoke not your children to anger, lest they be discouraged.</a:t>
            </a:r>
          </a:p>
          <a:p>
            <a:r>
              <a:rPr lang="en-US" sz="3200" b="1" baseline="30000" dirty="0"/>
              <a:t>22 </a:t>
            </a:r>
            <a:r>
              <a:rPr lang="en-US" sz="3200" dirty="0"/>
              <a:t>Servants, obey in all things your masters according to the flesh; not with </a:t>
            </a:r>
            <a:r>
              <a:rPr lang="en-US" sz="3200" dirty="0" err="1"/>
              <a:t>eyeservice</a:t>
            </a:r>
            <a:r>
              <a:rPr lang="en-US" sz="3200" dirty="0"/>
              <a:t>, as </a:t>
            </a:r>
            <a:r>
              <a:rPr lang="en-US" sz="3200" dirty="0" err="1"/>
              <a:t>menpleasers</a:t>
            </a:r>
            <a:r>
              <a:rPr lang="en-US" sz="3200" dirty="0"/>
              <a:t>; but in singleness of heart, fearing God;</a:t>
            </a:r>
          </a:p>
          <a:p>
            <a:r>
              <a:rPr lang="en-US" sz="3200" b="1" baseline="30000" dirty="0"/>
              <a:t>23 </a:t>
            </a:r>
            <a:r>
              <a:rPr lang="en-US" sz="3200" dirty="0"/>
              <a:t>And whatsoever ye do, do it heartily, as to the Lord, and not unto men;</a:t>
            </a:r>
          </a:p>
        </p:txBody>
      </p:sp>
      <p:sp>
        <p:nvSpPr>
          <p:cNvPr id="6" name="Slide Number Placeholder 5"/>
          <p:cNvSpPr>
            <a:spLocks noGrp="1"/>
          </p:cNvSpPr>
          <p:nvPr>
            <p:ph type="sldNum" sz="quarter" idx="12"/>
          </p:nvPr>
        </p:nvSpPr>
        <p:spPr/>
        <p:txBody>
          <a:bodyPr/>
          <a:lstStyle/>
          <a:p>
            <a:fld id="{E97799C9-84D9-46D2-A11E-BCF8A720529D}" type="slidenum">
              <a:rPr lang="en-US" smtClean="0"/>
              <a:t>27</a:t>
            </a:fld>
            <a:endParaRPr lang="en-US" dirty="0"/>
          </a:p>
        </p:txBody>
      </p:sp>
    </p:spTree>
    <p:extLst>
      <p:ext uri="{BB962C8B-B14F-4D97-AF65-F5344CB8AC3E}">
        <p14:creationId xmlns:p14="http://schemas.microsoft.com/office/powerpoint/2010/main" val="232707264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True Success: Colossians </a:t>
            </a:r>
            <a:r>
              <a:rPr lang="en-US" dirty="0" smtClean="0"/>
              <a:t>3:24-4:6</a:t>
            </a:r>
            <a:endParaRPr lang="en-US" dirty="0"/>
          </a:p>
        </p:txBody>
      </p:sp>
      <p:sp>
        <p:nvSpPr>
          <p:cNvPr id="3" name="Content Placeholder 2"/>
          <p:cNvSpPr>
            <a:spLocks noGrp="1"/>
          </p:cNvSpPr>
          <p:nvPr>
            <p:ph idx="1"/>
          </p:nvPr>
        </p:nvSpPr>
        <p:spPr>
          <a:xfrm>
            <a:off x="457200" y="1790700"/>
            <a:ext cx="10896600" cy="3812931"/>
          </a:xfrm>
        </p:spPr>
        <p:txBody>
          <a:bodyPr>
            <a:noAutofit/>
          </a:bodyPr>
          <a:lstStyle/>
          <a:p>
            <a:r>
              <a:rPr lang="en-US" sz="3200" b="1" baseline="30000" dirty="0"/>
              <a:t>24 </a:t>
            </a:r>
            <a:r>
              <a:rPr lang="en-US" sz="3200" dirty="0"/>
              <a:t>Knowing that of the Lord ye shall receive the reward of the inheritance: for ye serve the Lord Christ.</a:t>
            </a:r>
          </a:p>
          <a:p>
            <a:r>
              <a:rPr lang="en-US" sz="3200" b="1" baseline="30000" dirty="0"/>
              <a:t>25 </a:t>
            </a:r>
            <a:r>
              <a:rPr lang="en-US" sz="3200" dirty="0"/>
              <a:t>But he that doeth wrong shall receive for the wrong which he hath done: and there is no respect of persons</a:t>
            </a:r>
            <a:r>
              <a:rPr lang="en-US" sz="3200" dirty="0" smtClean="0"/>
              <a:t>.</a:t>
            </a:r>
            <a:r>
              <a:rPr lang="en-US" sz="3200" b="1" dirty="0"/>
              <a:t> </a:t>
            </a:r>
            <a:endParaRPr lang="en-US" sz="3200" b="1" dirty="0" smtClean="0"/>
          </a:p>
          <a:p>
            <a:r>
              <a:rPr lang="en-US" sz="3200" b="1" dirty="0" smtClean="0"/>
              <a:t>4</a:t>
            </a:r>
            <a:r>
              <a:rPr lang="en-US" sz="3200" b="1" dirty="0"/>
              <a:t> </a:t>
            </a:r>
            <a:r>
              <a:rPr lang="en-US" sz="3200" dirty="0"/>
              <a:t>Masters, give unto your servants that which is just and equal; knowing that ye also have a Master in heaven.</a:t>
            </a:r>
          </a:p>
          <a:p>
            <a:r>
              <a:rPr lang="en-US" sz="3200" b="1" baseline="30000" dirty="0"/>
              <a:t>2 </a:t>
            </a:r>
            <a:r>
              <a:rPr lang="en-US" sz="3200" dirty="0">
                <a:solidFill>
                  <a:srgbClr val="00FFFF"/>
                </a:solidFill>
              </a:rPr>
              <a:t>Continue in prayer, and watch in the same</a:t>
            </a:r>
            <a:r>
              <a:rPr lang="en-US" sz="3200" dirty="0"/>
              <a:t> </a:t>
            </a:r>
            <a:r>
              <a:rPr lang="en-US" sz="3200" dirty="0">
                <a:solidFill>
                  <a:srgbClr val="00FFCC"/>
                </a:solidFill>
              </a:rPr>
              <a:t>with thanksgiving;</a:t>
            </a:r>
          </a:p>
          <a:p>
            <a:endParaRPr lang="en-US" sz="3200" dirty="0"/>
          </a:p>
        </p:txBody>
      </p:sp>
      <p:sp>
        <p:nvSpPr>
          <p:cNvPr id="6" name="Slide Number Placeholder 5"/>
          <p:cNvSpPr>
            <a:spLocks noGrp="1"/>
          </p:cNvSpPr>
          <p:nvPr>
            <p:ph type="sldNum" sz="quarter" idx="12"/>
          </p:nvPr>
        </p:nvSpPr>
        <p:spPr/>
        <p:txBody>
          <a:bodyPr/>
          <a:lstStyle/>
          <a:p>
            <a:fld id="{E97799C9-84D9-46D2-A11E-BCF8A720529D}" type="slidenum">
              <a:rPr lang="en-US" smtClean="0"/>
              <a:t>28</a:t>
            </a:fld>
            <a:endParaRPr lang="en-US" dirty="0"/>
          </a:p>
        </p:txBody>
      </p:sp>
    </p:spTree>
    <p:extLst>
      <p:ext uri="{BB962C8B-B14F-4D97-AF65-F5344CB8AC3E}">
        <p14:creationId xmlns:p14="http://schemas.microsoft.com/office/powerpoint/2010/main" val="369554063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True Success: Colossians </a:t>
            </a:r>
            <a:r>
              <a:rPr lang="en-US" dirty="0" smtClean="0"/>
              <a:t>4:3-4:6</a:t>
            </a:r>
            <a:endParaRPr lang="en-US" dirty="0"/>
          </a:p>
        </p:txBody>
      </p:sp>
      <p:sp>
        <p:nvSpPr>
          <p:cNvPr id="3" name="Content Placeholder 2"/>
          <p:cNvSpPr>
            <a:spLocks noGrp="1"/>
          </p:cNvSpPr>
          <p:nvPr>
            <p:ph idx="1"/>
          </p:nvPr>
        </p:nvSpPr>
        <p:spPr>
          <a:xfrm>
            <a:off x="457200" y="1790700"/>
            <a:ext cx="10896600" cy="4250504"/>
          </a:xfrm>
        </p:spPr>
        <p:txBody>
          <a:bodyPr>
            <a:noAutofit/>
          </a:bodyPr>
          <a:lstStyle/>
          <a:p>
            <a:r>
              <a:rPr lang="en-US" sz="3200" b="1" baseline="30000" dirty="0"/>
              <a:t>3 </a:t>
            </a:r>
            <a:r>
              <a:rPr lang="en-US" sz="3200" dirty="0"/>
              <a:t>Withal </a:t>
            </a:r>
            <a:r>
              <a:rPr lang="en-US" sz="3200" dirty="0">
                <a:solidFill>
                  <a:srgbClr val="00FFFF"/>
                </a:solidFill>
              </a:rPr>
              <a:t>praying also for us</a:t>
            </a:r>
            <a:r>
              <a:rPr lang="en-US" sz="3200" dirty="0"/>
              <a:t>, that God would open unto us a door of utterance, to speak the mystery of Christ, for which I am also in bonds:</a:t>
            </a:r>
          </a:p>
          <a:p>
            <a:r>
              <a:rPr lang="en-US" sz="3200" b="1" baseline="30000" dirty="0"/>
              <a:t>4 </a:t>
            </a:r>
            <a:r>
              <a:rPr lang="en-US" sz="3200" dirty="0"/>
              <a:t>That I may make it manifest, as I ought to speak.</a:t>
            </a:r>
          </a:p>
          <a:p>
            <a:r>
              <a:rPr lang="en-US" sz="3200" b="1" baseline="30000" dirty="0"/>
              <a:t>5 </a:t>
            </a:r>
            <a:r>
              <a:rPr lang="en-US" sz="3200" dirty="0">
                <a:solidFill>
                  <a:srgbClr val="00FFFF"/>
                </a:solidFill>
              </a:rPr>
              <a:t>Walk in wisdom toward them that are without, redeeming the time.</a:t>
            </a:r>
          </a:p>
          <a:p>
            <a:r>
              <a:rPr lang="en-US" sz="3200" b="1" baseline="30000" dirty="0"/>
              <a:t>6 </a:t>
            </a:r>
            <a:r>
              <a:rPr lang="en-US" sz="3200" dirty="0">
                <a:solidFill>
                  <a:srgbClr val="00FFFF"/>
                </a:solidFill>
              </a:rPr>
              <a:t>Let your speech be always with grace, seasoned with salt, that ye may know how ye ought to answer every man</a:t>
            </a:r>
            <a:r>
              <a:rPr lang="en-US" sz="3200" dirty="0" smtClean="0">
                <a:solidFill>
                  <a:srgbClr val="00FFFF"/>
                </a:solidFill>
              </a:rPr>
              <a:t>.</a:t>
            </a:r>
            <a:endParaRPr lang="en-US" sz="3200" dirty="0">
              <a:solidFill>
                <a:srgbClr val="00FFFF"/>
              </a:solidFill>
            </a:endParaRPr>
          </a:p>
        </p:txBody>
      </p:sp>
      <p:sp>
        <p:nvSpPr>
          <p:cNvPr id="6" name="Slide Number Placeholder 5"/>
          <p:cNvSpPr>
            <a:spLocks noGrp="1"/>
          </p:cNvSpPr>
          <p:nvPr>
            <p:ph type="sldNum" sz="quarter" idx="12"/>
          </p:nvPr>
        </p:nvSpPr>
        <p:spPr/>
        <p:txBody>
          <a:bodyPr/>
          <a:lstStyle/>
          <a:p>
            <a:fld id="{E97799C9-84D9-46D2-A11E-BCF8A720529D}" type="slidenum">
              <a:rPr lang="en-US" smtClean="0"/>
              <a:t>29</a:t>
            </a:fld>
            <a:endParaRPr lang="en-US" dirty="0"/>
          </a:p>
        </p:txBody>
      </p:sp>
    </p:spTree>
    <p:extLst>
      <p:ext uri="{BB962C8B-B14F-4D97-AF65-F5344CB8AC3E}">
        <p14:creationId xmlns:p14="http://schemas.microsoft.com/office/powerpoint/2010/main" val="411090791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39793"/>
            <a:ext cx="10096500" cy="812489"/>
          </a:xfrm>
        </p:spPr>
        <p:txBody>
          <a:bodyPr>
            <a:normAutofit/>
          </a:bodyPr>
          <a:lstStyle/>
          <a:p>
            <a:r>
              <a:rPr lang="en-US" sz="5400" dirty="0" smtClean="0"/>
              <a:t>Finding Success</a:t>
            </a:r>
            <a:endParaRPr lang="en-US" sz="5400" dirty="0"/>
          </a:p>
        </p:txBody>
      </p:sp>
      <p:sp>
        <p:nvSpPr>
          <p:cNvPr id="3" name="Content Placeholder 2"/>
          <p:cNvSpPr>
            <a:spLocks noGrp="1"/>
          </p:cNvSpPr>
          <p:nvPr>
            <p:ph idx="1"/>
          </p:nvPr>
        </p:nvSpPr>
        <p:spPr>
          <a:xfrm>
            <a:off x="457199" y="1290918"/>
            <a:ext cx="7608793" cy="4930587"/>
          </a:xfrm>
        </p:spPr>
        <p:txBody>
          <a:bodyPr>
            <a:normAutofit/>
          </a:bodyPr>
          <a:lstStyle/>
          <a:p>
            <a:pPr marL="0" indent="0">
              <a:buNone/>
            </a:pPr>
            <a:r>
              <a:rPr lang="en-US" sz="3400" dirty="0" smtClean="0"/>
              <a:t>This week’s Sabbath School Lesson is titled “Planning for Success.”  According to the quarterly: </a:t>
            </a:r>
          </a:p>
          <a:p>
            <a:pPr marL="0" indent="0">
              <a:buNone/>
            </a:pPr>
            <a:r>
              <a:rPr lang="en-US" sz="3400" dirty="0" smtClean="0"/>
              <a:t>“This </a:t>
            </a:r>
            <a:r>
              <a:rPr lang="en-US" sz="3400" dirty="0"/>
              <a:t>week we are going to look at the idea of “success” in the context of basic stewardship and financial principles. No matter who we are or where we live, money and finances are going to be a part of our life, whether we like it or not. </a:t>
            </a:r>
            <a:r>
              <a:rPr lang="en-US" sz="3400" dirty="0" smtClean="0"/>
              <a:t>… “</a:t>
            </a:r>
            <a:endParaRPr lang="en-US" sz="3400" dirty="0"/>
          </a:p>
        </p:txBody>
      </p:sp>
      <p:pic>
        <p:nvPicPr>
          <p:cNvPr id="1028" name="Picture 4" descr="Managing for the Master Till He comes Adult Bible Study Guid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64469" y="1069039"/>
            <a:ext cx="3038173" cy="44352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66419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48590"/>
            <a:ext cx="11990070" cy="1714500"/>
          </a:xfrm>
        </p:spPr>
        <p:txBody>
          <a:bodyPr>
            <a:noAutofit/>
          </a:bodyPr>
          <a:lstStyle/>
          <a:p>
            <a:r>
              <a:rPr lang="en-US" sz="3600" dirty="0" smtClean="0"/>
              <a:t>Just in case you’re feeling overwhelmed (like you don’t know how to answer every man) …</a:t>
            </a:r>
            <a:r>
              <a:rPr lang="en-US" sz="4400" dirty="0" smtClean="0"/>
              <a:t/>
            </a:r>
            <a:br>
              <a:rPr lang="en-US" sz="4400" dirty="0" smtClean="0"/>
            </a:br>
            <a:r>
              <a:rPr lang="en-US" sz="2800" dirty="0" smtClean="0"/>
              <a:t>Christ’s Object Lessons, pg. 63-65</a:t>
            </a:r>
            <a:endParaRPr lang="en-US" sz="2800" dirty="0"/>
          </a:p>
        </p:txBody>
      </p:sp>
      <p:sp>
        <p:nvSpPr>
          <p:cNvPr id="3" name="Subtitle 2"/>
          <p:cNvSpPr>
            <a:spLocks noGrp="1"/>
          </p:cNvSpPr>
          <p:nvPr>
            <p:ph type="subTitle" idx="1"/>
          </p:nvPr>
        </p:nvSpPr>
        <p:spPr>
          <a:xfrm>
            <a:off x="640080" y="2011680"/>
            <a:ext cx="11132820" cy="4411980"/>
          </a:xfrm>
        </p:spPr>
        <p:txBody>
          <a:bodyPr>
            <a:normAutofit lnSpcReduction="10000"/>
          </a:bodyPr>
          <a:lstStyle/>
          <a:p>
            <a:pPr algn="l"/>
            <a:r>
              <a:rPr lang="en-US" sz="3200" dirty="0"/>
              <a:t>There is life in the seed, there is power in the soil; but unless an infinite power is exercised day and night, the seed will yield no returns. The showers of rain must be sent to give moisture to the thirsty fields, the sun must impart heat, electricity must be conveyed to the buried seed. The life which the Creator has implanted, He alone can call forth. Every seed grows, every plant develops, by the power of God. “As the earth </a:t>
            </a:r>
            <a:r>
              <a:rPr lang="en-US" sz="3200" dirty="0" err="1"/>
              <a:t>bringeth</a:t>
            </a:r>
            <a:r>
              <a:rPr lang="en-US" sz="3200" dirty="0"/>
              <a:t> forth her bud, and as the garden </a:t>
            </a:r>
            <a:r>
              <a:rPr lang="en-US" sz="3200" dirty="0" err="1"/>
              <a:t>causeth</a:t>
            </a:r>
            <a:r>
              <a:rPr lang="en-US" sz="3200" dirty="0"/>
              <a:t> the things that are sown in it to spring forth, so the Lord God will cause righteousness and praise to spring forth.” </a:t>
            </a:r>
            <a:r>
              <a:rPr lang="en-US" sz="3200" dirty="0">
                <a:hlinkClick r:id="rId2"/>
              </a:rPr>
              <a:t>Isaiah 61:11</a:t>
            </a:r>
            <a:r>
              <a:rPr lang="en-US" sz="3200" dirty="0"/>
              <a:t>.</a:t>
            </a:r>
          </a:p>
        </p:txBody>
      </p:sp>
    </p:spTree>
    <p:extLst>
      <p:ext uri="{BB962C8B-B14F-4D97-AF65-F5344CB8AC3E}">
        <p14:creationId xmlns:p14="http://schemas.microsoft.com/office/powerpoint/2010/main" val="30462087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48590"/>
            <a:ext cx="11990070" cy="1714500"/>
          </a:xfrm>
        </p:spPr>
        <p:txBody>
          <a:bodyPr>
            <a:noAutofit/>
          </a:bodyPr>
          <a:lstStyle/>
          <a:p>
            <a:r>
              <a:rPr lang="en-US" sz="3600" dirty="0" smtClean="0"/>
              <a:t>Just in case you’re feeling overwhelmed (like you don’t know how to answer every man) …</a:t>
            </a:r>
            <a:r>
              <a:rPr lang="en-US" sz="4400" dirty="0" smtClean="0"/>
              <a:t/>
            </a:r>
            <a:br>
              <a:rPr lang="en-US" sz="4400" dirty="0" smtClean="0"/>
            </a:br>
            <a:r>
              <a:rPr lang="en-US" sz="2800" dirty="0" smtClean="0"/>
              <a:t>Christ’s Object Lessons, pg. 63-65</a:t>
            </a:r>
            <a:endParaRPr lang="en-US" sz="2800" dirty="0"/>
          </a:p>
        </p:txBody>
      </p:sp>
      <p:sp>
        <p:nvSpPr>
          <p:cNvPr id="3" name="Subtitle 2"/>
          <p:cNvSpPr>
            <a:spLocks noGrp="1"/>
          </p:cNvSpPr>
          <p:nvPr>
            <p:ph type="subTitle" idx="1"/>
          </p:nvPr>
        </p:nvSpPr>
        <p:spPr>
          <a:xfrm>
            <a:off x="365760" y="1863090"/>
            <a:ext cx="11826240" cy="4823460"/>
          </a:xfrm>
        </p:spPr>
        <p:txBody>
          <a:bodyPr>
            <a:noAutofit/>
          </a:bodyPr>
          <a:lstStyle/>
          <a:p>
            <a:pPr algn="l"/>
            <a:r>
              <a:rPr lang="en-US" sz="3000" dirty="0" smtClean="0"/>
              <a:t>As </a:t>
            </a:r>
            <a:r>
              <a:rPr lang="en-US" sz="3000" dirty="0"/>
              <a:t>in the natural, so in the spiritual sowing; the teacher of truth must seek to prepare the soil of the heart; he must sow the seed; but the power that alone can produce life is from God. There is a point beyond which human effort is in vain. While we are to preach the word, we can not impart the power that will quicken the soul, and cause righteousness and praise to spring forth. In the preaching of the word there must be the working of an agency beyond any human power. Only through the divine Spirit will the word be living and powerful to renew the soul unto eternal life. This is what Christ tried to impress upon His disciples. He taught that it was nothing they possessed in themselves which would give success to their labors, but that it is the miracle-working power of God which gives efficiency to His own word. </a:t>
            </a:r>
          </a:p>
        </p:txBody>
      </p:sp>
    </p:spTree>
    <p:extLst>
      <p:ext uri="{BB962C8B-B14F-4D97-AF65-F5344CB8AC3E}">
        <p14:creationId xmlns:p14="http://schemas.microsoft.com/office/powerpoint/2010/main" val="31667146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48590"/>
            <a:ext cx="11990070" cy="1714500"/>
          </a:xfrm>
        </p:spPr>
        <p:txBody>
          <a:bodyPr>
            <a:noAutofit/>
          </a:bodyPr>
          <a:lstStyle/>
          <a:p>
            <a:r>
              <a:rPr lang="en-US" sz="3600" dirty="0" smtClean="0"/>
              <a:t>Just in case you’re feeling overwhelmed (like you don’t know how to answer every man) …</a:t>
            </a:r>
            <a:r>
              <a:rPr lang="en-US" sz="4400" dirty="0" smtClean="0"/>
              <a:t/>
            </a:r>
            <a:br>
              <a:rPr lang="en-US" sz="4400" dirty="0" smtClean="0"/>
            </a:br>
            <a:r>
              <a:rPr lang="en-US" sz="2800" dirty="0" smtClean="0"/>
              <a:t>Christ’s Object Lessons, pg. 63-65</a:t>
            </a:r>
            <a:endParaRPr lang="en-US" sz="2800" dirty="0"/>
          </a:p>
        </p:txBody>
      </p:sp>
      <p:sp>
        <p:nvSpPr>
          <p:cNvPr id="3" name="Subtitle 2"/>
          <p:cNvSpPr>
            <a:spLocks noGrp="1"/>
          </p:cNvSpPr>
          <p:nvPr>
            <p:ph type="subTitle" idx="1"/>
          </p:nvPr>
        </p:nvSpPr>
        <p:spPr>
          <a:xfrm>
            <a:off x="640080" y="2011680"/>
            <a:ext cx="11132820" cy="4411980"/>
          </a:xfrm>
        </p:spPr>
        <p:txBody>
          <a:bodyPr>
            <a:normAutofit/>
          </a:bodyPr>
          <a:lstStyle/>
          <a:p>
            <a:pPr algn="l"/>
            <a:r>
              <a:rPr lang="en-US" sz="3200" dirty="0"/>
              <a:t>The work of the sower is a work of faith. The mystery of the germination and growth of the seed he cannot understand. But he has confidence in the agencies by which God causes vegetation to flourish. In casting his seed into the ground, he is apparently throwing away the precious grain that might furnish bread for his family. But he is only giving up a present good for a larger return. He casts the seed away, expecting to gather it </a:t>
            </a:r>
            <a:r>
              <a:rPr lang="en-US" sz="3200" dirty="0" err="1"/>
              <a:t>manyfold</a:t>
            </a:r>
            <a:r>
              <a:rPr lang="en-US" sz="3200" dirty="0"/>
              <a:t> in an abundant harvest. So Christ's servants are to labor, expecting a harvest from the seed they sow. </a:t>
            </a:r>
          </a:p>
        </p:txBody>
      </p:sp>
    </p:spTree>
    <p:extLst>
      <p:ext uri="{BB962C8B-B14F-4D97-AF65-F5344CB8AC3E}">
        <p14:creationId xmlns:p14="http://schemas.microsoft.com/office/powerpoint/2010/main" val="24418996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48590"/>
            <a:ext cx="11990070" cy="1714500"/>
          </a:xfrm>
        </p:spPr>
        <p:txBody>
          <a:bodyPr>
            <a:noAutofit/>
          </a:bodyPr>
          <a:lstStyle/>
          <a:p>
            <a:r>
              <a:rPr lang="en-US" sz="3600" dirty="0" smtClean="0"/>
              <a:t>Just in case you’re feeling overwhelmed (like you don’t know how to answer every man) …</a:t>
            </a:r>
            <a:r>
              <a:rPr lang="en-US" sz="4400" dirty="0" smtClean="0"/>
              <a:t/>
            </a:r>
            <a:br>
              <a:rPr lang="en-US" sz="4400" dirty="0" smtClean="0"/>
            </a:br>
            <a:r>
              <a:rPr lang="en-US" sz="2800" dirty="0" smtClean="0"/>
              <a:t>Christ’s Object Lessons, pg. 63-65</a:t>
            </a:r>
            <a:endParaRPr lang="en-US" sz="2800" dirty="0"/>
          </a:p>
        </p:txBody>
      </p:sp>
      <p:sp>
        <p:nvSpPr>
          <p:cNvPr id="3" name="Subtitle 2"/>
          <p:cNvSpPr>
            <a:spLocks noGrp="1"/>
          </p:cNvSpPr>
          <p:nvPr>
            <p:ph type="subTitle" idx="1"/>
          </p:nvPr>
        </p:nvSpPr>
        <p:spPr>
          <a:xfrm>
            <a:off x="640080" y="2011680"/>
            <a:ext cx="11132820" cy="4411980"/>
          </a:xfrm>
        </p:spPr>
        <p:txBody>
          <a:bodyPr>
            <a:normAutofit/>
          </a:bodyPr>
          <a:lstStyle/>
          <a:p>
            <a:pPr algn="l"/>
            <a:r>
              <a:rPr lang="en-US" sz="3200" dirty="0"/>
              <a:t>The good seed may for a time lie unnoticed in a cold, selfish, worldly heart, giving no evidence that it has taken root; but afterward, as the Spirit of God breathes on the soul, the hidden seed springs up, and at last bears fruit to the glory of God. In our lifework we know not which shall prosper, this or that. This is not a question for us to settle. We are to do our work, and leave the results with God. “In the morning sow thy seed, and in the evening withhold not thine hand.” </a:t>
            </a:r>
            <a:r>
              <a:rPr lang="en-US" sz="3200" dirty="0">
                <a:hlinkClick r:id="rId2"/>
              </a:rPr>
              <a:t>Ecclesiastes 11:6</a:t>
            </a:r>
            <a:r>
              <a:rPr lang="en-US" sz="3200" dirty="0"/>
              <a:t>. </a:t>
            </a:r>
          </a:p>
        </p:txBody>
      </p:sp>
    </p:spTree>
    <p:extLst>
      <p:ext uri="{BB962C8B-B14F-4D97-AF65-F5344CB8AC3E}">
        <p14:creationId xmlns:p14="http://schemas.microsoft.com/office/powerpoint/2010/main" val="37183152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48590"/>
            <a:ext cx="11990070" cy="1714500"/>
          </a:xfrm>
        </p:spPr>
        <p:txBody>
          <a:bodyPr>
            <a:noAutofit/>
          </a:bodyPr>
          <a:lstStyle/>
          <a:p>
            <a:r>
              <a:rPr lang="en-US" sz="3600" dirty="0" smtClean="0"/>
              <a:t>Just in case you’re feeling overwhelmed (like you don’t know how to answer every man) …</a:t>
            </a:r>
            <a:r>
              <a:rPr lang="en-US" sz="4400" dirty="0" smtClean="0"/>
              <a:t/>
            </a:r>
            <a:br>
              <a:rPr lang="en-US" sz="4400" dirty="0" smtClean="0"/>
            </a:br>
            <a:r>
              <a:rPr lang="en-US" sz="2800" dirty="0" smtClean="0"/>
              <a:t>Christ’s Object Lessons, pg. 63-65</a:t>
            </a:r>
            <a:endParaRPr lang="en-US" sz="2800" dirty="0"/>
          </a:p>
        </p:txBody>
      </p:sp>
      <p:sp>
        <p:nvSpPr>
          <p:cNvPr id="3" name="Subtitle 2"/>
          <p:cNvSpPr>
            <a:spLocks noGrp="1"/>
          </p:cNvSpPr>
          <p:nvPr>
            <p:ph type="subTitle" idx="1"/>
          </p:nvPr>
        </p:nvSpPr>
        <p:spPr>
          <a:xfrm>
            <a:off x="640080" y="2011680"/>
            <a:ext cx="11132820" cy="4411980"/>
          </a:xfrm>
        </p:spPr>
        <p:txBody>
          <a:bodyPr>
            <a:normAutofit lnSpcReduction="10000"/>
          </a:bodyPr>
          <a:lstStyle/>
          <a:p>
            <a:pPr algn="l"/>
            <a:r>
              <a:rPr lang="en-US" sz="3200" dirty="0" smtClean="0"/>
              <a:t>God's </a:t>
            </a:r>
            <a:r>
              <a:rPr lang="en-US" sz="3200" dirty="0"/>
              <a:t>great covenant declares that “while the earth </a:t>
            </a:r>
            <a:r>
              <a:rPr lang="en-US" sz="3200" dirty="0" err="1"/>
              <a:t>remaineth</a:t>
            </a:r>
            <a:r>
              <a:rPr lang="en-US" sz="3200" dirty="0"/>
              <a:t>, seed-time and harvest ... shall not cease.” </a:t>
            </a:r>
            <a:r>
              <a:rPr lang="en-US" sz="3200" dirty="0">
                <a:hlinkClick r:id="rId2"/>
              </a:rPr>
              <a:t>Genesis 8:22</a:t>
            </a:r>
            <a:r>
              <a:rPr lang="en-US" sz="3200" dirty="0"/>
              <a:t>. In the confidence of this promise the husbandman tills and sows. Not less confidently are we in the spiritual sowing to labor, trusting His assurance, “So shall My word be that </a:t>
            </a:r>
            <a:r>
              <a:rPr lang="en-US" sz="3200" dirty="0" err="1"/>
              <a:t>goeth</a:t>
            </a:r>
            <a:r>
              <a:rPr lang="en-US" sz="3200" dirty="0"/>
              <a:t> forth out of My mouth; it shall not return unto Me void, but it shall accomplish that which I please, and it shall prosper in the thing whereto I sent it.” </a:t>
            </a:r>
            <a:r>
              <a:rPr lang="en-US" sz="3200" dirty="0">
                <a:hlinkClick r:id="rId3"/>
              </a:rPr>
              <a:t>Isaiah 55:11</a:t>
            </a:r>
            <a:r>
              <a:rPr lang="en-US" sz="3200" dirty="0"/>
              <a:t>. “He that </a:t>
            </a:r>
            <a:r>
              <a:rPr lang="en-US" sz="3200" dirty="0" err="1"/>
              <a:t>goeth</a:t>
            </a:r>
            <a:r>
              <a:rPr lang="en-US" sz="3200" dirty="0"/>
              <a:t> forth and </a:t>
            </a:r>
            <a:r>
              <a:rPr lang="en-US" sz="3200" dirty="0" err="1"/>
              <a:t>weepeth</a:t>
            </a:r>
            <a:r>
              <a:rPr lang="en-US" sz="3200" dirty="0"/>
              <a:t>, bearing precious seed, shall doubtless come again with rejoicing, bringing his sheaves with him.” </a:t>
            </a:r>
            <a:r>
              <a:rPr lang="en-US" sz="3200" dirty="0">
                <a:hlinkClick r:id="rId4"/>
              </a:rPr>
              <a:t>Psalm 126:6</a:t>
            </a:r>
            <a:r>
              <a:rPr lang="en-US" sz="3200" dirty="0"/>
              <a:t>. </a:t>
            </a:r>
          </a:p>
        </p:txBody>
      </p:sp>
    </p:spTree>
    <p:extLst>
      <p:ext uri="{BB962C8B-B14F-4D97-AF65-F5344CB8AC3E}">
        <p14:creationId xmlns:p14="http://schemas.microsoft.com/office/powerpoint/2010/main" val="325793064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48590"/>
            <a:ext cx="11990070" cy="1714500"/>
          </a:xfrm>
        </p:spPr>
        <p:txBody>
          <a:bodyPr>
            <a:noAutofit/>
          </a:bodyPr>
          <a:lstStyle/>
          <a:p>
            <a:r>
              <a:rPr lang="en-US" sz="3600" dirty="0" smtClean="0"/>
              <a:t>Just in case you’re feeling overwhelmed (like you don’t know how to answer every man) …</a:t>
            </a:r>
            <a:r>
              <a:rPr lang="en-US" sz="4400" dirty="0" smtClean="0"/>
              <a:t/>
            </a:r>
            <a:br>
              <a:rPr lang="en-US" sz="4400" dirty="0" smtClean="0"/>
            </a:br>
            <a:r>
              <a:rPr lang="en-US" sz="2800" dirty="0" smtClean="0"/>
              <a:t>Christ’s Object Lessons, pg. 63-65</a:t>
            </a:r>
            <a:endParaRPr lang="en-US" sz="2800" dirty="0"/>
          </a:p>
        </p:txBody>
      </p:sp>
      <p:sp>
        <p:nvSpPr>
          <p:cNvPr id="3" name="Subtitle 2"/>
          <p:cNvSpPr>
            <a:spLocks noGrp="1"/>
          </p:cNvSpPr>
          <p:nvPr>
            <p:ph type="subTitle" idx="1"/>
          </p:nvPr>
        </p:nvSpPr>
        <p:spPr>
          <a:xfrm>
            <a:off x="297180" y="1863090"/>
            <a:ext cx="11692890" cy="4823460"/>
          </a:xfrm>
        </p:spPr>
        <p:txBody>
          <a:bodyPr>
            <a:noAutofit/>
          </a:bodyPr>
          <a:lstStyle/>
          <a:p>
            <a:pPr algn="l"/>
            <a:r>
              <a:rPr lang="en-US" sz="3200" dirty="0"/>
              <a:t>The germination of the seed represents the beginning of spiritual life, and the development of the plant is a beautiful figure of Christian growth. As in nature, so in grace; there can be no life without growth. The plant must either grow or die. As its growth is silent and imperceptible, but continuous, so is the development of the Christian life. At every stage of development our life may be perfect; yet if God's purpose for us is fulfilled, there will be continual advancement. Sanctification is the work of a lifetime. As our opportunities multiply, our experience will enlarge, and our knowledge increase. We shall become strong to bear responsibility, and our maturity will be in proportion to our privileges. </a:t>
            </a:r>
          </a:p>
        </p:txBody>
      </p:sp>
    </p:spTree>
    <p:extLst>
      <p:ext uri="{BB962C8B-B14F-4D97-AF65-F5344CB8AC3E}">
        <p14:creationId xmlns:p14="http://schemas.microsoft.com/office/powerpoint/2010/main" val="29476805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9871" y="617221"/>
            <a:ext cx="11260475" cy="2628900"/>
          </a:xfrm>
          <a:solidFill>
            <a:srgbClr val="0099CC">
              <a:alpha val="47843"/>
            </a:srgbClr>
          </a:solidFill>
          <a:ln>
            <a:noFill/>
          </a:ln>
        </p:spPr>
        <p:txBody>
          <a:bodyPr>
            <a:noAutofit/>
          </a:bodyPr>
          <a:lstStyle/>
          <a:p>
            <a:pPr algn="l"/>
            <a:r>
              <a:rPr lang="en-US" sz="3200" dirty="0" smtClean="0"/>
              <a:t>Colossians 3 gives some potent advice for Christian success, including a list of “do nots” as well as “dos” (with an emphasis on gratitude).  But it seems more like advice for the successful individual than for a successful church.  Of course a church is made up of individuals.  But there are other passages to examine!</a:t>
            </a:r>
            <a:endParaRPr lang="en-US" sz="3200" dirty="0"/>
          </a:p>
        </p:txBody>
      </p:sp>
      <p:sp>
        <p:nvSpPr>
          <p:cNvPr id="3" name="Subtitle 2"/>
          <p:cNvSpPr>
            <a:spLocks noGrp="1"/>
          </p:cNvSpPr>
          <p:nvPr>
            <p:ph type="subTitle" idx="1"/>
          </p:nvPr>
        </p:nvSpPr>
        <p:spPr>
          <a:xfrm>
            <a:off x="1524000" y="3246120"/>
            <a:ext cx="10106346" cy="3257422"/>
          </a:xfrm>
          <a:solidFill>
            <a:srgbClr val="993300">
              <a:alpha val="45882"/>
            </a:srgbClr>
          </a:solidFill>
        </p:spPr>
        <p:txBody>
          <a:bodyPr>
            <a:noAutofit/>
          </a:bodyPr>
          <a:lstStyle/>
          <a:p>
            <a:pPr algn="r"/>
            <a:r>
              <a:rPr lang="en-US" sz="4000" dirty="0" smtClean="0"/>
              <a:t>In his letter to the Ephesians, Paul emphasizes unity in a successful congregation.  He describes the unity of the church and the unity that should exist between Christ and His church.  Make special note of where this unity comes from and how it is achieved!  </a:t>
            </a:r>
            <a:endParaRPr lang="en-US" sz="4000" dirty="0"/>
          </a:p>
        </p:txBody>
      </p:sp>
    </p:spTree>
    <p:extLst>
      <p:ext uri="{BB962C8B-B14F-4D97-AF65-F5344CB8AC3E}">
        <p14:creationId xmlns:p14="http://schemas.microsoft.com/office/powerpoint/2010/main" val="415555871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Church Success:  Ephesians 4:1-5:32</a:t>
            </a:r>
            <a:endParaRPr lang="en-US" dirty="0"/>
          </a:p>
        </p:txBody>
      </p:sp>
      <p:sp>
        <p:nvSpPr>
          <p:cNvPr id="3" name="Content Placeholder 2"/>
          <p:cNvSpPr>
            <a:spLocks noGrp="1"/>
          </p:cNvSpPr>
          <p:nvPr>
            <p:ph idx="1"/>
          </p:nvPr>
        </p:nvSpPr>
        <p:spPr>
          <a:xfrm>
            <a:off x="457200" y="1790700"/>
            <a:ext cx="10896600" cy="4250504"/>
          </a:xfrm>
        </p:spPr>
        <p:txBody>
          <a:bodyPr>
            <a:noAutofit/>
          </a:bodyPr>
          <a:lstStyle/>
          <a:p>
            <a:r>
              <a:rPr lang="en-US" sz="3200" b="1" dirty="0"/>
              <a:t>4 </a:t>
            </a:r>
            <a:r>
              <a:rPr lang="en-US" sz="3200" dirty="0"/>
              <a:t>I therefore, the prisoner of the Lord, beseech you that ye walk worthy of the vocation wherewith ye are called,</a:t>
            </a:r>
          </a:p>
          <a:p>
            <a:r>
              <a:rPr lang="en-US" sz="3200" b="1" baseline="30000" dirty="0">
                <a:solidFill>
                  <a:srgbClr val="00FFFF"/>
                </a:solidFill>
              </a:rPr>
              <a:t>2 </a:t>
            </a:r>
            <a:r>
              <a:rPr lang="en-US" sz="3200" dirty="0">
                <a:solidFill>
                  <a:srgbClr val="00FFFF"/>
                </a:solidFill>
              </a:rPr>
              <a:t>With all lowliness and meekness, with longsuffering, forbearing one another in love;</a:t>
            </a:r>
          </a:p>
          <a:p>
            <a:r>
              <a:rPr lang="en-US" sz="3200" b="1" baseline="30000" dirty="0">
                <a:solidFill>
                  <a:srgbClr val="00FFFF"/>
                </a:solidFill>
              </a:rPr>
              <a:t>3 </a:t>
            </a:r>
            <a:r>
              <a:rPr lang="en-US" sz="3200" dirty="0" err="1">
                <a:solidFill>
                  <a:srgbClr val="00FFFF"/>
                </a:solidFill>
              </a:rPr>
              <a:t>Endeavouring</a:t>
            </a:r>
            <a:r>
              <a:rPr lang="en-US" sz="3200" dirty="0">
                <a:solidFill>
                  <a:srgbClr val="00FFFF"/>
                </a:solidFill>
              </a:rPr>
              <a:t> to keep the unity of the Spirit in the bond of peace</a:t>
            </a:r>
            <a:r>
              <a:rPr lang="en-US" sz="3200" dirty="0" smtClean="0">
                <a:solidFill>
                  <a:srgbClr val="00FFFF"/>
                </a:solidFill>
              </a:rPr>
              <a:t>.</a:t>
            </a:r>
            <a:endParaRPr lang="en-US" sz="3200" dirty="0">
              <a:solidFill>
                <a:srgbClr val="00FFFF"/>
              </a:solidFill>
            </a:endParaRPr>
          </a:p>
        </p:txBody>
      </p:sp>
      <p:sp>
        <p:nvSpPr>
          <p:cNvPr id="6" name="Slide Number Placeholder 5"/>
          <p:cNvSpPr>
            <a:spLocks noGrp="1"/>
          </p:cNvSpPr>
          <p:nvPr>
            <p:ph type="sldNum" sz="quarter" idx="12"/>
          </p:nvPr>
        </p:nvSpPr>
        <p:spPr/>
        <p:txBody>
          <a:bodyPr/>
          <a:lstStyle/>
          <a:p>
            <a:fld id="{E97799C9-84D9-46D2-A11E-BCF8A720529D}" type="slidenum">
              <a:rPr lang="en-US" smtClean="0"/>
              <a:t>37</a:t>
            </a:fld>
            <a:endParaRPr lang="en-US" dirty="0"/>
          </a:p>
        </p:txBody>
      </p:sp>
      <p:sp>
        <p:nvSpPr>
          <p:cNvPr id="4" name="Up Arrow Callout 3"/>
          <p:cNvSpPr/>
          <p:nvPr/>
        </p:nvSpPr>
        <p:spPr>
          <a:xfrm>
            <a:off x="457200" y="4356243"/>
            <a:ext cx="11296436" cy="2260315"/>
          </a:xfrm>
          <a:prstGeom prst="upArrowCallout">
            <a:avLst>
              <a:gd name="adj1" fmla="val 25000"/>
              <a:gd name="adj2" fmla="val 25000"/>
              <a:gd name="adj3" fmla="val 13636"/>
              <a:gd name="adj4" fmla="val 74977"/>
            </a:avLst>
          </a:prstGeom>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p>
        </p:txBody>
      </p:sp>
      <p:sp>
        <p:nvSpPr>
          <p:cNvPr id="5" name="TextBox 4"/>
          <p:cNvSpPr txBox="1"/>
          <p:nvPr/>
        </p:nvSpPr>
        <p:spPr>
          <a:xfrm>
            <a:off x="457200" y="4853135"/>
            <a:ext cx="11224517" cy="1815882"/>
          </a:xfrm>
          <a:prstGeom prst="rect">
            <a:avLst/>
          </a:prstGeom>
          <a:noFill/>
          <a:ln>
            <a:solidFill>
              <a:schemeClr val="tx2"/>
            </a:solidFill>
          </a:ln>
        </p:spPr>
        <p:txBody>
          <a:bodyPr wrap="square" rtlCol="0">
            <a:spAutoFit/>
          </a:bodyPr>
          <a:lstStyle/>
          <a:p>
            <a:r>
              <a:rPr lang="en-US" sz="2800" dirty="0" smtClean="0">
                <a:solidFill>
                  <a:schemeClr val="bg1"/>
                </a:solidFill>
              </a:rPr>
              <a:t>Paul is assuming that this condition of oneness, given by the Spirit, already exists, and he is urging that it be maintained by the exercise of the virtues he has enumerated.  Now he proceeds to seven particulars in which this unity consists, a unity of which peace is the “bond,” or “band.”  </a:t>
            </a:r>
          </a:p>
        </p:txBody>
      </p:sp>
    </p:spTree>
    <p:extLst>
      <p:ext uri="{BB962C8B-B14F-4D97-AF65-F5344CB8AC3E}">
        <p14:creationId xmlns:p14="http://schemas.microsoft.com/office/powerpoint/2010/main" val="426222617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Church Success: </a:t>
            </a:r>
            <a:r>
              <a:rPr lang="en-US" dirty="0" smtClean="0"/>
              <a:t>Ephesians 4:4-5:32</a:t>
            </a:r>
            <a:endParaRPr lang="en-US" dirty="0"/>
          </a:p>
        </p:txBody>
      </p:sp>
      <p:sp>
        <p:nvSpPr>
          <p:cNvPr id="3" name="Content Placeholder 2"/>
          <p:cNvSpPr>
            <a:spLocks noGrp="1"/>
          </p:cNvSpPr>
          <p:nvPr>
            <p:ph idx="1"/>
          </p:nvPr>
        </p:nvSpPr>
        <p:spPr>
          <a:xfrm>
            <a:off x="457200" y="1790700"/>
            <a:ext cx="10896600" cy="4250504"/>
          </a:xfrm>
        </p:spPr>
        <p:txBody>
          <a:bodyPr>
            <a:noAutofit/>
          </a:bodyPr>
          <a:lstStyle/>
          <a:p>
            <a:r>
              <a:rPr lang="en-US" sz="3200" b="1" baseline="30000" dirty="0"/>
              <a:t>4 </a:t>
            </a:r>
            <a:r>
              <a:rPr lang="en-US" sz="3200" dirty="0"/>
              <a:t>There is one body, and one Spirit, even as ye are called in one hope of your calling;</a:t>
            </a:r>
          </a:p>
          <a:p>
            <a:r>
              <a:rPr lang="en-US" sz="3200" b="1" baseline="30000" dirty="0"/>
              <a:t>5 </a:t>
            </a:r>
            <a:r>
              <a:rPr lang="en-US" sz="3200" dirty="0"/>
              <a:t>One Lord, one faith, one baptism,</a:t>
            </a:r>
          </a:p>
          <a:p>
            <a:r>
              <a:rPr lang="en-US" sz="3200" b="1" baseline="30000" dirty="0"/>
              <a:t>6 </a:t>
            </a:r>
            <a:r>
              <a:rPr lang="en-US" sz="3200" dirty="0"/>
              <a:t>One God and Father of all, who is above all, and through all, and in you all.</a:t>
            </a:r>
          </a:p>
          <a:p>
            <a:r>
              <a:rPr lang="en-US" sz="3200" b="1" baseline="30000" dirty="0"/>
              <a:t>7 </a:t>
            </a:r>
            <a:r>
              <a:rPr lang="en-US" sz="3200" dirty="0"/>
              <a:t>But unto every one of us is given grace according to the measure of the gift of Christ</a:t>
            </a:r>
            <a:r>
              <a:rPr lang="en-US" sz="3200" dirty="0" smtClean="0"/>
              <a:t>.</a:t>
            </a:r>
            <a:endParaRPr lang="en-US" sz="3200" dirty="0"/>
          </a:p>
        </p:txBody>
      </p:sp>
      <p:sp>
        <p:nvSpPr>
          <p:cNvPr id="6" name="Slide Number Placeholder 5"/>
          <p:cNvSpPr>
            <a:spLocks noGrp="1"/>
          </p:cNvSpPr>
          <p:nvPr>
            <p:ph type="sldNum" sz="quarter" idx="12"/>
          </p:nvPr>
        </p:nvSpPr>
        <p:spPr/>
        <p:txBody>
          <a:bodyPr/>
          <a:lstStyle/>
          <a:p>
            <a:fld id="{E97799C9-84D9-46D2-A11E-BCF8A720529D}" type="slidenum">
              <a:rPr lang="en-US" smtClean="0"/>
              <a:t>38</a:t>
            </a:fld>
            <a:endParaRPr lang="en-US" dirty="0"/>
          </a:p>
        </p:txBody>
      </p:sp>
      <mc:AlternateContent xmlns:mc="http://schemas.openxmlformats.org/markup-compatibility/2006" xmlns:p14="http://schemas.microsoft.com/office/powerpoint/2010/main">
        <mc:Choice Requires="p14">
          <p:contentPart p14:bwMode="auto" r:id="rId3">
            <p14:nvContentPartPr>
              <p14:cNvPr id="66" name="Ink 65"/>
              <p14:cNvContentPartPr/>
              <p14:nvPr/>
            </p14:nvContentPartPr>
            <p14:xfrm>
              <a:off x="378934" y="1567630"/>
              <a:ext cx="5574600" cy="1961280"/>
            </p14:xfrm>
          </p:contentPart>
        </mc:Choice>
        <mc:Fallback xmlns="">
          <p:pic>
            <p:nvPicPr>
              <p:cNvPr id="66" name="Ink 65"/>
              <p:cNvPicPr/>
              <p:nvPr/>
            </p:nvPicPr>
            <p:blipFill>
              <a:blip r:embed="rId4"/>
              <a:stretch>
                <a:fillRect/>
              </a:stretch>
            </p:blipFill>
            <p:spPr>
              <a:xfrm>
                <a:off x="365614" y="1555750"/>
                <a:ext cx="5604120" cy="19872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72" name="Ink 71"/>
              <p14:cNvContentPartPr/>
              <p14:nvPr/>
            </p14:nvContentPartPr>
            <p14:xfrm>
              <a:off x="6071339" y="4166110"/>
              <a:ext cx="275" cy="360"/>
            </p14:xfrm>
          </p:contentPart>
        </mc:Choice>
        <mc:Fallback xmlns="">
          <p:pic>
            <p:nvPicPr>
              <p:cNvPr id="72" name="Ink 71"/>
              <p:cNvPicPr/>
              <p:nvPr/>
            </p:nvPicPr>
            <p:blipFill>
              <a:blip r:embed="rId6"/>
              <a:stretch>
                <a:fillRect/>
              </a:stretch>
            </p:blipFill>
            <p:spPr>
              <a:xfrm>
                <a:off x="6061714" y="4153510"/>
                <a:ext cx="19525" cy="2556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73" name="Ink 72"/>
              <p14:cNvContentPartPr/>
              <p14:nvPr/>
            </p14:nvContentPartPr>
            <p14:xfrm>
              <a:off x="5444939" y="4358350"/>
              <a:ext cx="275" cy="360"/>
            </p14:xfrm>
          </p:contentPart>
        </mc:Choice>
        <mc:Fallback xmlns="">
          <p:pic>
            <p:nvPicPr>
              <p:cNvPr id="73" name="Ink 72"/>
              <p:cNvPicPr/>
              <p:nvPr/>
            </p:nvPicPr>
            <p:blipFill>
              <a:blip r:embed="rId8"/>
              <a:stretch>
                <a:fillRect/>
              </a:stretch>
            </p:blipFill>
            <p:spPr>
              <a:xfrm>
                <a:off x="5435314" y="4345750"/>
                <a:ext cx="19525" cy="25560"/>
              </a:xfrm>
              <a:prstGeom prst="rect">
                <a:avLst/>
              </a:prstGeom>
            </p:spPr>
          </p:pic>
        </mc:Fallback>
      </mc:AlternateContent>
    </p:spTree>
    <p:extLst>
      <p:ext uri="{BB962C8B-B14F-4D97-AF65-F5344CB8AC3E}">
        <p14:creationId xmlns:p14="http://schemas.microsoft.com/office/powerpoint/2010/main" val="391041325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Church Success: </a:t>
            </a:r>
            <a:r>
              <a:rPr lang="en-US" dirty="0" smtClean="0"/>
              <a:t>Ephesians 4:8-5:32</a:t>
            </a:r>
            <a:endParaRPr lang="en-US" dirty="0"/>
          </a:p>
        </p:txBody>
      </p:sp>
      <p:sp>
        <p:nvSpPr>
          <p:cNvPr id="3" name="Content Placeholder 2"/>
          <p:cNvSpPr>
            <a:spLocks noGrp="1"/>
          </p:cNvSpPr>
          <p:nvPr>
            <p:ph idx="1"/>
          </p:nvPr>
        </p:nvSpPr>
        <p:spPr>
          <a:xfrm>
            <a:off x="457200" y="1790700"/>
            <a:ext cx="10896600" cy="4250504"/>
          </a:xfrm>
        </p:spPr>
        <p:txBody>
          <a:bodyPr>
            <a:noAutofit/>
          </a:bodyPr>
          <a:lstStyle/>
          <a:p>
            <a:r>
              <a:rPr lang="en-US" sz="3200" b="1" baseline="30000" dirty="0"/>
              <a:t>8 </a:t>
            </a:r>
            <a:r>
              <a:rPr lang="en-US" sz="3200" dirty="0"/>
              <a:t>Wherefore he </a:t>
            </a:r>
            <a:r>
              <a:rPr lang="en-US" sz="3200" dirty="0" err="1"/>
              <a:t>saith</a:t>
            </a:r>
            <a:r>
              <a:rPr lang="en-US" sz="3200" dirty="0"/>
              <a:t>, When he ascended up on high, he led captivity captive, and gave gifts unto men</a:t>
            </a:r>
            <a:r>
              <a:rPr lang="en-US" sz="3200" dirty="0" smtClean="0"/>
              <a:t>.</a:t>
            </a:r>
          </a:p>
          <a:p>
            <a:endParaRPr lang="en-US" sz="3200" dirty="0"/>
          </a:p>
          <a:p>
            <a:endParaRPr lang="en-US" sz="3200" dirty="0" smtClean="0"/>
          </a:p>
          <a:p>
            <a:endParaRPr lang="en-US" sz="3200" dirty="0"/>
          </a:p>
          <a:p>
            <a:r>
              <a:rPr lang="en-US" sz="3200" b="1" baseline="30000" dirty="0"/>
              <a:t>9 </a:t>
            </a:r>
            <a:r>
              <a:rPr lang="en-US" sz="3200" dirty="0"/>
              <a:t>(Now that he ascended, what is it but that he also descended first into the lower parts of the earth?</a:t>
            </a:r>
          </a:p>
          <a:p>
            <a:r>
              <a:rPr lang="en-US" sz="3200" b="1" baseline="30000" dirty="0"/>
              <a:t>10 </a:t>
            </a:r>
            <a:r>
              <a:rPr lang="en-US" sz="3200" dirty="0"/>
              <a:t>He that descended is the same also that ascended up far above all heavens, that he might fill all things</a:t>
            </a:r>
            <a:r>
              <a:rPr lang="en-US" sz="3200" dirty="0" smtClean="0"/>
              <a:t>.)</a:t>
            </a:r>
            <a:endParaRPr lang="en-US" sz="3200" dirty="0"/>
          </a:p>
        </p:txBody>
      </p:sp>
      <p:sp>
        <p:nvSpPr>
          <p:cNvPr id="6" name="Slide Number Placeholder 5"/>
          <p:cNvSpPr>
            <a:spLocks noGrp="1"/>
          </p:cNvSpPr>
          <p:nvPr>
            <p:ph type="sldNum" sz="quarter" idx="12"/>
          </p:nvPr>
        </p:nvSpPr>
        <p:spPr/>
        <p:txBody>
          <a:bodyPr/>
          <a:lstStyle/>
          <a:p>
            <a:fld id="{E97799C9-84D9-46D2-A11E-BCF8A720529D}" type="slidenum">
              <a:rPr lang="en-US" smtClean="0"/>
              <a:t>39</a:t>
            </a:fld>
            <a:endParaRPr lang="en-US" dirty="0"/>
          </a:p>
        </p:txBody>
      </p:sp>
      <p:sp>
        <p:nvSpPr>
          <p:cNvPr id="4" name="Up Arrow Callout 3"/>
          <p:cNvSpPr/>
          <p:nvPr/>
        </p:nvSpPr>
        <p:spPr>
          <a:xfrm>
            <a:off x="457201" y="2702102"/>
            <a:ext cx="10896600" cy="1726059"/>
          </a:xfrm>
          <a:prstGeom prst="upArrowCallout">
            <a:avLst>
              <a:gd name="adj1" fmla="val 11905"/>
              <a:gd name="adj2" fmla="val 17262"/>
              <a:gd name="adj3" fmla="val 5952"/>
              <a:gd name="adj4" fmla="val 88191"/>
            </a:avLst>
          </a:prstGeom>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p>
        </p:txBody>
      </p:sp>
      <p:sp>
        <p:nvSpPr>
          <p:cNvPr id="5" name="TextBox 4"/>
          <p:cNvSpPr txBox="1"/>
          <p:nvPr/>
        </p:nvSpPr>
        <p:spPr>
          <a:xfrm>
            <a:off x="457200" y="3000054"/>
            <a:ext cx="10896600" cy="1384995"/>
          </a:xfrm>
          <a:prstGeom prst="rect">
            <a:avLst/>
          </a:prstGeom>
          <a:noFill/>
          <a:ln>
            <a:solidFill>
              <a:schemeClr val="tx2"/>
            </a:solidFill>
          </a:ln>
        </p:spPr>
        <p:txBody>
          <a:bodyPr wrap="square" rtlCol="0">
            <a:spAutoFit/>
          </a:bodyPr>
          <a:lstStyle/>
          <a:p>
            <a:r>
              <a:rPr lang="en-US" sz="2800" dirty="0" smtClean="0">
                <a:solidFill>
                  <a:schemeClr val="bg1"/>
                </a:solidFill>
              </a:rPr>
              <a:t>It’s a quote from Psalm 68:18, which uses the (familiar to OT hearers) image of a conquering monarch returning victoriously, with a multitude of captives, to describe the heavenly King going up to Jerusalem.  </a:t>
            </a:r>
          </a:p>
        </p:txBody>
      </p:sp>
    </p:spTree>
    <p:extLst>
      <p:ext uri="{BB962C8B-B14F-4D97-AF65-F5344CB8AC3E}">
        <p14:creationId xmlns:p14="http://schemas.microsoft.com/office/powerpoint/2010/main" val="222608379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39793"/>
            <a:ext cx="10096500" cy="812489"/>
          </a:xfrm>
        </p:spPr>
        <p:txBody>
          <a:bodyPr>
            <a:normAutofit/>
          </a:bodyPr>
          <a:lstStyle/>
          <a:p>
            <a:r>
              <a:rPr lang="en-US" sz="5400" dirty="0" smtClean="0"/>
              <a:t>Finding Success</a:t>
            </a:r>
            <a:endParaRPr lang="en-US" sz="5400" dirty="0"/>
          </a:p>
        </p:txBody>
      </p:sp>
      <p:sp>
        <p:nvSpPr>
          <p:cNvPr id="3" name="Content Placeholder 2"/>
          <p:cNvSpPr>
            <a:spLocks noGrp="1"/>
          </p:cNvSpPr>
          <p:nvPr>
            <p:ph idx="1"/>
          </p:nvPr>
        </p:nvSpPr>
        <p:spPr>
          <a:xfrm>
            <a:off x="6149788" y="1290918"/>
            <a:ext cx="5755340" cy="4930587"/>
          </a:xfrm>
        </p:spPr>
        <p:txBody>
          <a:bodyPr>
            <a:normAutofit/>
          </a:bodyPr>
          <a:lstStyle/>
          <a:p>
            <a:pPr marL="0" indent="0">
              <a:buNone/>
            </a:pPr>
            <a:r>
              <a:rPr lang="en-US" sz="3600" dirty="0" smtClean="0"/>
              <a:t>“ … What</a:t>
            </a:r>
            <a:r>
              <a:rPr lang="en-US" sz="3600" dirty="0"/>
              <a:t>, then, are some steps, practical steps, that we can take along the way that, though not guaranteeing “success,” can nevertheless help us avoid common pitfalls and mistakes that can make financial success a bit more difficult</a:t>
            </a:r>
            <a:r>
              <a:rPr lang="en-US" sz="3600" dirty="0" smtClean="0"/>
              <a:t>?”</a:t>
            </a:r>
            <a:endParaRPr lang="en-US" sz="3600" dirty="0"/>
          </a:p>
        </p:txBody>
      </p:sp>
      <p:pic>
        <p:nvPicPr>
          <p:cNvPr id="2050" name="Picture 2" descr="2nd Quarter 2020 - How To Interpret Scripture : Elkton Seventh Day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1693" y="1981199"/>
            <a:ext cx="3807038" cy="35500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005334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2-Point Star 3"/>
          <p:cNvSpPr/>
          <p:nvPr/>
        </p:nvSpPr>
        <p:spPr>
          <a:xfrm rot="1020600">
            <a:off x="7998520" y="844929"/>
            <a:ext cx="4171308" cy="2063564"/>
          </a:xfrm>
          <a:prstGeom prst="star12">
            <a:avLst/>
          </a:prstGeom>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normAutofit/>
          </a:bodyPr>
          <a:lstStyle/>
          <a:p>
            <a:r>
              <a:rPr lang="en-US" dirty="0"/>
              <a:t>Church Success: </a:t>
            </a:r>
            <a:r>
              <a:rPr lang="en-US" dirty="0" smtClean="0"/>
              <a:t>Ephesians 4:11-5:32</a:t>
            </a:r>
            <a:endParaRPr lang="en-US" dirty="0"/>
          </a:p>
        </p:txBody>
      </p:sp>
      <p:sp>
        <p:nvSpPr>
          <p:cNvPr id="3" name="Content Placeholder 2"/>
          <p:cNvSpPr>
            <a:spLocks noGrp="1"/>
          </p:cNvSpPr>
          <p:nvPr>
            <p:ph idx="1"/>
          </p:nvPr>
        </p:nvSpPr>
        <p:spPr>
          <a:xfrm>
            <a:off x="457200" y="1695236"/>
            <a:ext cx="10896600" cy="4345968"/>
          </a:xfrm>
        </p:spPr>
        <p:txBody>
          <a:bodyPr>
            <a:noAutofit/>
          </a:bodyPr>
          <a:lstStyle/>
          <a:p>
            <a:endParaRPr lang="en-US" sz="3200" b="1" baseline="30000" dirty="0" smtClean="0"/>
          </a:p>
          <a:p>
            <a:endParaRPr lang="en-US" sz="3200" b="1" baseline="30000" dirty="0"/>
          </a:p>
          <a:p>
            <a:r>
              <a:rPr lang="en-US" sz="3200" b="1" baseline="30000" dirty="0" smtClean="0"/>
              <a:t>11</a:t>
            </a:r>
            <a:r>
              <a:rPr lang="en-US" sz="3200" b="1" baseline="30000" dirty="0"/>
              <a:t> </a:t>
            </a:r>
            <a:r>
              <a:rPr lang="en-US" sz="3200" dirty="0"/>
              <a:t>And he gave some, apostles; and some, prophets; and some, evangelists; and some, pastors and teachers;</a:t>
            </a:r>
          </a:p>
          <a:p>
            <a:r>
              <a:rPr lang="en-US" sz="3200" b="1" baseline="30000" dirty="0" smtClean="0"/>
              <a:t>12</a:t>
            </a:r>
            <a:r>
              <a:rPr lang="en-US" sz="3200" b="1" baseline="30000" dirty="0"/>
              <a:t> </a:t>
            </a:r>
            <a:r>
              <a:rPr lang="en-US" sz="3200" dirty="0"/>
              <a:t>For the perfecting of the saints, for the work of the ministry, for the edifying of the body of Christ:</a:t>
            </a:r>
          </a:p>
          <a:p>
            <a:r>
              <a:rPr lang="en-US" sz="3200" b="1" baseline="30000" dirty="0"/>
              <a:t>13 </a:t>
            </a:r>
            <a:r>
              <a:rPr lang="en-US" sz="3200" dirty="0"/>
              <a:t>Till we all come in the unity of the faith, and of the knowledge of the Son of God, unto a perfect man, unto the measure of the stature of the </a:t>
            </a:r>
            <a:r>
              <a:rPr lang="en-US" sz="3200" dirty="0" err="1"/>
              <a:t>fulness</a:t>
            </a:r>
            <a:r>
              <a:rPr lang="en-US" sz="3200" dirty="0"/>
              <a:t> of Christ</a:t>
            </a:r>
            <a:r>
              <a:rPr lang="en-US" sz="3200" dirty="0" smtClean="0"/>
              <a:t>:</a:t>
            </a:r>
            <a:endParaRPr lang="en-US" sz="3200" dirty="0"/>
          </a:p>
        </p:txBody>
      </p:sp>
      <p:sp>
        <p:nvSpPr>
          <p:cNvPr id="6" name="Slide Number Placeholder 5"/>
          <p:cNvSpPr>
            <a:spLocks noGrp="1"/>
          </p:cNvSpPr>
          <p:nvPr>
            <p:ph type="sldNum" sz="quarter" idx="12"/>
          </p:nvPr>
        </p:nvSpPr>
        <p:spPr/>
        <p:txBody>
          <a:bodyPr/>
          <a:lstStyle/>
          <a:p>
            <a:fld id="{E97799C9-84D9-46D2-A11E-BCF8A720529D}" type="slidenum">
              <a:rPr lang="en-US" smtClean="0"/>
              <a:t>40</a:t>
            </a:fld>
            <a:endParaRPr lang="en-US" dirty="0"/>
          </a:p>
        </p:txBody>
      </p:sp>
      <p:sp>
        <p:nvSpPr>
          <p:cNvPr id="5" name="TextBox 4"/>
          <p:cNvSpPr txBox="1"/>
          <p:nvPr/>
        </p:nvSpPr>
        <p:spPr>
          <a:xfrm rot="876707">
            <a:off x="8914463" y="1283138"/>
            <a:ext cx="2823615" cy="1384995"/>
          </a:xfrm>
          <a:prstGeom prst="rect">
            <a:avLst/>
          </a:prstGeom>
          <a:noFill/>
          <a:ln>
            <a:solidFill>
              <a:schemeClr val="tx2"/>
            </a:solidFill>
          </a:ln>
        </p:spPr>
        <p:txBody>
          <a:bodyPr wrap="square" rtlCol="0">
            <a:spAutoFit/>
          </a:bodyPr>
          <a:lstStyle/>
          <a:p>
            <a:r>
              <a:rPr lang="en-US" sz="2800" dirty="0" smtClean="0">
                <a:solidFill>
                  <a:schemeClr val="accent1">
                    <a:lumMod val="40000"/>
                    <a:lumOff val="60000"/>
                  </a:schemeClr>
                </a:solidFill>
              </a:rPr>
              <a:t>These are the “gifts” spoken of in verse 8!  </a:t>
            </a:r>
          </a:p>
        </p:txBody>
      </p:sp>
    </p:spTree>
    <p:extLst>
      <p:ext uri="{BB962C8B-B14F-4D97-AF65-F5344CB8AC3E}">
        <p14:creationId xmlns:p14="http://schemas.microsoft.com/office/powerpoint/2010/main" val="300770357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39793"/>
            <a:ext cx="10096500" cy="690981"/>
          </a:xfrm>
        </p:spPr>
        <p:txBody>
          <a:bodyPr>
            <a:normAutofit/>
          </a:bodyPr>
          <a:lstStyle/>
          <a:p>
            <a:r>
              <a:rPr lang="en-US" dirty="0"/>
              <a:t>Church Success: </a:t>
            </a:r>
            <a:r>
              <a:rPr lang="en-US" dirty="0" smtClean="0"/>
              <a:t>Ephesians 4:14-5:32</a:t>
            </a:r>
            <a:endParaRPr lang="en-US" dirty="0"/>
          </a:p>
        </p:txBody>
      </p:sp>
      <p:sp>
        <p:nvSpPr>
          <p:cNvPr id="3" name="Content Placeholder 2"/>
          <p:cNvSpPr>
            <a:spLocks noGrp="1"/>
          </p:cNvSpPr>
          <p:nvPr>
            <p:ph idx="1"/>
          </p:nvPr>
        </p:nvSpPr>
        <p:spPr>
          <a:xfrm>
            <a:off x="457200" y="1645920"/>
            <a:ext cx="10896600" cy="4395284"/>
          </a:xfrm>
        </p:spPr>
        <p:txBody>
          <a:bodyPr>
            <a:noAutofit/>
          </a:bodyPr>
          <a:lstStyle/>
          <a:p>
            <a:r>
              <a:rPr lang="en-US" sz="3200" b="1" baseline="30000" dirty="0"/>
              <a:t>14 </a:t>
            </a:r>
            <a:r>
              <a:rPr lang="en-US" sz="3200" dirty="0"/>
              <a:t>That we henceforth be no more children, tossed to and fro, and carried about with every wind of doctrine, by the sleight of men, and cunning craftiness, whereby they lie in wait to deceive;</a:t>
            </a:r>
          </a:p>
          <a:p>
            <a:r>
              <a:rPr lang="en-US" sz="3200" b="1" baseline="30000" dirty="0"/>
              <a:t>15 </a:t>
            </a:r>
            <a:r>
              <a:rPr lang="en-US" sz="3200" dirty="0"/>
              <a:t>But </a:t>
            </a:r>
            <a:r>
              <a:rPr lang="en-US" sz="3200" dirty="0">
                <a:solidFill>
                  <a:srgbClr val="00FFFF"/>
                </a:solidFill>
              </a:rPr>
              <a:t>speaking the truth in love, may grow up into him in all things, which is the head, even Christ:</a:t>
            </a:r>
          </a:p>
          <a:p>
            <a:r>
              <a:rPr lang="en-US" sz="3200" b="1" baseline="30000" dirty="0"/>
              <a:t>16 </a:t>
            </a:r>
            <a:r>
              <a:rPr lang="en-US" sz="3200" dirty="0"/>
              <a:t>From whom the whole body fitly joined together and compacted by that which every joint </a:t>
            </a:r>
            <a:r>
              <a:rPr lang="en-US" sz="3200" dirty="0" err="1"/>
              <a:t>supplieth</a:t>
            </a:r>
            <a:r>
              <a:rPr lang="en-US" sz="3200" dirty="0"/>
              <a:t>, according to the effectual working in the measure of every part, </a:t>
            </a:r>
            <a:r>
              <a:rPr lang="en-US" sz="3200" dirty="0" err="1"/>
              <a:t>maketh</a:t>
            </a:r>
            <a:r>
              <a:rPr lang="en-US" sz="3200" dirty="0"/>
              <a:t> increase of the body unto the edifying of itself in love.</a:t>
            </a:r>
          </a:p>
        </p:txBody>
      </p:sp>
      <p:sp>
        <p:nvSpPr>
          <p:cNvPr id="6" name="Slide Number Placeholder 5"/>
          <p:cNvSpPr>
            <a:spLocks noGrp="1"/>
          </p:cNvSpPr>
          <p:nvPr>
            <p:ph type="sldNum" sz="quarter" idx="12"/>
          </p:nvPr>
        </p:nvSpPr>
        <p:spPr/>
        <p:txBody>
          <a:bodyPr/>
          <a:lstStyle/>
          <a:p>
            <a:fld id="{E97799C9-84D9-46D2-A11E-BCF8A720529D}" type="slidenum">
              <a:rPr lang="en-US" smtClean="0"/>
              <a:t>41</a:t>
            </a:fld>
            <a:endParaRPr lang="en-US" dirty="0"/>
          </a:p>
        </p:txBody>
      </p:sp>
    </p:spTree>
    <p:extLst>
      <p:ext uri="{BB962C8B-B14F-4D97-AF65-F5344CB8AC3E}">
        <p14:creationId xmlns:p14="http://schemas.microsoft.com/office/powerpoint/2010/main" val="299812213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39793"/>
            <a:ext cx="10096500" cy="697517"/>
          </a:xfrm>
        </p:spPr>
        <p:txBody>
          <a:bodyPr>
            <a:normAutofit/>
          </a:bodyPr>
          <a:lstStyle/>
          <a:p>
            <a:r>
              <a:rPr lang="en-US" dirty="0"/>
              <a:t>Church Success: </a:t>
            </a:r>
            <a:r>
              <a:rPr lang="en-US" dirty="0" smtClean="0"/>
              <a:t>Ephesians 4:17-5:32</a:t>
            </a:r>
            <a:endParaRPr lang="en-US" dirty="0"/>
          </a:p>
        </p:txBody>
      </p:sp>
      <p:sp>
        <p:nvSpPr>
          <p:cNvPr id="3" name="Content Placeholder 2"/>
          <p:cNvSpPr>
            <a:spLocks noGrp="1"/>
          </p:cNvSpPr>
          <p:nvPr>
            <p:ph idx="1"/>
          </p:nvPr>
        </p:nvSpPr>
        <p:spPr>
          <a:xfrm>
            <a:off x="457200" y="1541124"/>
            <a:ext cx="10896600" cy="4500080"/>
          </a:xfrm>
        </p:spPr>
        <p:txBody>
          <a:bodyPr>
            <a:noAutofit/>
          </a:bodyPr>
          <a:lstStyle/>
          <a:p>
            <a:r>
              <a:rPr lang="en-US" sz="3200" b="1" baseline="30000" dirty="0"/>
              <a:t>17 </a:t>
            </a:r>
            <a:r>
              <a:rPr lang="en-US" sz="3200" dirty="0"/>
              <a:t>This I say therefore, and testify in the Lord, that ye </a:t>
            </a:r>
            <a:r>
              <a:rPr lang="en-US" sz="3200" dirty="0">
                <a:solidFill>
                  <a:schemeClr val="accent1">
                    <a:lumMod val="20000"/>
                    <a:lumOff val="80000"/>
                  </a:schemeClr>
                </a:solidFill>
              </a:rPr>
              <a:t>henceforth walk not as other Gentiles walk, in the vanity of their mind,</a:t>
            </a:r>
          </a:p>
          <a:p>
            <a:r>
              <a:rPr lang="en-US" sz="3200" b="1" baseline="30000" dirty="0"/>
              <a:t>18 </a:t>
            </a:r>
            <a:r>
              <a:rPr lang="en-US" sz="3200" dirty="0"/>
              <a:t>Having </a:t>
            </a:r>
            <a:r>
              <a:rPr lang="en-US" sz="3200" dirty="0">
                <a:solidFill>
                  <a:schemeClr val="accent1">
                    <a:lumMod val="20000"/>
                    <a:lumOff val="80000"/>
                  </a:schemeClr>
                </a:solidFill>
              </a:rPr>
              <a:t>the understanding darkened, being alienated from the life of God</a:t>
            </a:r>
            <a:r>
              <a:rPr lang="en-US" sz="3200" dirty="0"/>
              <a:t> through the ignorance that is in them, because of the blindness of their heart:</a:t>
            </a:r>
          </a:p>
          <a:p>
            <a:r>
              <a:rPr lang="en-US" sz="3200" b="1" baseline="30000" dirty="0"/>
              <a:t>19 </a:t>
            </a:r>
            <a:r>
              <a:rPr lang="en-US" sz="3200" dirty="0"/>
              <a:t>Who being past feeling have </a:t>
            </a:r>
            <a:r>
              <a:rPr lang="en-US" sz="3200" dirty="0">
                <a:solidFill>
                  <a:schemeClr val="accent1">
                    <a:lumMod val="20000"/>
                    <a:lumOff val="80000"/>
                  </a:schemeClr>
                </a:solidFill>
              </a:rPr>
              <a:t>given themselves over unto lasciviousness, to work all uncleanness with greediness.</a:t>
            </a:r>
          </a:p>
          <a:p>
            <a:r>
              <a:rPr lang="en-US" sz="3200" b="1" baseline="30000" dirty="0"/>
              <a:t>20 </a:t>
            </a:r>
            <a:r>
              <a:rPr lang="en-US" sz="3200" dirty="0"/>
              <a:t>But ye have not so learned Christ;</a:t>
            </a:r>
          </a:p>
        </p:txBody>
      </p:sp>
      <p:sp>
        <p:nvSpPr>
          <p:cNvPr id="6" name="Slide Number Placeholder 5"/>
          <p:cNvSpPr>
            <a:spLocks noGrp="1"/>
          </p:cNvSpPr>
          <p:nvPr>
            <p:ph type="sldNum" sz="quarter" idx="12"/>
          </p:nvPr>
        </p:nvSpPr>
        <p:spPr/>
        <p:txBody>
          <a:bodyPr/>
          <a:lstStyle/>
          <a:p>
            <a:fld id="{E97799C9-84D9-46D2-A11E-BCF8A720529D}" type="slidenum">
              <a:rPr lang="en-US" smtClean="0"/>
              <a:t>42</a:t>
            </a:fld>
            <a:endParaRPr lang="en-US" dirty="0"/>
          </a:p>
        </p:txBody>
      </p:sp>
    </p:spTree>
    <p:extLst>
      <p:ext uri="{BB962C8B-B14F-4D97-AF65-F5344CB8AC3E}">
        <p14:creationId xmlns:p14="http://schemas.microsoft.com/office/powerpoint/2010/main" val="113229292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Church Success: </a:t>
            </a:r>
            <a:r>
              <a:rPr lang="en-US" dirty="0" smtClean="0"/>
              <a:t> </a:t>
            </a:r>
            <a:r>
              <a:rPr lang="en-US" dirty="0"/>
              <a:t>Ephesians </a:t>
            </a:r>
            <a:r>
              <a:rPr lang="en-US" dirty="0" smtClean="0"/>
              <a:t>4:21-5:32</a:t>
            </a:r>
            <a:endParaRPr lang="en-US" dirty="0"/>
          </a:p>
        </p:txBody>
      </p:sp>
      <p:sp>
        <p:nvSpPr>
          <p:cNvPr id="3" name="Content Placeholder 2"/>
          <p:cNvSpPr>
            <a:spLocks noGrp="1"/>
          </p:cNvSpPr>
          <p:nvPr>
            <p:ph idx="1"/>
          </p:nvPr>
        </p:nvSpPr>
        <p:spPr>
          <a:xfrm>
            <a:off x="457200" y="1541124"/>
            <a:ext cx="10896600" cy="4500080"/>
          </a:xfrm>
        </p:spPr>
        <p:txBody>
          <a:bodyPr>
            <a:noAutofit/>
          </a:bodyPr>
          <a:lstStyle/>
          <a:p>
            <a:r>
              <a:rPr lang="en-US" sz="3200" b="1" baseline="30000" dirty="0"/>
              <a:t>21 </a:t>
            </a:r>
            <a:r>
              <a:rPr lang="en-US" sz="3200" dirty="0"/>
              <a:t>If so be that ye have heard him, and have been taught by him, as the truth is in Jesus:</a:t>
            </a:r>
          </a:p>
          <a:p>
            <a:r>
              <a:rPr lang="en-US" sz="3200" b="1" baseline="30000" dirty="0"/>
              <a:t>22 </a:t>
            </a:r>
            <a:r>
              <a:rPr lang="en-US" sz="3200" dirty="0"/>
              <a:t>That ye </a:t>
            </a:r>
            <a:r>
              <a:rPr lang="en-US" sz="3200" dirty="0">
                <a:solidFill>
                  <a:srgbClr val="00FFFF"/>
                </a:solidFill>
              </a:rPr>
              <a:t>put off concerning the former conversation the old man</a:t>
            </a:r>
            <a:r>
              <a:rPr lang="en-US" sz="3200" dirty="0"/>
              <a:t>, which is corrupt according to the deceitful lusts;</a:t>
            </a:r>
          </a:p>
          <a:p>
            <a:r>
              <a:rPr lang="en-US" sz="3200" b="1" baseline="30000" dirty="0"/>
              <a:t>23 </a:t>
            </a:r>
            <a:r>
              <a:rPr lang="en-US" sz="3200" dirty="0"/>
              <a:t>And </a:t>
            </a:r>
            <a:r>
              <a:rPr lang="en-US" sz="3200" dirty="0">
                <a:solidFill>
                  <a:srgbClr val="00FFFF"/>
                </a:solidFill>
              </a:rPr>
              <a:t>be renewed in the spirit of your mind</a:t>
            </a:r>
            <a:r>
              <a:rPr lang="en-US" sz="3200" dirty="0"/>
              <a:t>;</a:t>
            </a:r>
          </a:p>
          <a:p>
            <a:r>
              <a:rPr lang="en-US" sz="3200" b="1" baseline="30000" dirty="0"/>
              <a:t>24 </a:t>
            </a:r>
            <a:r>
              <a:rPr lang="en-US" sz="3200" dirty="0"/>
              <a:t>And that ye </a:t>
            </a:r>
            <a:r>
              <a:rPr lang="en-US" sz="3200" dirty="0">
                <a:solidFill>
                  <a:srgbClr val="00FFFF"/>
                </a:solidFill>
              </a:rPr>
              <a:t>put on the new man</a:t>
            </a:r>
            <a:r>
              <a:rPr lang="en-US" sz="3200" dirty="0"/>
              <a:t>, which after God is created in righteousness and true holiness</a:t>
            </a:r>
            <a:r>
              <a:rPr lang="en-US" sz="3200" dirty="0" smtClean="0"/>
              <a:t>.</a:t>
            </a:r>
          </a:p>
          <a:p>
            <a:r>
              <a:rPr lang="en-US" sz="3200" b="1" baseline="30000" dirty="0"/>
              <a:t>25 </a:t>
            </a:r>
            <a:r>
              <a:rPr lang="en-US" sz="3200" dirty="0"/>
              <a:t>Wherefore </a:t>
            </a:r>
            <a:r>
              <a:rPr lang="en-US" sz="3200" dirty="0">
                <a:solidFill>
                  <a:srgbClr val="00FFFF"/>
                </a:solidFill>
              </a:rPr>
              <a:t>putting away lying, speak every man truth with his </a:t>
            </a:r>
            <a:r>
              <a:rPr lang="en-US" sz="3200" dirty="0" err="1">
                <a:solidFill>
                  <a:srgbClr val="00FFFF"/>
                </a:solidFill>
              </a:rPr>
              <a:t>neighbour</a:t>
            </a:r>
            <a:r>
              <a:rPr lang="en-US" sz="3200" dirty="0"/>
              <a:t>: for we are members one of another.</a:t>
            </a:r>
          </a:p>
        </p:txBody>
      </p:sp>
      <p:sp>
        <p:nvSpPr>
          <p:cNvPr id="6" name="Slide Number Placeholder 5"/>
          <p:cNvSpPr>
            <a:spLocks noGrp="1"/>
          </p:cNvSpPr>
          <p:nvPr>
            <p:ph type="sldNum" sz="quarter" idx="12"/>
          </p:nvPr>
        </p:nvSpPr>
        <p:spPr/>
        <p:txBody>
          <a:bodyPr/>
          <a:lstStyle/>
          <a:p>
            <a:fld id="{E97799C9-84D9-46D2-A11E-BCF8A720529D}" type="slidenum">
              <a:rPr lang="en-US" smtClean="0"/>
              <a:t>43</a:t>
            </a:fld>
            <a:endParaRPr lang="en-US" dirty="0"/>
          </a:p>
        </p:txBody>
      </p:sp>
    </p:spTree>
    <p:extLst>
      <p:ext uri="{BB962C8B-B14F-4D97-AF65-F5344CB8AC3E}">
        <p14:creationId xmlns:p14="http://schemas.microsoft.com/office/powerpoint/2010/main" val="132044096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Church Success: </a:t>
            </a:r>
            <a:r>
              <a:rPr lang="en-US" dirty="0" smtClean="0"/>
              <a:t>Ephesians 4:26-5:32</a:t>
            </a:r>
            <a:endParaRPr lang="en-US" dirty="0"/>
          </a:p>
        </p:txBody>
      </p:sp>
      <p:sp>
        <p:nvSpPr>
          <p:cNvPr id="3" name="Content Placeholder 2"/>
          <p:cNvSpPr>
            <a:spLocks noGrp="1"/>
          </p:cNvSpPr>
          <p:nvPr>
            <p:ph idx="1"/>
          </p:nvPr>
        </p:nvSpPr>
        <p:spPr>
          <a:xfrm>
            <a:off x="457200" y="1541124"/>
            <a:ext cx="10896600" cy="4500080"/>
          </a:xfrm>
        </p:spPr>
        <p:txBody>
          <a:bodyPr>
            <a:noAutofit/>
          </a:bodyPr>
          <a:lstStyle/>
          <a:p>
            <a:r>
              <a:rPr lang="en-US" sz="3200" b="1" baseline="30000" dirty="0"/>
              <a:t>26 </a:t>
            </a:r>
            <a:r>
              <a:rPr lang="en-US" sz="3200" dirty="0">
                <a:solidFill>
                  <a:srgbClr val="00FFFF"/>
                </a:solidFill>
              </a:rPr>
              <a:t>Be ye angry, and sin not: let not the sun go down upon your wrath:</a:t>
            </a:r>
          </a:p>
          <a:p>
            <a:r>
              <a:rPr lang="en-US" sz="3200" b="1" baseline="30000" dirty="0"/>
              <a:t>27 </a:t>
            </a:r>
            <a:r>
              <a:rPr lang="en-US" sz="3200" dirty="0"/>
              <a:t>Neither </a:t>
            </a:r>
            <a:r>
              <a:rPr lang="en-US" sz="3200" dirty="0">
                <a:solidFill>
                  <a:schemeClr val="accent1">
                    <a:lumMod val="20000"/>
                    <a:lumOff val="80000"/>
                  </a:schemeClr>
                </a:solidFill>
              </a:rPr>
              <a:t>give place to the devil</a:t>
            </a:r>
            <a:r>
              <a:rPr lang="en-US" sz="3200" dirty="0"/>
              <a:t>.</a:t>
            </a:r>
          </a:p>
          <a:p>
            <a:r>
              <a:rPr lang="en-US" sz="3200" b="1" baseline="30000" dirty="0"/>
              <a:t>28 </a:t>
            </a:r>
            <a:r>
              <a:rPr lang="en-US" sz="3200" dirty="0"/>
              <a:t>Let him that stole </a:t>
            </a:r>
            <a:r>
              <a:rPr lang="en-US" sz="3200" dirty="0">
                <a:solidFill>
                  <a:srgbClr val="00FFFF"/>
                </a:solidFill>
              </a:rPr>
              <a:t>steal no more</a:t>
            </a:r>
            <a:r>
              <a:rPr lang="en-US" sz="3200" dirty="0"/>
              <a:t>: but rather let him </a:t>
            </a:r>
            <a:r>
              <a:rPr lang="en-US" sz="3200" dirty="0" err="1">
                <a:solidFill>
                  <a:srgbClr val="00FFFF"/>
                </a:solidFill>
              </a:rPr>
              <a:t>labour</a:t>
            </a:r>
            <a:r>
              <a:rPr lang="en-US" sz="3200" dirty="0">
                <a:solidFill>
                  <a:srgbClr val="00FFFF"/>
                </a:solidFill>
              </a:rPr>
              <a:t>, working with his hands the thing which is good</a:t>
            </a:r>
            <a:r>
              <a:rPr lang="en-US" sz="3200" dirty="0"/>
              <a:t>, that he may have to give to him that </a:t>
            </a:r>
            <a:r>
              <a:rPr lang="en-US" sz="3200" dirty="0" err="1"/>
              <a:t>needeth</a:t>
            </a:r>
            <a:r>
              <a:rPr lang="en-US" sz="3200" dirty="0"/>
              <a:t>.</a:t>
            </a:r>
          </a:p>
          <a:p>
            <a:r>
              <a:rPr lang="en-US" sz="3200" b="1" baseline="30000" dirty="0"/>
              <a:t>29</a:t>
            </a:r>
            <a:r>
              <a:rPr lang="en-US" sz="3200" b="1" baseline="30000" dirty="0">
                <a:solidFill>
                  <a:srgbClr val="00FFFF"/>
                </a:solidFill>
              </a:rPr>
              <a:t> </a:t>
            </a:r>
            <a:r>
              <a:rPr lang="en-US" sz="3200" dirty="0">
                <a:solidFill>
                  <a:srgbClr val="00FFFF"/>
                </a:solidFill>
              </a:rPr>
              <a:t>Let no corrupt communication proceed out of your mouth, but that which is good to the use of edifying, that it may minister grace unto the hearers.</a:t>
            </a:r>
          </a:p>
        </p:txBody>
      </p:sp>
      <p:sp>
        <p:nvSpPr>
          <p:cNvPr id="6" name="Slide Number Placeholder 5"/>
          <p:cNvSpPr>
            <a:spLocks noGrp="1"/>
          </p:cNvSpPr>
          <p:nvPr>
            <p:ph type="sldNum" sz="quarter" idx="12"/>
          </p:nvPr>
        </p:nvSpPr>
        <p:spPr/>
        <p:txBody>
          <a:bodyPr/>
          <a:lstStyle/>
          <a:p>
            <a:fld id="{E97799C9-84D9-46D2-A11E-BCF8A720529D}" type="slidenum">
              <a:rPr lang="en-US" smtClean="0"/>
              <a:t>44</a:t>
            </a:fld>
            <a:endParaRPr lang="en-US" dirty="0"/>
          </a:p>
        </p:txBody>
      </p:sp>
    </p:spTree>
    <p:extLst>
      <p:ext uri="{BB962C8B-B14F-4D97-AF65-F5344CB8AC3E}">
        <p14:creationId xmlns:p14="http://schemas.microsoft.com/office/powerpoint/2010/main" val="160815019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Church Success: </a:t>
            </a:r>
            <a:r>
              <a:rPr lang="en-US" dirty="0" smtClean="0"/>
              <a:t> Ephesians 4:30-5:32</a:t>
            </a:r>
            <a:endParaRPr lang="en-US" dirty="0"/>
          </a:p>
        </p:txBody>
      </p:sp>
      <p:sp>
        <p:nvSpPr>
          <p:cNvPr id="3" name="Content Placeholder 2"/>
          <p:cNvSpPr>
            <a:spLocks noGrp="1"/>
          </p:cNvSpPr>
          <p:nvPr>
            <p:ph idx="1"/>
          </p:nvPr>
        </p:nvSpPr>
        <p:spPr>
          <a:xfrm>
            <a:off x="457200" y="1541124"/>
            <a:ext cx="10896600" cy="4500080"/>
          </a:xfrm>
        </p:spPr>
        <p:txBody>
          <a:bodyPr>
            <a:noAutofit/>
          </a:bodyPr>
          <a:lstStyle/>
          <a:p>
            <a:r>
              <a:rPr lang="en-US" sz="3200" b="1" baseline="30000" dirty="0"/>
              <a:t>30 </a:t>
            </a:r>
            <a:r>
              <a:rPr lang="en-US" sz="3200" dirty="0"/>
              <a:t>And </a:t>
            </a:r>
            <a:r>
              <a:rPr lang="en-US" sz="3200" dirty="0">
                <a:solidFill>
                  <a:srgbClr val="00FFFF"/>
                </a:solidFill>
              </a:rPr>
              <a:t>grieve not the holy Spirit of God</a:t>
            </a:r>
            <a:r>
              <a:rPr lang="en-US" sz="3200" dirty="0"/>
              <a:t>, whereby ye are sealed unto the day of redemption.</a:t>
            </a:r>
          </a:p>
          <a:p>
            <a:r>
              <a:rPr lang="en-US" sz="3200" b="1" baseline="30000" dirty="0"/>
              <a:t>31 </a:t>
            </a:r>
            <a:r>
              <a:rPr lang="en-US" sz="3200" dirty="0"/>
              <a:t>Let all </a:t>
            </a:r>
            <a:r>
              <a:rPr lang="en-US" sz="3200" dirty="0">
                <a:solidFill>
                  <a:schemeClr val="accent1">
                    <a:lumMod val="20000"/>
                    <a:lumOff val="80000"/>
                  </a:schemeClr>
                </a:solidFill>
              </a:rPr>
              <a:t>bitterness, and wrath, and anger, and </a:t>
            </a:r>
            <a:r>
              <a:rPr lang="en-US" sz="3200" dirty="0" err="1">
                <a:solidFill>
                  <a:schemeClr val="accent1">
                    <a:lumMod val="20000"/>
                    <a:lumOff val="80000"/>
                  </a:schemeClr>
                </a:solidFill>
              </a:rPr>
              <a:t>clamour</a:t>
            </a:r>
            <a:r>
              <a:rPr lang="en-US" sz="3200" dirty="0">
                <a:solidFill>
                  <a:schemeClr val="accent1">
                    <a:lumMod val="20000"/>
                    <a:lumOff val="80000"/>
                  </a:schemeClr>
                </a:solidFill>
              </a:rPr>
              <a:t>, and evil speaking</a:t>
            </a:r>
            <a:r>
              <a:rPr lang="en-US" sz="3200" dirty="0"/>
              <a:t>, be put away from you, with all malice:</a:t>
            </a:r>
          </a:p>
          <a:p>
            <a:r>
              <a:rPr lang="en-US" sz="3200" b="1" baseline="30000" dirty="0"/>
              <a:t>32 </a:t>
            </a:r>
            <a:r>
              <a:rPr lang="en-US" sz="3200" dirty="0"/>
              <a:t>And </a:t>
            </a:r>
            <a:r>
              <a:rPr lang="en-US" sz="3200" dirty="0">
                <a:solidFill>
                  <a:srgbClr val="00FFFF"/>
                </a:solidFill>
              </a:rPr>
              <a:t>be ye kind one to another, tenderhearted, forgiving one another,</a:t>
            </a:r>
            <a:r>
              <a:rPr lang="en-US" sz="3200" dirty="0"/>
              <a:t> even as God for Christ's sake hath forgiven you</a:t>
            </a:r>
            <a:r>
              <a:rPr lang="en-US" sz="3200" dirty="0" smtClean="0"/>
              <a:t>.</a:t>
            </a:r>
          </a:p>
          <a:p>
            <a:r>
              <a:rPr lang="en-US" sz="3200" b="1" dirty="0"/>
              <a:t>5 </a:t>
            </a:r>
            <a:r>
              <a:rPr lang="en-US" sz="3200" dirty="0">
                <a:solidFill>
                  <a:srgbClr val="00FFFF"/>
                </a:solidFill>
              </a:rPr>
              <a:t>Be ye therefore followers of God</a:t>
            </a:r>
            <a:r>
              <a:rPr lang="en-US" sz="3200" dirty="0"/>
              <a:t>, as dear children;</a:t>
            </a:r>
          </a:p>
          <a:p>
            <a:r>
              <a:rPr lang="en-US" sz="3200" b="1" baseline="30000" dirty="0"/>
              <a:t>2 </a:t>
            </a:r>
            <a:r>
              <a:rPr lang="en-US" sz="3200" dirty="0"/>
              <a:t>And </a:t>
            </a:r>
            <a:r>
              <a:rPr lang="en-US" sz="3200" dirty="0">
                <a:solidFill>
                  <a:srgbClr val="00FFFF"/>
                </a:solidFill>
              </a:rPr>
              <a:t>walk in love</a:t>
            </a:r>
            <a:r>
              <a:rPr lang="en-US" sz="3200" dirty="0"/>
              <a:t>, as Christ also hath loved us, and hath given himself for us an offering and a sacrifice to God for a </a:t>
            </a:r>
            <a:r>
              <a:rPr lang="en-US" sz="3200" dirty="0" err="1"/>
              <a:t>sweetsmelling</a:t>
            </a:r>
            <a:r>
              <a:rPr lang="en-US" sz="3200" dirty="0"/>
              <a:t> </a:t>
            </a:r>
            <a:r>
              <a:rPr lang="en-US" sz="3200" dirty="0" err="1"/>
              <a:t>savour</a:t>
            </a:r>
            <a:r>
              <a:rPr lang="en-US" sz="3200" dirty="0"/>
              <a:t>.</a:t>
            </a:r>
          </a:p>
          <a:p>
            <a:endParaRPr lang="en-US" sz="3200" dirty="0"/>
          </a:p>
        </p:txBody>
      </p:sp>
      <p:sp>
        <p:nvSpPr>
          <p:cNvPr id="6" name="Slide Number Placeholder 5"/>
          <p:cNvSpPr>
            <a:spLocks noGrp="1"/>
          </p:cNvSpPr>
          <p:nvPr>
            <p:ph type="sldNum" sz="quarter" idx="12"/>
          </p:nvPr>
        </p:nvSpPr>
        <p:spPr/>
        <p:txBody>
          <a:bodyPr/>
          <a:lstStyle/>
          <a:p>
            <a:fld id="{E97799C9-84D9-46D2-A11E-BCF8A720529D}" type="slidenum">
              <a:rPr lang="en-US" smtClean="0"/>
              <a:t>45</a:t>
            </a:fld>
            <a:endParaRPr lang="en-US" dirty="0"/>
          </a:p>
        </p:txBody>
      </p:sp>
    </p:spTree>
    <p:extLst>
      <p:ext uri="{BB962C8B-B14F-4D97-AF65-F5344CB8AC3E}">
        <p14:creationId xmlns:p14="http://schemas.microsoft.com/office/powerpoint/2010/main" val="170792521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Church Success: </a:t>
            </a:r>
            <a:r>
              <a:rPr lang="en-US" dirty="0" smtClean="0"/>
              <a:t> Ephesians 5:3-5:32</a:t>
            </a:r>
            <a:endParaRPr lang="en-US" dirty="0"/>
          </a:p>
        </p:txBody>
      </p:sp>
      <p:sp>
        <p:nvSpPr>
          <p:cNvPr id="3" name="Content Placeholder 2"/>
          <p:cNvSpPr>
            <a:spLocks noGrp="1"/>
          </p:cNvSpPr>
          <p:nvPr>
            <p:ph idx="1"/>
          </p:nvPr>
        </p:nvSpPr>
        <p:spPr>
          <a:xfrm>
            <a:off x="457200" y="1541124"/>
            <a:ext cx="10896600" cy="4500080"/>
          </a:xfrm>
        </p:spPr>
        <p:txBody>
          <a:bodyPr>
            <a:noAutofit/>
          </a:bodyPr>
          <a:lstStyle/>
          <a:p>
            <a:r>
              <a:rPr lang="en-US" sz="3200" b="1" baseline="30000" dirty="0"/>
              <a:t>3 </a:t>
            </a:r>
            <a:r>
              <a:rPr lang="en-US" sz="3200" dirty="0"/>
              <a:t>But </a:t>
            </a:r>
            <a:r>
              <a:rPr lang="en-US" sz="3200" dirty="0">
                <a:solidFill>
                  <a:schemeClr val="accent1">
                    <a:lumMod val="20000"/>
                    <a:lumOff val="80000"/>
                  </a:schemeClr>
                </a:solidFill>
              </a:rPr>
              <a:t>fornication, and all uncleanness, or covetousness</a:t>
            </a:r>
            <a:r>
              <a:rPr lang="en-US" sz="3200" dirty="0"/>
              <a:t>, let it not be once named among you, as </a:t>
            </a:r>
            <a:r>
              <a:rPr lang="en-US" sz="3200" dirty="0" err="1"/>
              <a:t>becometh</a:t>
            </a:r>
            <a:r>
              <a:rPr lang="en-US" sz="3200" dirty="0"/>
              <a:t> saints;</a:t>
            </a:r>
          </a:p>
          <a:p>
            <a:r>
              <a:rPr lang="en-US" sz="3200" b="1" baseline="30000" dirty="0"/>
              <a:t>4 </a:t>
            </a:r>
            <a:r>
              <a:rPr lang="en-US" sz="3200" dirty="0">
                <a:solidFill>
                  <a:schemeClr val="accent1">
                    <a:lumMod val="20000"/>
                    <a:lumOff val="80000"/>
                  </a:schemeClr>
                </a:solidFill>
              </a:rPr>
              <a:t>Neither filthiness, nor foolish talking, nor jesting, which are not convenient</a:t>
            </a:r>
            <a:r>
              <a:rPr lang="en-US" sz="3200" dirty="0"/>
              <a:t>: but rather </a:t>
            </a:r>
            <a:r>
              <a:rPr lang="en-US" sz="3200" dirty="0">
                <a:solidFill>
                  <a:srgbClr val="00FFCC"/>
                </a:solidFill>
              </a:rPr>
              <a:t>giving of thanks</a:t>
            </a:r>
            <a:r>
              <a:rPr lang="en-US" sz="3200" dirty="0"/>
              <a:t>.</a:t>
            </a:r>
          </a:p>
          <a:p>
            <a:r>
              <a:rPr lang="en-US" sz="3200" b="1" baseline="30000" dirty="0"/>
              <a:t>5 </a:t>
            </a:r>
            <a:r>
              <a:rPr lang="en-US" sz="3200" dirty="0"/>
              <a:t>For this ye know, that </a:t>
            </a:r>
            <a:r>
              <a:rPr lang="en-US" sz="3200" dirty="0" smtClean="0"/>
              <a:t>no </a:t>
            </a:r>
            <a:r>
              <a:rPr lang="en-US" sz="3200" dirty="0" smtClean="0">
                <a:solidFill>
                  <a:schemeClr val="accent1">
                    <a:lumMod val="20000"/>
                    <a:lumOff val="80000"/>
                  </a:schemeClr>
                </a:solidFill>
              </a:rPr>
              <a:t>whoremonger</a:t>
            </a:r>
            <a:r>
              <a:rPr lang="en-US" sz="3200" dirty="0">
                <a:solidFill>
                  <a:schemeClr val="accent1">
                    <a:lumMod val="20000"/>
                    <a:lumOff val="80000"/>
                  </a:schemeClr>
                </a:solidFill>
              </a:rPr>
              <a:t>, </a:t>
            </a:r>
            <a:r>
              <a:rPr lang="en-US" sz="3200" dirty="0" smtClean="0">
                <a:solidFill>
                  <a:schemeClr val="accent1">
                    <a:lumMod val="20000"/>
                    <a:lumOff val="80000"/>
                  </a:schemeClr>
                </a:solidFill>
              </a:rPr>
              <a:t>nor </a:t>
            </a:r>
            <a:r>
              <a:rPr lang="en-US" sz="3200" dirty="0">
                <a:solidFill>
                  <a:schemeClr val="accent1">
                    <a:lumMod val="20000"/>
                    <a:lumOff val="80000"/>
                  </a:schemeClr>
                </a:solidFill>
              </a:rPr>
              <a:t>unclean person, nor covetous man, who is an idolater</a:t>
            </a:r>
            <a:r>
              <a:rPr lang="en-US" sz="3200" dirty="0"/>
              <a:t>, hath any inheritance in the kingdom of Christ and of God.</a:t>
            </a:r>
          </a:p>
          <a:p>
            <a:r>
              <a:rPr lang="en-US" sz="3200" b="1" baseline="30000" dirty="0"/>
              <a:t>6 </a:t>
            </a:r>
            <a:r>
              <a:rPr lang="en-US" sz="3200" dirty="0">
                <a:solidFill>
                  <a:srgbClr val="00FFFF"/>
                </a:solidFill>
              </a:rPr>
              <a:t>Let no man deceive you with vain words</a:t>
            </a:r>
            <a:r>
              <a:rPr lang="en-US" sz="3200" dirty="0"/>
              <a:t>: for because of these things cometh the wrath of God upon the children of disobedience.</a:t>
            </a:r>
          </a:p>
          <a:p>
            <a:endParaRPr lang="en-US" sz="3200" dirty="0"/>
          </a:p>
        </p:txBody>
      </p:sp>
      <p:sp>
        <p:nvSpPr>
          <p:cNvPr id="6" name="Slide Number Placeholder 5"/>
          <p:cNvSpPr>
            <a:spLocks noGrp="1"/>
          </p:cNvSpPr>
          <p:nvPr>
            <p:ph type="sldNum" sz="quarter" idx="12"/>
          </p:nvPr>
        </p:nvSpPr>
        <p:spPr/>
        <p:txBody>
          <a:bodyPr/>
          <a:lstStyle/>
          <a:p>
            <a:fld id="{E97799C9-84D9-46D2-A11E-BCF8A720529D}" type="slidenum">
              <a:rPr lang="en-US" smtClean="0"/>
              <a:t>46</a:t>
            </a:fld>
            <a:endParaRPr lang="en-US" dirty="0"/>
          </a:p>
        </p:txBody>
      </p:sp>
    </p:spTree>
    <p:extLst>
      <p:ext uri="{BB962C8B-B14F-4D97-AF65-F5344CB8AC3E}">
        <p14:creationId xmlns:p14="http://schemas.microsoft.com/office/powerpoint/2010/main" val="212822669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Church Success: Ephesians 5:7-5:32</a:t>
            </a:r>
            <a:endParaRPr lang="en-US" dirty="0"/>
          </a:p>
        </p:txBody>
      </p:sp>
      <p:sp>
        <p:nvSpPr>
          <p:cNvPr id="3" name="Content Placeholder 2"/>
          <p:cNvSpPr>
            <a:spLocks noGrp="1"/>
          </p:cNvSpPr>
          <p:nvPr>
            <p:ph idx="1"/>
          </p:nvPr>
        </p:nvSpPr>
        <p:spPr>
          <a:xfrm>
            <a:off x="457200" y="1541124"/>
            <a:ext cx="10896600" cy="4500080"/>
          </a:xfrm>
        </p:spPr>
        <p:txBody>
          <a:bodyPr>
            <a:noAutofit/>
          </a:bodyPr>
          <a:lstStyle/>
          <a:p>
            <a:r>
              <a:rPr lang="en-US" sz="3200" b="1" baseline="30000" dirty="0"/>
              <a:t>7 </a:t>
            </a:r>
            <a:r>
              <a:rPr lang="en-US" sz="3200" dirty="0"/>
              <a:t>Be not ye therefore partakers with them.</a:t>
            </a:r>
          </a:p>
          <a:p>
            <a:r>
              <a:rPr lang="en-US" sz="3200" b="1" baseline="30000" dirty="0"/>
              <a:t>8 </a:t>
            </a:r>
            <a:r>
              <a:rPr lang="en-US" sz="3200" dirty="0"/>
              <a:t>For ye were sometimes darkness, but now are ye light in the Lord: </a:t>
            </a:r>
            <a:r>
              <a:rPr lang="en-US" sz="3200" dirty="0">
                <a:solidFill>
                  <a:srgbClr val="00FFFF"/>
                </a:solidFill>
              </a:rPr>
              <a:t>walk as children of light</a:t>
            </a:r>
            <a:r>
              <a:rPr lang="en-US" sz="3200" dirty="0"/>
              <a:t>:</a:t>
            </a:r>
          </a:p>
          <a:p>
            <a:r>
              <a:rPr lang="en-US" sz="3200" b="1" baseline="30000" dirty="0"/>
              <a:t>9 </a:t>
            </a:r>
            <a:r>
              <a:rPr lang="en-US" sz="3200" dirty="0"/>
              <a:t>(For the fruit of the Spirit is in all goodness and righteousness and truth;)</a:t>
            </a:r>
          </a:p>
          <a:p>
            <a:r>
              <a:rPr lang="en-US" sz="3200" b="1" baseline="30000" dirty="0"/>
              <a:t>10 </a:t>
            </a:r>
            <a:r>
              <a:rPr lang="en-US" sz="3200" dirty="0">
                <a:solidFill>
                  <a:srgbClr val="00FFFF"/>
                </a:solidFill>
              </a:rPr>
              <a:t>Proving what is acceptable unto the Lord</a:t>
            </a:r>
            <a:r>
              <a:rPr lang="en-US" sz="3200" dirty="0"/>
              <a:t>.</a:t>
            </a:r>
          </a:p>
          <a:p>
            <a:r>
              <a:rPr lang="en-US" sz="3200" b="1" baseline="30000" dirty="0"/>
              <a:t>11 </a:t>
            </a:r>
            <a:r>
              <a:rPr lang="en-US" sz="3200" dirty="0"/>
              <a:t>And </a:t>
            </a:r>
            <a:r>
              <a:rPr lang="en-US" sz="3200" dirty="0">
                <a:solidFill>
                  <a:srgbClr val="00FFFF"/>
                </a:solidFill>
              </a:rPr>
              <a:t>have no fellowship with the unfruitful works of darkness, but rather reprove </a:t>
            </a:r>
            <a:r>
              <a:rPr lang="en-US" sz="3200" dirty="0" smtClean="0">
                <a:solidFill>
                  <a:srgbClr val="00FFFF"/>
                </a:solidFill>
              </a:rPr>
              <a:t>them.  </a:t>
            </a:r>
            <a:endParaRPr lang="en-US" sz="3200" dirty="0">
              <a:solidFill>
                <a:srgbClr val="00FFFF"/>
              </a:solidFill>
            </a:endParaRPr>
          </a:p>
        </p:txBody>
      </p:sp>
      <p:sp>
        <p:nvSpPr>
          <p:cNvPr id="6" name="Slide Number Placeholder 5"/>
          <p:cNvSpPr>
            <a:spLocks noGrp="1"/>
          </p:cNvSpPr>
          <p:nvPr>
            <p:ph type="sldNum" sz="quarter" idx="12"/>
          </p:nvPr>
        </p:nvSpPr>
        <p:spPr/>
        <p:txBody>
          <a:bodyPr/>
          <a:lstStyle/>
          <a:p>
            <a:fld id="{E97799C9-84D9-46D2-A11E-BCF8A720529D}" type="slidenum">
              <a:rPr lang="en-US" smtClean="0"/>
              <a:t>47</a:t>
            </a:fld>
            <a:endParaRPr lang="en-US" dirty="0"/>
          </a:p>
        </p:txBody>
      </p:sp>
    </p:spTree>
    <p:extLst>
      <p:ext uri="{BB962C8B-B14F-4D97-AF65-F5344CB8AC3E}">
        <p14:creationId xmlns:p14="http://schemas.microsoft.com/office/powerpoint/2010/main" val="248864848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39793"/>
            <a:ext cx="10096500" cy="586185"/>
          </a:xfrm>
        </p:spPr>
        <p:txBody>
          <a:bodyPr>
            <a:normAutofit fontScale="90000"/>
          </a:bodyPr>
          <a:lstStyle/>
          <a:p>
            <a:r>
              <a:rPr lang="en-US" dirty="0"/>
              <a:t>Church Success: </a:t>
            </a:r>
            <a:r>
              <a:rPr lang="en-US" dirty="0" smtClean="0"/>
              <a:t>Ephesians 5:12-5:32</a:t>
            </a:r>
            <a:endParaRPr lang="en-US" dirty="0"/>
          </a:p>
        </p:txBody>
      </p:sp>
      <p:sp>
        <p:nvSpPr>
          <p:cNvPr id="3" name="Content Placeholder 2"/>
          <p:cNvSpPr>
            <a:spLocks noGrp="1"/>
          </p:cNvSpPr>
          <p:nvPr>
            <p:ph idx="1"/>
          </p:nvPr>
        </p:nvSpPr>
        <p:spPr>
          <a:xfrm>
            <a:off x="457200" y="1225979"/>
            <a:ext cx="10896600" cy="4815226"/>
          </a:xfrm>
        </p:spPr>
        <p:txBody>
          <a:bodyPr>
            <a:noAutofit/>
          </a:bodyPr>
          <a:lstStyle/>
          <a:p>
            <a:r>
              <a:rPr lang="en-US" sz="3200" b="1" baseline="30000" dirty="0"/>
              <a:t>12 </a:t>
            </a:r>
            <a:r>
              <a:rPr lang="en-US" sz="3200" dirty="0"/>
              <a:t>For it is a shame even to speak of those things which are done of them in secret.</a:t>
            </a:r>
          </a:p>
          <a:p>
            <a:r>
              <a:rPr lang="en-US" sz="3200" b="1" baseline="30000" dirty="0"/>
              <a:t>13 </a:t>
            </a:r>
            <a:r>
              <a:rPr lang="en-US" sz="3200" dirty="0"/>
              <a:t>But all things that are reproved are made manifest by the light: for whatsoever doth make manifest is light.</a:t>
            </a:r>
          </a:p>
          <a:p>
            <a:r>
              <a:rPr lang="en-US" sz="3200" b="1" baseline="30000" dirty="0"/>
              <a:t>14 </a:t>
            </a:r>
            <a:r>
              <a:rPr lang="en-US" sz="3200" dirty="0"/>
              <a:t>Wherefore he </a:t>
            </a:r>
            <a:r>
              <a:rPr lang="en-US" sz="3200" dirty="0" err="1"/>
              <a:t>saith</a:t>
            </a:r>
            <a:r>
              <a:rPr lang="en-US" sz="3200" dirty="0"/>
              <a:t>, </a:t>
            </a:r>
            <a:r>
              <a:rPr lang="en-US" sz="3200" dirty="0">
                <a:solidFill>
                  <a:srgbClr val="00FFFF"/>
                </a:solidFill>
              </a:rPr>
              <a:t>Awake thou that </a:t>
            </a:r>
            <a:r>
              <a:rPr lang="en-US" sz="3200" dirty="0" err="1">
                <a:solidFill>
                  <a:srgbClr val="00FFFF"/>
                </a:solidFill>
              </a:rPr>
              <a:t>sleepest</a:t>
            </a:r>
            <a:r>
              <a:rPr lang="en-US" sz="3200" dirty="0">
                <a:solidFill>
                  <a:srgbClr val="00FFFF"/>
                </a:solidFill>
              </a:rPr>
              <a:t>, and arise from the dead, and Christ shall give thee light.</a:t>
            </a:r>
          </a:p>
          <a:p>
            <a:r>
              <a:rPr lang="en-US" sz="3200" b="1" baseline="30000" dirty="0"/>
              <a:t>15 </a:t>
            </a:r>
            <a:r>
              <a:rPr lang="en-US" sz="3200" dirty="0"/>
              <a:t>See then that ye </a:t>
            </a:r>
            <a:r>
              <a:rPr lang="en-US" sz="3200" dirty="0">
                <a:solidFill>
                  <a:srgbClr val="00FFFF"/>
                </a:solidFill>
              </a:rPr>
              <a:t>walk circumspectly, not as fools, but as wise</a:t>
            </a:r>
            <a:r>
              <a:rPr lang="en-US" sz="3200" dirty="0"/>
              <a:t>,</a:t>
            </a:r>
          </a:p>
          <a:p>
            <a:r>
              <a:rPr lang="en-US" sz="3200" b="1" baseline="30000" dirty="0"/>
              <a:t>16 </a:t>
            </a:r>
            <a:r>
              <a:rPr lang="en-US" sz="3200" dirty="0">
                <a:solidFill>
                  <a:srgbClr val="00FFFF"/>
                </a:solidFill>
              </a:rPr>
              <a:t>Redeeming the time</a:t>
            </a:r>
            <a:r>
              <a:rPr lang="en-US" sz="3200" dirty="0"/>
              <a:t>, because the days are evil.</a:t>
            </a:r>
          </a:p>
        </p:txBody>
      </p:sp>
      <p:sp>
        <p:nvSpPr>
          <p:cNvPr id="6" name="Slide Number Placeholder 5"/>
          <p:cNvSpPr>
            <a:spLocks noGrp="1"/>
          </p:cNvSpPr>
          <p:nvPr>
            <p:ph type="sldNum" sz="quarter" idx="12"/>
          </p:nvPr>
        </p:nvSpPr>
        <p:spPr/>
        <p:txBody>
          <a:bodyPr/>
          <a:lstStyle/>
          <a:p>
            <a:fld id="{E97799C9-84D9-46D2-A11E-BCF8A720529D}" type="slidenum">
              <a:rPr lang="en-US" smtClean="0"/>
              <a:t>48</a:t>
            </a:fld>
            <a:endParaRPr lang="en-US" dirty="0"/>
          </a:p>
        </p:txBody>
      </p:sp>
      <p:sp>
        <p:nvSpPr>
          <p:cNvPr id="5" name="Up Arrow Callout 4"/>
          <p:cNvSpPr/>
          <p:nvPr/>
        </p:nvSpPr>
        <p:spPr>
          <a:xfrm>
            <a:off x="190072" y="5314950"/>
            <a:ext cx="11719988" cy="1406525"/>
          </a:xfrm>
          <a:prstGeom prst="upArrowCallout">
            <a:avLst>
              <a:gd name="adj1" fmla="val 5829"/>
              <a:gd name="adj2" fmla="val 42168"/>
              <a:gd name="adj3" fmla="val 14546"/>
              <a:gd name="adj4" fmla="val 81048"/>
            </a:avLst>
          </a:prstGeom>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p>
        </p:txBody>
      </p:sp>
      <p:sp>
        <p:nvSpPr>
          <p:cNvPr id="7" name="TextBox 6"/>
          <p:cNvSpPr txBox="1"/>
          <p:nvPr/>
        </p:nvSpPr>
        <p:spPr>
          <a:xfrm>
            <a:off x="190072" y="5521146"/>
            <a:ext cx="11719988" cy="1200329"/>
          </a:xfrm>
          <a:prstGeom prst="rect">
            <a:avLst/>
          </a:prstGeom>
          <a:noFill/>
          <a:ln>
            <a:solidFill>
              <a:schemeClr val="tx2"/>
            </a:solidFill>
          </a:ln>
        </p:spPr>
        <p:txBody>
          <a:bodyPr wrap="square" rtlCol="0">
            <a:spAutoFit/>
          </a:bodyPr>
          <a:lstStyle/>
          <a:p>
            <a:r>
              <a:rPr lang="en-US" sz="2400" dirty="0" smtClean="0">
                <a:solidFill>
                  <a:schemeClr val="bg1"/>
                </a:solidFill>
              </a:rPr>
              <a:t>That is, buying up or using the time.  Take advantage of every moment for the highest purposes.  Life is exposed continuously to evil of all kinds: moral evil, ill health, persecution, mental suffering, sudden death… all of which may prevent further opportunities to do good!  </a:t>
            </a:r>
          </a:p>
        </p:txBody>
      </p:sp>
    </p:spTree>
    <p:extLst>
      <p:ext uri="{BB962C8B-B14F-4D97-AF65-F5344CB8AC3E}">
        <p14:creationId xmlns:p14="http://schemas.microsoft.com/office/powerpoint/2010/main" val="361534706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Church Success: </a:t>
            </a:r>
            <a:r>
              <a:rPr lang="en-US" dirty="0" smtClean="0"/>
              <a:t>Ephesians 5:17-5:32</a:t>
            </a:r>
            <a:endParaRPr lang="en-US" dirty="0"/>
          </a:p>
        </p:txBody>
      </p:sp>
      <p:sp>
        <p:nvSpPr>
          <p:cNvPr id="3" name="Content Placeholder 2"/>
          <p:cNvSpPr>
            <a:spLocks noGrp="1"/>
          </p:cNvSpPr>
          <p:nvPr>
            <p:ph idx="1"/>
          </p:nvPr>
        </p:nvSpPr>
        <p:spPr>
          <a:xfrm>
            <a:off x="457200" y="1541124"/>
            <a:ext cx="10896600" cy="4500080"/>
          </a:xfrm>
        </p:spPr>
        <p:txBody>
          <a:bodyPr>
            <a:noAutofit/>
          </a:bodyPr>
          <a:lstStyle/>
          <a:p>
            <a:r>
              <a:rPr lang="en-US" sz="3200" b="1" baseline="30000" dirty="0"/>
              <a:t>17 </a:t>
            </a:r>
            <a:r>
              <a:rPr lang="en-US" sz="3200" dirty="0"/>
              <a:t>Wherefore </a:t>
            </a:r>
            <a:r>
              <a:rPr lang="en-US" sz="3200" dirty="0">
                <a:solidFill>
                  <a:srgbClr val="00FFFF"/>
                </a:solidFill>
              </a:rPr>
              <a:t>be ye not unwise, but understanding what the will of the Lord is</a:t>
            </a:r>
            <a:r>
              <a:rPr lang="en-US" sz="3200" dirty="0"/>
              <a:t>.</a:t>
            </a:r>
          </a:p>
          <a:p>
            <a:r>
              <a:rPr lang="en-US" sz="3200" b="1" baseline="30000" dirty="0"/>
              <a:t>18 </a:t>
            </a:r>
            <a:r>
              <a:rPr lang="en-US" sz="3200" dirty="0"/>
              <a:t>And </a:t>
            </a:r>
            <a:r>
              <a:rPr lang="en-US" sz="3200" dirty="0">
                <a:solidFill>
                  <a:srgbClr val="00FFFF"/>
                </a:solidFill>
              </a:rPr>
              <a:t>be not drunk with wine</a:t>
            </a:r>
            <a:r>
              <a:rPr lang="en-US" sz="3200" dirty="0"/>
              <a:t>, wherein is excess; </a:t>
            </a:r>
            <a:r>
              <a:rPr lang="en-US" sz="3200" dirty="0">
                <a:solidFill>
                  <a:srgbClr val="00FFFF"/>
                </a:solidFill>
              </a:rPr>
              <a:t>but be filled with the Spirit;</a:t>
            </a:r>
          </a:p>
          <a:p>
            <a:r>
              <a:rPr lang="en-US" sz="3200" b="1" baseline="30000" dirty="0"/>
              <a:t>19 </a:t>
            </a:r>
            <a:r>
              <a:rPr lang="en-US" sz="3200" dirty="0">
                <a:solidFill>
                  <a:srgbClr val="00FFFF"/>
                </a:solidFill>
              </a:rPr>
              <a:t>Speaking to yourselves in psalms and hymns and spiritual songs, singing and making melody in your heart to the Lord;</a:t>
            </a:r>
          </a:p>
          <a:p>
            <a:r>
              <a:rPr lang="en-US" sz="3200" b="1" baseline="30000" dirty="0">
                <a:solidFill>
                  <a:srgbClr val="00FFFF"/>
                </a:solidFill>
              </a:rPr>
              <a:t>20 </a:t>
            </a:r>
            <a:r>
              <a:rPr lang="en-US" sz="3200" dirty="0">
                <a:solidFill>
                  <a:srgbClr val="00FFCC"/>
                </a:solidFill>
              </a:rPr>
              <a:t>Giving thanks always for all things unto God and the Father in the name of our Lord Jesus Christ;</a:t>
            </a:r>
          </a:p>
        </p:txBody>
      </p:sp>
      <p:sp>
        <p:nvSpPr>
          <p:cNvPr id="6" name="Slide Number Placeholder 5"/>
          <p:cNvSpPr>
            <a:spLocks noGrp="1"/>
          </p:cNvSpPr>
          <p:nvPr>
            <p:ph type="sldNum" sz="quarter" idx="12"/>
          </p:nvPr>
        </p:nvSpPr>
        <p:spPr/>
        <p:txBody>
          <a:bodyPr/>
          <a:lstStyle/>
          <a:p>
            <a:fld id="{E97799C9-84D9-46D2-A11E-BCF8A720529D}" type="slidenum">
              <a:rPr lang="en-US" smtClean="0"/>
              <a:t>49</a:t>
            </a:fld>
            <a:endParaRPr lang="en-US" dirty="0"/>
          </a:p>
        </p:txBody>
      </p:sp>
    </p:spTree>
    <p:extLst>
      <p:ext uri="{BB962C8B-B14F-4D97-AF65-F5344CB8AC3E}">
        <p14:creationId xmlns:p14="http://schemas.microsoft.com/office/powerpoint/2010/main" val="416368530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39793"/>
            <a:ext cx="10096500" cy="704913"/>
          </a:xfrm>
        </p:spPr>
        <p:txBody>
          <a:bodyPr>
            <a:normAutofit/>
          </a:bodyPr>
          <a:lstStyle/>
          <a:p>
            <a:r>
              <a:rPr lang="en-US" sz="5400" dirty="0" smtClean="0"/>
              <a:t>Finding Success</a:t>
            </a:r>
            <a:endParaRPr lang="en-US" sz="5400" dirty="0"/>
          </a:p>
        </p:txBody>
      </p:sp>
      <p:sp>
        <p:nvSpPr>
          <p:cNvPr id="3" name="Content Placeholder 2"/>
          <p:cNvSpPr>
            <a:spLocks noGrp="1"/>
          </p:cNvSpPr>
          <p:nvPr>
            <p:ph idx="1"/>
          </p:nvPr>
        </p:nvSpPr>
        <p:spPr>
          <a:xfrm>
            <a:off x="457199" y="1344706"/>
            <a:ext cx="6775808" cy="4876799"/>
          </a:xfrm>
        </p:spPr>
        <p:txBody>
          <a:bodyPr>
            <a:noAutofit/>
          </a:bodyPr>
          <a:lstStyle/>
          <a:p>
            <a:pPr marL="0" indent="0">
              <a:buNone/>
            </a:pPr>
            <a:r>
              <a:rPr lang="en-US" sz="3600" dirty="0" smtClean="0"/>
              <a:t>The quarterly goes on to describe the success of Jacob and  Joseph.  It also describes the blessing of work and the importance of having integrity in your work, alongside a description of other life successes, including having a godly marriage and raising godly children. </a:t>
            </a:r>
            <a:endParaRPr lang="en-US" sz="3600" dirty="0"/>
          </a:p>
        </p:txBody>
      </p:sp>
      <p:pic>
        <p:nvPicPr>
          <p:cNvPr id="3074" name="Picture 2" descr="If You Think Mormons Are Weird...Here's Why"/>
          <p:cNvPicPr>
            <a:picLocks noChangeAspect="1" noChangeArrowheads="1"/>
          </p:cNvPicPr>
          <p:nvPr/>
        </p:nvPicPr>
        <p:blipFill rotWithShape="1">
          <a:blip r:embed="rId2">
            <a:extLst>
              <a:ext uri="{28A0092B-C50C-407E-A947-70E740481C1C}">
                <a14:useLocalDpi xmlns:a14="http://schemas.microsoft.com/office/drawing/2010/main" val="0"/>
              </a:ext>
            </a:extLst>
          </a:blip>
          <a:srcRect l="6902" r="33548"/>
          <a:stretch/>
        </p:blipFill>
        <p:spPr bwMode="auto">
          <a:xfrm>
            <a:off x="7489861" y="800176"/>
            <a:ext cx="4356242" cy="48767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803769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Church Success: </a:t>
            </a:r>
            <a:r>
              <a:rPr lang="en-US" dirty="0" smtClean="0"/>
              <a:t>Ephesians 5:21-5:32</a:t>
            </a:r>
            <a:endParaRPr lang="en-US" dirty="0"/>
          </a:p>
        </p:txBody>
      </p:sp>
      <p:sp>
        <p:nvSpPr>
          <p:cNvPr id="3" name="Content Placeholder 2"/>
          <p:cNvSpPr>
            <a:spLocks noGrp="1"/>
          </p:cNvSpPr>
          <p:nvPr>
            <p:ph idx="1"/>
          </p:nvPr>
        </p:nvSpPr>
        <p:spPr>
          <a:xfrm>
            <a:off x="457200" y="1541124"/>
            <a:ext cx="10896600" cy="4500080"/>
          </a:xfrm>
        </p:spPr>
        <p:txBody>
          <a:bodyPr>
            <a:noAutofit/>
          </a:bodyPr>
          <a:lstStyle/>
          <a:p>
            <a:r>
              <a:rPr lang="en-US" sz="3200" b="1" baseline="30000" dirty="0"/>
              <a:t>21 </a:t>
            </a:r>
            <a:r>
              <a:rPr lang="en-US" sz="3200" u="sng" dirty="0">
                <a:solidFill>
                  <a:srgbClr val="00FFFF"/>
                </a:solidFill>
              </a:rPr>
              <a:t>Submitting yourselves one to another in the fear of God.</a:t>
            </a:r>
          </a:p>
          <a:p>
            <a:r>
              <a:rPr lang="en-US" sz="3200" b="1" baseline="30000" dirty="0">
                <a:solidFill>
                  <a:srgbClr val="00FFFF"/>
                </a:solidFill>
              </a:rPr>
              <a:t>22 </a:t>
            </a:r>
            <a:r>
              <a:rPr lang="en-US" sz="3200" dirty="0">
                <a:solidFill>
                  <a:srgbClr val="00FFFF"/>
                </a:solidFill>
              </a:rPr>
              <a:t>Wives, submit yourselves unto your own husbands, as unto the Lord.</a:t>
            </a:r>
          </a:p>
          <a:p>
            <a:r>
              <a:rPr lang="en-US" sz="3200" b="1" baseline="30000" dirty="0"/>
              <a:t>23 </a:t>
            </a:r>
            <a:r>
              <a:rPr lang="en-US" sz="3200" dirty="0"/>
              <a:t>For the husband is the head of the wife, even as Christ is the head of the church: and he is the </a:t>
            </a:r>
            <a:r>
              <a:rPr lang="en-US" sz="3200" dirty="0" err="1"/>
              <a:t>saviour</a:t>
            </a:r>
            <a:r>
              <a:rPr lang="en-US" sz="3200" dirty="0"/>
              <a:t> of the body.</a:t>
            </a:r>
          </a:p>
          <a:p>
            <a:r>
              <a:rPr lang="en-US" sz="3200" b="1" baseline="30000" dirty="0"/>
              <a:t>24 </a:t>
            </a:r>
            <a:r>
              <a:rPr lang="en-US" sz="3200" dirty="0"/>
              <a:t>Therefore as the church is subject unto Christ, so let the wives be to their own husbands in every thing.</a:t>
            </a:r>
          </a:p>
          <a:p>
            <a:r>
              <a:rPr lang="en-US" sz="3200" b="1" baseline="30000" dirty="0"/>
              <a:t>25</a:t>
            </a:r>
            <a:r>
              <a:rPr lang="en-US" sz="3200" b="1" baseline="30000" dirty="0">
                <a:solidFill>
                  <a:srgbClr val="00FFFF"/>
                </a:solidFill>
              </a:rPr>
              <a:t> </a:t>
            </a:r>
            <a:r>
              <a:rPr lang="en-US" sz="3200" dirty="0">
                <a:solidFill>
                  <a:srgbClr val="00FFFF"/>
                </a:solidFill>
              </a:rPr>
              <a:t>Husbands, love your wives, even as Christ also loved the church, and gave himself for it;</a:t>
            </a:r>
          </a:p>
        </p:txBody>
      </p:sp>
      <p:sp>
        <p:nvSpPr>
          <p:cNvPr id="6" name="Slide Number Placeholder 5"/>
          <p:cNvSpPr>
            <a:spLocks noGrp="1"/>
          </p:cNvSpPr>
          <p:nvPr>
            <p:ph type="sldNum" sz="quarter" idx="12"/>
          </p:nvPr>
        </p:nvSpPr>
        <p:spPr/>
        <p:txBody>
          <a:bodyPr/>
          <a:lstStyle/>
          <a:p>
            <a:fld id="{E97799C9-84D9-46D2-A11E-BCF8A720529D}" type="slidenum">
              <a:rPr lang="en-US" smtClean="0"/>
              <a:t>50</a:t>
            </a:fld>
            <a:endParaRPr lang="en-US" dirty="0"/>
          </a:p>
        </p:txBody>
      </p:sp>
    </p:spTree>
    <p:extLst>
      <p:ext uri="{BB962C8B-B14F-4D97-AF65-F5344CB8AC3E}">
        <p14:creationId xmlns:p14="http://schemas.microsoft.com/office/powerpoint/2010/main" val="111057814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Church Success: </a:t>
            </a:r>
            <a:r>
              <a:rPr lang="en-US" dirty="0" smtClean="0"/>
              <a:t>Ephesians 5:26-5:32</a:t>
            </a:r>
            <a:endParaRPr lang="en-US" dirty="0"/>
          </a:p>
        </p:txBody>
      </p:sp>
      <p:sp>
        <p:nvSpPr>
          <p:cNvPr id="3" name="Content Placeholder 2"/>
          <p:cNvSpPr>
            <a:spLocks noGrp="1"/>
          </p:cNvSpPr>
          <p:nvPr>
            <p:ph idx="1"/>
          </p:nvPr>
        </p:nvSpPr>
        <p:spPr>
          <a:xfrm>
            <a:off x="457200" y="1541124"/>
            <a:ext cx="10896600" cy="4500080"/>
          </a:xfrm>
        </p:spPr>
        <p:txBody>
          <a:bodyPr>
            <a:noAutofit/>
          </a:bodyPr>
          <a:lstStyle/>
          <a:p>
            <a:r>
              <a:rPr lang="en-US" sz="3200" b="1" baseline="30000" dirty="0"/>
              <a:t>26 </a:t>
            </a:r>
            <a:r>
              <a:rPr lang="en-US" sz="3200" dirty="0"/>
              <a:t>That he might sanctify and cleanse it with the washing of water by the word,</a:t>
            </a:r>
          </a:p>
          <a:p>
            <a:r>
              <a:rPr lang="en-US" sz="3200" b="1" baseline="30000" dirty="0"/>
              <a:t>27 </a:t>
            </a:r>
            <a:r>
              <a:rPr lang="en-US" sz="3200" dirty="0"/>
              <a:t>That he might present it to himself a glorious church, not having spot, or wrinkle, or any such thing; but that it should be holy and without blemish.</a:t>
            </a:r>
          </a:p>
          <a:p>
            <a:r>
              <a:rPr lang="en-US" sz="3200" b="1" baseline="30000" dirty="0"/>
              <a:t>28 </a:t>
            </a:r>
            <a:r>
              <a:rPr lang="en-US" sz="3200" dirty="0">
                <a:solidFill>
                  <a:srgbClr val="00FFFF"/>
                </a:solidFill>
              </a:rPr>
              <a:t>So ought men to love their wives as their own bodies</a:t>
            </a:r>
            <a:r>
              <a:rPr lang="en-US" sz="3200" dirty="0"/>
              <a:t>. He that </a:t>
            </a:r>
            <a:r>
              <a:rPr lang="en-US" sz="3200" dirty="0" err="1"/>
              <a:t>loveth</a:t>
            </a:r>
            <a:r>
              <a:rPr lang="en-US" sz="3200" dirty="0"/>
              <a:t> his wife </a:t>
            </a:r>
            <a:r>
              <a:rPr lang="en-US" sz="3200" dirty="0" err="1"/>
              <a:t>loveth</a:t>
            </a:r>
            <a:r>
              <a:rPr lang="en-US" sz="3200" dirty="0"/>
              <a:t> himself.</a:t>
            </a:r>
          </a:p>
          <a:p>
            <a:r>
              <a:rPr lang="en-US" sz="3200" b="1" baseline="30000" dirty="0"/>
              <a:t>29 </a:t>
            </a:r>
            <a:r>
              <a:rPr lang="en-US" sz="3200" dirty="0"/>
              <a:t>For no man ever yet hated his own flesh; but </a:t>
            </a:r>
            <a:r>
              <a:rPr lang="en-US" sz="3200" dirty="0" err="1"/>
              <a:t>nourisheth</a:t>
            </a:r>
            <a:r>
              <a:rPr lang="en-US" sz="3200" dirty="0"/>
              <a:t> and </a:t>
            </a:r>
            <a:r>
              <a:rPr lang="en-US" sz="3200" dirty="0" err="1"/>
              <a:t>cherisheth</a:t>
            </a:r>
            <a:r>
              <a:rPr lang="en-US" sz="3200" dirty="0"/>
              <a:t> it, even as the Lord the church:</a:t>
            </a:r>
          </a:p>
        </p:txBody>
      </p:sp>
      <p:sp>
        <p:nvSpPr>
          <p:cNvPr id="6" name="Slide Number Placeholder 5"/>
          <p:cNvSpPr>
            <a:spLocks noGrp="1"/>
          </p:cNvSpPr>
          <p:nvPr>
            <p:ph type="sldNum" sz="quarter" idx="12"/>
          </p:nvPr>
        </p:nvSpPr>
        <p:spPr/>
        <p:txBody>
          <a:bodyPr/>
          <a:lstStyle/>
          <a:p>
            <a:fld id="{E97799C9-84D9-46D2-A11E-BCF8A720529D}" type="slidenum">
              <a:rPr lang="en-US" smtClean="0"/>
              <a:t>51</a:t>
            </a:fld>
            <a:endParaRPr lang="en-US" dirty="0"/>
          </a:p>
        </p:txBody>
      </p:sp>
    </p:spTree>
    <p:extLst>
      <p:ext uri="{BB962C8B-B14F-4D97-AF65-F5344CB8AC3E}">
        <p14:creationId xmlns:p14="http://schemas.microsoft.com/office/powerpoint/2010/main" val="100774627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Church Success: </a:t>
            </a:r>
            <a:r>
              <a:rPr lang="en-US" dirty="0" smtClean="0"/>
              <a:t>Ephesians 5:30-5:32</a:t>
            </a:r>
            <a:endParaRPr lang="en-US" dirty="0"/>
          </a:p>
        </p:txBody>
      </p:sp>
      <p:sp>
        <p:nvSpPr>
          <p:cNvPr id="3" name="Content Placeholder 2"/>
          <p:cNvSpPr>
            <a:spLocks noGrp="1"/>
          </p:cNvSpPr>
          <p:nvPr>
            <p:ph idx="1"/>
          </p:nvPr>
        </p:nvSpPr>
        <p:spPr>
          <a:xfrm>
            <a:off x="457200" y="1541124"/>
            <a:ext cx="10896600" cy="4500080"/>
          </a:xfrm>
        </p:spPr>
        <p:txBody>
          <a:bodyPr>
            <a:noAutofit/>
          </a:bodyPr>
          <a:lstStyle/>
          <a:p>
            <a:r>
              <a:rPr lang="en-US" sz="3200" b="1" baseline="30000" dirty="0"/>
              <a:t>30 </a:t>
            </a:r>
            <a:r>
              <a:rPr lang="en-US" sz="3200" dirty="0"/>
              <a:t>For we are members of his body, of his flesh, and of his bones.</a:t>
            </a:r>
          </a:p>
          <a:p>
            <a:r>
              <a:rPr lang="en-US" sz="3200" b="1" baseline="30000" dirty="0"/>
              <a:t>31 </a:t>
            </a:r>
            <a:r>
              <a:rPr lang="en-US" sz="3200" dirty="0"/>
              <a:t>For this cause shall a man leave his father and mother, and shall be joined unto his wife, and they two shall be one flesh.</a:t>
            </a:r>
          </a:p>
          <a:p>
            <a:r>
              <a:rPr lang="en-US" sz="3200" b="1" baseline="30000" dirty="0"/>
              <a:t>32 </a:t>
            </a:r>
            <a:r>
              <a:rPr lang="en-US" sz="3200" dirty="0"/>
              <a:t>This is a great mystery: but I speak concerning Christ and the church.</a:t>
            </a:r>
          </a:p>
        </p:txBody>
      </p:sp>
      <p:sp>
        <p:nvSpPr>
          <p:cNvPr id="6" name="Slide Number Placeholder 5"/>
          <p:cNvSpPr>
            <a:spLocks noGrp="1"/>
          </p:cNvSpPr>
          <p:nvPr>
            <p:ph type="sldNum" sz="quarter" idx="12"/>
          </p:nvPr>
        </p:nvSpPr>
        <p:spPr/>
        <p:txBody>
          <a:bodyPr/>
          <a:lstStyle/>
          <a:p>
            <a:fld id="{E97799C9-84D9-46D2-A11E-BCF8A720529D}" type="slidenum">
              <a:rPr lang="en-US" smtClean="0"/>
              <a:t>52</a:t>
            </a:fld>
            <a:endParaRPr lang="en-US" dirty="0"/>
          </a:p>
        </p:txBody>
      </p:sp>
      <p:sp>
        <p:nvSpPr>
          <p:cNvPr id="5" name="Up Arrow Callout 4"/>
          <p:cNvSpPr/>
          <p:nvPr/>
        </p:nvSpPr>
        <p:spPr>
          <a:xfrm>
            <a:off x="190072" y="4057650"/>
            <a:ext cx="11719988" cy="2800351"/>
          </a:xfrm>
          <a:prstGeom prst="upArrowCallout">
            <a:avLst>
              <a:gd name="adj1" fmla="val 11020"/>
              <a:gd name="adj2" fmla="val 18417"/>
              <a:gd name="adj3" fmla="val 14359"/>
              <a:gd name="adj4" fmla="val 82881"/>
            </a:avLst>
          </a:prstGeom>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p>
        </p:txBody>
      </p:sp>
      <p:sp>
        <p:nvSpPr>
          <p:cNvPr id="7" name="TextBox 6"/>
          <p:cNvSpPr txBox="1"/>
          <p:nvPr/>
        </p:nvSpPr>
        <p:spPr>
          <a:xfrm>
            <a:off x="190072" y="4497923"/>
            <a:ext cx="11719988" cy="2246769"/>
          </a:xfrm>
          <a:prstGeom prst="rect">
            <a:avLst/>
          </a:prstGeom>
          <a:noFill/>
          <a:ln>
            <a:solidFill>
              <a:schemeClr val="tx2"/>
            </a:solidFill>
          </a:ln>
        </p:spPr>
        <p:txBody>
          <a:bodyPr wrap="square" rtlCol="0">
            <a:spAutoFit/>
          </a:bodyPr>
          <a:lstStyle/>
          <a:p>
            <a:r>
              <a:rPr lang="en-US" sz="2800" dirty="0" smtClean="0">
                <a:solidFill>
                  <a:schemeClr val="bg1"/>
                </a:solidFill>
              </a:rPr>
              <a:t>Paul is saying that the revealed mystery of the union of husband and wife is indeed a great and profound truth, cut that he is applying it to the union of Christ and His church.  While human marriage can be understood, the mystic union of Christ and believer, while a revealed truth, is still beyond our complete comprehension.  We still “see through a glass, darkly” (1 Cor. 13:12).  </a:t>
            </a:r>
          </a:p>
        </p:txBody>
      </p:sp>
    </p:spTree>
    <p:extLst>
      <p:ext uri="{BB962C8B-B14F-4D97-AF65-F5344CB8AC3E}">
        <p14:creationId xmlns:p14="http://schemas.microsoft.com/office/powerpoint/2010/main" val="80216584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22911" y="148591"/>
            <a:ext cx="11481755" cy="3611879"/>
          </a:xfrm>
        </p:spPr>
        <p:txBody>
          <a:bodyPr>
            <a:noAutofit/>
          </a:bodyPr>
          <a:lstStyle/>
          <a:p>
            <a:pPr algn="l"/>
            <a:r>
              <a:rPr lang="en-US" sz="3200" dirty="0" smtClean="0"/>
              <a:t>Ephesians 4 and 5 depict a successful church!  Here Paul focuses on the unity of that church… </a:t>
            </a:r>
            <a:r>
              <a:rPr lang="en-US" sz="3200" u="sng" dirty="0" smtClean="0"/>
              <a:t>with Christ</a:t>
            </a:r>
            <a:r>
              <a:rPr lang="en-US" sz="3200" dirty="0" smtClean="0"/>
              <a:t>.  Note that this is not a forced unity of compromise between people, but the “unity of the Spirit in the bond of peace” (Eph. 4:3).  The Spirit lives in those who are following Christ, filling them with the actively vibrant power of peace which we encountered in Col. 3:15.  </a:t>
            </a:r>
            <a:endParaRPr lang="en-US" sz="3200" dirty="0"/>
          </a:p>
        </p:txBody>
      </p:sp>
      <p:sp>
        <p:nvSpPr>
          <p:cNvPr id="3" name="Subtitle 2"/>
          <p:cNvSpPr>
            <a:spLocks noGrp="1"/>
          </p:cNvSpPr>
          <p:nvPr>
            <p:ph type="subTitle" idx="1"/>
          </p:nvPr>
        </p:nvSpPr>
        <p:spPr>
          <a:xfrm>
            <a:off x="1466850" y="3760470"/>
            <a:ext cx="10106346" cy="2194431"/>
          </a:xfrm>
        </p:spPr>
        <p:txBody>
          <a:bodyPr>
            <a:noAutofit/>
          </a:bodyPr>
          <a:lstStyle/>
          <a:p>
            <a:pPr algn="r"/>
            <a:r>
              <a:rPr lang="en-US" sz="4000" dirty="0"/>
              <a:t>This unity is maintained </a:t>
            </a:r>
            <a:r>
              <a:rPr lang="en-US" sz="4000" dirty="0" smtClean="0"/>
              <a:t>by </a:t>
            </a:r>
            <a:r>
              <a:rPr lang="en-US" sz="4000" dirty="0"/>
              <a:t>the exercise of virtues such as lowliness, meekness, longsuffering, and </a:t>
            </a:r>
            <a:r>
              <a:rPr lang="en-US" sz="4000" dirty="0" smtClean="0"/>
              <a:t>so forth.  Unity between the people is a side effect of unity with God!  </a:t>
            </a:r>
            <a:endParaRPr lang="en-US" dirty="0"/>
          </a:p>
        </p:txBody>
      </p:sp>
    </p:spTree>
    <p:extLst>
      <p:ext uri="{BB962C8B-B14F-4D97-AF65-F5344CB8AC3E}">
        <p14:creationId xmlns:p14="http://schemas.microsoft.com/office/powerpoint/2010/main" val="32516868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48590"/>
            <a:ext cx="11990070" cy="1714500"/>
          </a:xfrm>
        </p:spPr>
        <p:txBody>
          <a:bodyPr>
            <a:noAutofit/>
          </a:bodyPr>
          <a:lstStyle/>
          <a:p>
            <a:r>
              <a:rPr lang="en-US" sz="3600" dirty="0" smtClean="0"/>
              <a:t>Just in case you’re feeling overwhelmed (like you may not be in perfect unity with Christ and His Spirit) …</a:t>
            </a:r>
            <a:r>
              <a:rPr lang="en-US" sz="4400" dirty="0" smtClean="0"/>
              <a:t/>
            </a:r>
            <a:br>
              <a:rPr lang="en-US" sz="4400" dirty="0" smtClean="0"/>
            </a:br>
            <a:r>
              <a:rPr lang="en-US" sz="2800" dirty="0" smtClean="0"/>
              <a:t>Christ’s Object Lessons, pg. 66</a:t>
            </a:r>
            <a:endParaRPr lang="en-US" sz="2800" dirty="0"/>
          </a:p>
        </p:txBody>
      </p:sp>
      <p:sp>
        <p:nvSpPr>
          <p:cNvPr id="3" name="Subtitle 2"/>
          <p:cNvSpPr>
            <a:spLocks noGrp="1"/>
          </p:cNvSpPr>
          <p:nvPr>
            <p:ph type="subTitle" idx="1"/>
          </p:nvPr>
        </p:nvSpPr>
        <p:spPr>
          <a:xfrm>
            <a:off x="514350" y="1977390"/>
            <a:ext cx="11144250" cy="4423410"/>
          </a:xfrm>
          <a:solidFill>
            <a:srgbClr val="66FFFF">
              <a:alpha val="34902"/>
            </a:srgbClr>
          </a:solidFill>
          <a:ln>
            <a:noFill/>
          </a:ln>
        </p:spPr>
        <p:txBody>
          <a:bodyPr>
            <a:noAutofit/>
          </a:bodyPr>
          <a:lstStyle/>
          <a:p>
            <a:pPr algn="l"/>
            <a:r>
              <a:rPr lang="en-US" sz="3200" dirty="0"/>
              <a:t>The plant grows by receiving that which God has provided to sustain its life. It sends down its roots into the earth. It drinks in the sunshine, the dew, and the rain. It receives the life-giving properties from the air. So the Christian is to grow by co-operating with the divine agencies. Feeling our helplessness, we are to improve all the opportunities granted us to gain a fuller experience. As the plant takes root in the soil, so we are to take deep root in Christ. As the plant receives the sunshine, the dew, and the rain, we are to open our hearts to the Holy Spirit. </a:t>
            </a:r>
          </a:p>
        </p:txBody>
      </p:sp>
    </p:spTree>
    <p:extLst>
      <p:ext uri="{BB962C8B-B14F-4D97-AF65-F5344CB8AC3E}">
        <p14:creationId xmlns:p14="http://schemas.microsoft.com/office/powerpoint/2010/main" val="216202706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48590"/>
            <a:ext cx="11990070" cy="1714500"/>
          </a:xfrm>
        </p:spPr>
        <p:txBody>
          <a:bodyPr>
            <a:noAutofit/>
          </a:bodyPr>
          <a:lstStyle/>
          <a:p>
            <a:r>
              <a:rPr lang="en-US" sz="3600" dirty="0" smtClean="0"/>
              <a:t>Just in case you’re feeling overwhelmed (like you may not be in perfect unity with Christ and His Spirit) …</a:t>
            </a:r>
            <a:r>
              <a:rPr lang="en-US" sz="4400" dirty="0" smtClean="0"/>
              <a:t/>
            </a:r>
            <a:br>
              <a:rPr lang="en-US" sz="4400" dirty="0" smtClean="0"/>
            </a:br>
            <a:r>
              <a:rPr lang="en-US" sz="2800" dirty="0" smtClean="0"/>
              <a:t>Christ’s Object Lessons, pg. 66</a:t>
            </a:r>
            <a:endParaRPr lang="en-US" sz="2800" dirty="0"/>
          </a:p>
        </p:txBody>
      </p:sp>
      <p:sp>
        <p:nvSpPr>
          <p:cNvPr id="3" name="Subtitle 2"/>
          <p:cNvSpPr>
            <a:spLocks noGrp="1"/>
          </p:cNvSpPr>
          <p:nvPr>
            <p:ph type="subTitle" idx="1"/>
          </p:nvPr>
        </p:nvSpPr>
        <p:spPr>
          <a:xfrm>
            <a:off x="514350" y="1977390"/>
            <a:ext cx="11144250" cy="4423410"/>
          </a:xfrm>
          <a:solidFill>
            <a:srgbClr val="66FFFF">
              <a:alpha val="34902"/>
            </a:srgbClr>
          </a:solidFill>
          <a:ln>
            <a:noFill/>
          </a:ln>
        </p:spPr>
        <p:txBody>
          <a:bodyPr>
            <a:noAutofit/>
          </a:bodyPr>
          <a:lstStyle/>
          <a:p>
            <a:pPr algn="l"/>
            <a:r>
              <a:rPr lang="en-US" sz="3200" dirty="0"/>
              <a:t>The work is to be done “not by might, nor by power, but by My Spirit, </a:t>
            </a:r>
            <a:r>
              <a:rPr lang="en-US" sz="3200" dirty="0" err="1"/>
              <a:t>saith</a:t>
            </a:r>
            <a:r>
              <a:rPr lang="en-US" sz="3200" dirty="0"/>
              <a:t> the Lord of hosts.” </a:t>
            </a:r>
            <a:r>
              <a:rPr lang="en-US" sz="3200" dirty="0">
                <a:hlinkClick r:id="rId2"/>
              </a:rPr>
              <a:t>Zechariah 4:6</a:t>
            </a:r>
            <a:r>
              <a:rPr lang="en-US" sz="3200" dirty="0"/>
              <a:t>. If we keep our minds stayed upon Christ, He will come unto us “as the rain, as the latter and former rain unto the earth.” </a:t>
            </a:r>
            <a:r>
              <a:rPr lang="en-US" sz="3200" dirty="0">
                <a:hlinkClick r:id="rId3"/>
              </a:rPr>
              <a:t>Hosea 6:3</a:t>
            </a:r>
            <a:r>
              <a:rPr lang="en-US" sz="3200" dirty="0"/>
              <a:t>. As the Sun of Righteousness, He will arise upon us “with healing in His wings.” </a:t>
            </a:r>
            <a:r>
              <a:rPr lang="en-US" sz="3200" dirty="0">
                <a:hlinkClick r:id="rId4"/>
              </a:rPr>
              <a:t>Malachi 4:2</a:t>
            </a:r>
            <a:r>
              <a:rPr lang="en-US" sz="3200" dirty="0"/>
              <a:t>. We shall “grow as the lily.” We shall “revive as the corn, and grow as the vine.” </a:t>
            </a:r>
            <a:r>
              <a:rPr lang="en-US" sz="3200" dirty="0">
                <a:hlinkClick r:id="rId5"/>
              </a:rPr>
              <a:t>Hosea 14:5, 7</a:t>
            </a:r>
            <a:r>
              <a:rPr lang="en-US" sz="3200" dirty="0"/>
              <a:t>. By constantly relying upon Christ as our personal </a:t>
            </a:r>
            <a:r>
              <a:rPr lang="en-US" sz="3200" dirty="0" err="1"/>
              <a:t>Saviour</a:t>
            </a:r>
            <a:r>
              <a:rPr lang="en-US" sz="3200" dirty="0"/>
              <a:t>, we shall grow up into Him in all things who is our head. </a:t>
            </a:r>
          </a:p>
        </p:txBody>
      </p:sp>
    </p:spTree>
    <p:extLst>
      <p:ext uri="{BB962C8B-B14F-4D97-AF65-F5344CB8AC3E}">
        <p14:creationId xmlns:p14="http://schemas.microsoft.com/office/powerpoint/2010/main" val="32616472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8620" y="480059"/>
            <a:ext cx="11384280" cy="2720341"/>
          </a:xfrm>
        </p:spPr>
        <p:txBody>
          <a:bodyPr>
            <a:noAutofit/>
          </a:bodyPr>
          <a:lstStyle/>
          <a:p>
            <a:pPr algn="r"/>
            <a:r>
              <a:rPr lang="en-US" sz="3200" dirty="0" smtClean="0"/>
              <a:t>Paul wrote letters giving even more specific advice for the formation of a successful church!  Paul wrote letters to Timothy while he was pastor of the Ephesian church.  Paul provides an outline of the things Timothy should be doing to help the congregation at Ephesus become the successful, unified church that we just encountered in Ephesians!  </a:t>
            </a:r>
            <a:endParaRPr lang="en-US" sz="3200" dirty="0"/>
          </a:p>
        </p:txBody>
      </p:sp>
      <p:sp>
        <p:nvSpPr>
          <p:cNvPr id="3" name="Subtitle 2"/>
          <p:cNvSpPr>
            <a:spLocks noGrp="1"/>
          </p:cNvSpPr>
          <p:nvPr>
            <p:ph type="subTitle" idx="1"/>
          </p:nvPr>
        </p:nvSpPr>
        <p:spPr>
          <a:xfrm>
            <a:off x="834390" y="3200400"/>
            <a:ext cx="10012680" cy="3508882"/>
          </a:xfrm>
        </p:spPr>
        <p:txBody>
          <a:bodyPr>
            <a:noAutofit/>
          </a:bodyPr>
          <a:lstStyle/>
          <a:p>
            <a:pPr algn="l"/>
            <a:r>
              <a:rPr lang="en-US" sz="3800" dirty="0" smtClean="0"/>
              <a:t>Though Paul seems to have felt himself closer to Timothy than to his other associates, the inference may be drawn that Timothy was a man of mild temperament and not so aggressive as Paul might have wished.  Accordingly, the apostle encourages his younger companion in the ministry to more vigorous leadership.   </a:t>
            </a:r>
            <a:endParaRPr lang="en-US" sz="3800" dirty="0"/>
          </a:p>
        </p:txBody>
      </p:sp>
    </p:spTree>
    <p:extLst>
      <p:ext uri="{BB962C8B-B14F-4D97-AF65-F5344CB8AC3E}">
        <p14:creationId xmlns:p14="http://schemas.microsoft.com/office/powerpoint/2010/main" val="87380199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Finding Success:  1 Timothy 4:6-5:16 </a:t>
            </a:r>
            <a:endParaRPr lang="en-US" dirty="0"/>
          </a:p>
        </p:txBody>
      </p:sp>
      <p:sp>
        <p:nvSpPr>
          <p:cNvPr id="3" name="Content Placeholder 2"/>
          <p:cNvSpPr>
            <a:spLocks noGrp="1"/>
          </p:cNvSpPr>
          <p:nvPr>
            <p:ph idx="1"/>
          </p:nvPr>
        </p:nvSpPr>
        <p:spPr>
          <a:xfrm>
            <a:off x="457200" y="1634490"/>
            <a:ext cx="10896600" cy="4406714"/>
          </a:xfrm>
        </p:spPr>
        <p:txBody>
          <a:bodyPr>
            <a:noAutofit/>
          </a:bodyPr>
          <a:lstStyle/>
          <a:p>
            <a:r>
              <a:rPr lang="en-US" sz="3200" b="1" baseline="30000" dirty="0"/>
              <a:t>6 </a:t>
            </a:r>
            <a:r>
              <a:rPr lang="en-US" sz="3200" dirty="0"/>
              <a:t>If thou put the brethren in remembrance of these things, thou shalt be a good minister of Jesus Christ, nourished up in the words of faith and of good doctrine, whereunto thou hast attained.</a:t>
            </a:r>
          </a:p>
          <a:p>
            <a:r>
              <a:rPr lang="en-US" sz="3200" b="1" baseline="30000" dirty="0"/>
              <a:t>7 </a:t>
            </a:r>
            <a:r>
              <a:rPr lang="en-US" sz="3200" dirty="0"/>
              <a:t>But refuse profane and old wives' fables, and exercise thyself rather unto godliness</a:t>
            </a:r>
            <a:r>
              <a:rPr lang="en-US" sz="3200" dirty="0" smtClean="0"/>
              <a:t>.</a:t>
            </a:r>
            <a:endParaRPr lang="en-US" sz="3200" dirty="0"/>
          </a:p>
        </p:txBody>
      </p:sp>
      <p:sp>
        <p:nvSpPr>
          <p:cNvPr id="6" name="Slide Number Placeholder 5"/>
          <p:cNvSpPr>
            <a:spLocks noGrp="1"/>
          </p:cNvSpPr>
          <p:nvPr>
            <p:ph type="sldNum" sz="quarter" idx="12"/>
          </p:nvPr>
        </p:nvSpPr>
        <p:spPr/>
        <p:txBody>
          <a:bodyPr/>
          <a:lstStyle/>
          <a:p>
            <a:fld id="{E97799C9-84D9-46D2-A11E-BCF8A720529D}" type="slidenum">
              <a:rPr lang="en-US" smtClean="0"/>
              <a:t>57</a:t>
            </a:fld>
            <a:endParaRPr lang="en-US" dirty="0"/>
          </a:p>
        </p:txBody>
      </p:sp>
      <p:sp>
        <p:nvSpPr>
          <p:cNvPr id="4" name="TextBox 3"/>
          <p:cNvSpPr txBox="1"/>
          <p:nvPr/>
        </p:nvSpPr>
        <p:spPr>
          <a:xfrm>
            <a:off x="297180" y="4599920"/>
            <a:ext cx="11555730" cy="1938992"/>
          </a:xfrm>
          <a:prstGeom prst="rect">
            <a:avLst/>
          </a:prstGeom>
          <a:solidFill>
            <a:srgbClr val="66FFFF">
              <a:alpha val="50196"/>
            </a:srgbClr>
          </a:solidFill>
          <a:ln>
            <a:solidFill>
              <a:schemeClr val="tx2"/>
            </a:solidFill>
          </a:ln>
        </p:spPr>
        <p:txBody>
          <a:bodyPr wrap="square" rtlCol="0">
            <a:spAutoFit/>
          </a:bodyPr>
          <a:lstStyle/>
          <a:p>
            <a:r>
              <a:rPr lang="en-US" sz="2400" dirty="0" smtClean="0"/>
              <a:t>The less attention the Christian minister gives to speculative ideas the more service he will do for all concerned.  The best defense of Christian doctrine is not found in a continued attack upon the current “fables,” but rather in a consistent Christian life.  In addition, the clear, positive presentation of truth which undergirds this genuine Christian experience will be more effective than quibbling over fanciful notions.  </a:t>
            </a:r>
          </a:p>
        </p:txBody>
      </p:sp>
    </p:spTree>
    <p:extLst>
      <p:ext uri="{BB962C8B-B14F-4D97-AF65-F5344CB8AC3E}">
        <p14:creationId xmlns:p14="http://schemas.microsoft.com/office/powerpoint/2010/main" val="787377456"/>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Finding Success:  1 Timothy 4:8-5:16 </a:t>
            </a:r>
            <a:endParaRPr lang="en-US" dirty="0"/>
          </a:p>
        </p:txBody>
      </p:sp>
      <p:sp>
        <p:nvSpPr>
          <p:cNvPr id="3" name="Content Placeholder 2"/>
          <p:cNvSpPr>
            <a:spLocks noGrp="1"/>
          </p:cNvSpPr>
          <p:nvPr>
            <p:ph idx="1"/>
          </p:nvPr>
        </p:nvSpPr>
        <p:spPr>
          <a:xfrm>
            <a:off x="457200" y="1634490"/>
            <a:ext cx="10896600" cy="4406714"/>
          </a:xfrm>
        </p:spPr>
        <p:txBody>
          <a:bodyPr>
            <a:noAutofit/>
          </a:bodyPr>
          <a:lstStyle/>
          <a:p>
            <a:r>
              <a:rPr lang="en-US" sz="3200" b="1" baseline="30000" dirty="0" smtClean="0"/>
              <a:t>8</a:t>
            </a:r>
            <a:r>
              <a:rPr lang="en-US" sz="3200" b="1" baseline="30000" dirty="0"/>
              <a:t> </a:t>
            </a:r>
            <a:r>
              <a:rPr lang="en-US" sz="3200" dirty="0"/>
              <a:t>For bodily exercise </a:t>
            </a:r>
            <a:r>
              <a:rPr lang="en-US" sz="3200" dirty="0" err="1"/>
              <a:t>profiteth</a:t>
            </a:r>
            <a:r>
              <a:rPr lang="en-US" sz="3200" dirty="0"/>
              <a:t> little: but godliness is profitable unto all things, having promise of the life that now is, and of that which is to </a:t>
            </a:r>
            <a:r>
              <a:rPr lang="en-US" sz="3200" dirty="0" smtClean="0"/>
              <a:t>come.  </a:t>
            </a:r>
          </a:p>
          <a:p>
            <a:r>
              <a:rPr lang="en-US" sz="3200" b="1" baseline="30000" dirty="0"/>
              <a:t>9 </a:t>
            </a:r>
            <a:r>
              <a:rPr lang="en-US" sz="3200" dirty="0"/>
              <a:t>This is a faithful saying and worthy of all acceptation.</a:t>
            </a:r>
          </a:p>
          <a:p>
            <a:r>
              <a:rPr lang="en-US" sz="3200" b="1" baseline="30000" dirty="0"/>
              <a:t>10 </a:t>
            </a:r>
            <a:r>
              <a:rPr lang="en-US" sz="3200" dirty="0"/>
              <a:t>For therefore we both </a:t>
            </a:r>
            <a:r>
              <a:rPr lang="en-US" sz="3200" dirty="0" err="1"/>
              <a:t>labour</a:t>
            </a:r>
            <a:r>
              <a:rPr lang="en-US" sz="3200" dirty="0"/>
              <a:t> and suffer reproach, because we trust in the living God, who is the </a:t>
            </a:r>
            <a:r>
              <a:rPr lang="en-US" sz="3200" dirty="0" err="1"/>
              <a:t>Saviour</a:t>
            </a:r>
            <a:r>
              <a:rPr lang="en-US" sz="3200" dirty="0"/>
              <a:t> of all men, specially of those that believe</a:t>
            </a:r>
            <a:r>
              <a:rPr lang="en-US" sz="3200" dirty="0" smtClean="0"/>
              <a:t>.</a:t>
            </a:r>
          </a:p>
          <a:p>
            <a:r>
              <a:rPr lang="en-US" sz="3200" b="1" baseline="30000" dirty="0"/>
              <a:t>11 </a:t>
            </a:r>
            <a:r>
              <a:rPr lang="en-US" sz="3200" dirty="0"/>
              <a:t>These things command and teach</a:t>
            </a:r>
            <a:r>
              <a:rPr lang="en-US" sz="3200" dirty="0" smtClean="0"/>
              <a:t>.</a:t>
            </a:r>
            <a:endParaRPr lang="en-US" sz="3200" dirty="0"/>
          </a:p>
        </p:txBody>
      </p:sp>
      <p:sp>
        <p:nvSpPr>
          <p:cNvPr id="6" name="Slide Number Placeholder 5"/>
          <p:cNvSpPr>
            <a:spLocks noGrp="1"/>
          </p:cNvSpPr>
          <p:nvPr>
            <p:ph type="sldNum" sz="quarter" idx="12"/>
          </p:nvPr>
        </p:nvSpPr>
        <p:spPr/>
        <p:txBody>
          <a:bodyPr/>
          <a:lstStyle/>
          <a:p>
            <a:fld id="{E97799C9-84D9-46D2-A11E-BCF8A720529D}" type="slidenum">
              <a:rPr lang="en-US" smtClean="0"/>
              <a:t>58</a:t>
            </a:fld>
            <a:endParaRPr lang="en-US" dirty="0"/>
          </a:p>
        </p:txBody>
      </p:sp>
    </p:spTree>
    <p:extLst>
      <p:ext uri="{BB962C8B-B14F-4D97-AF65-F5344CB8AC3E}">
        <p14:creationId xmlns:p14="http://schemas.microsoft.com/office/powerpoint/2010/main" val="1731715194"/>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Finding Success:  1 Timothy 4:9-5:16 </a:t>
            </a:r>
            <a:endParaRPr lang="en-US" dirty="0"/>
          </a:p>
        </p:txBody>
      </p:sp>
      <p:sp>
        <p:nvSpPr>
          <p:cNvPr id="3" name="Content Placeholder 2"/>
          <p:cNvSpPr>
            <a:spLocks noGrp="1"/>
          </p:cNvSpPr>
          <p:nvPr>
            <p:ph idx="1"/>
          </p:nvPr>
        </p:nvSpPr>
        <p:spPr>
          <a:xfrm>
            <a:off x="457200" y="1634490"/>
            <a:ext cx="10896600" cy="4406714"/>
          </a:xfrm>
        </p:spPr>
        <p:txBody>
          <a:bodyPr>
            <a:noAutofit/>
          </a:bodyPr>
          <a:lstStyle/>
          <a:p>
            <a:r>
              <a:rPr lang="en-US" sz="3200" b="1" baseline="30000" dirty="0" smtClean="0"/>
              <a:t>12</a:t>
            </a:r>
            <a:r>
              <a:rPr lang="en-US" sz="3200" b="1" baseline="30000" dirty="0"/>
              <a:t> </a:t>
            </a:r>
            <a:r>
              <a:rPr lang="en-US" sz="3200" dirty="0"/>
              <a:t>Let no man despise thy youth; but be thou an example of the believers, in word, in conversation, in charity, in spirit, in faith, in purity</a:t>
            </a:r>
            <a:r>
              <a:rPr lang="en-US" sz="3200" dirty="0" smtClean="0"/>
              <a:t>.</a:t>
            </a:r>
          </a:p>
          <a:p>
            <a:r>
              <a:rPr lang="en-US" sz="3200" b="1" baseline="30000" dirty="0"/>
              <a:t>13 </a:t>
            </a:r>
            <a:r>
              <a:rPr lang="en-US" sz="3200" dirty="0"/>
              <a:t>Till I come, give attendance to reading, to exhortation, to doctrine.</a:t>
            </a:r>
          </a:p>
          <a:p>
            <a:endParaRPr lang="en-US" sz="3200" dirty="0"/>
          </a:p>
        </p:txBody>
      </p:sp>
      <p:sp>
        <p:nvSpPr>
          <p:cNvPr id="6" name="Slide Number Placeholder 5"/>
          <p:cNvSpPr>
            <a:spLocks noGrp="1"/>
          </p:cNvSpPr>
          <p:nvPr>
            <p:ph type="sldNum" sz="quarter" idx="12"/>
          </p:nvPr>
        </p:nvSpPr>
        <p:spPr/>
        <p:txBody>
          <a:bodyPr/>
          <a:lstStyle/>
          <a:p>
            <a:fld id="{E97799C9-84D9-46D2-A11E-BCF8A720529D}" type="slidenum">
              <a:rPr lang="en-US" smtClean="0"/>
              <a:t>59</a:t>
            </a:fld>
            <a:endParaRPr lang="en-US" dirty="0"/>
          </a:p>
        </p:txBody>
      </p:sp>
      <p:sp>
        <p:nvSpPr>
          <p:cNvPr id="5" name="TextBox 4"/>
          <p:cNvSpPr txBox="1"/>
          <p:nvPr/>
        </p:nvSpPr>
        <p:spPr>
          <a:xfrm>
            <a:off x="262890" y="4102212"/>
            <a:ext cx="11555730" cy="1815882"/>
          </a:xfrm>
          <a:prstGeom prst="rect">
            <a:avLst/>
          </a:prstGeom>
          <a:solidFill>
            <a:srgbClr val="66FFFF">
              <a:alpha val="50196"/>
            </a:srgbClr>
          </a:solidFill>
          <a:ln>
            <a:solidFill>
              <a:schemeClr val="tx2"/>
            </a:solidFill>
          </a:ln>
        </p:spPr>
        <p:txBody>
          <a:bodyPr wrap="square" rtlCol="0">
            <a:spAutoFit/>
          </a:bodyPr>
          <a:lstStyle/>
          <a:p>
            <a:r>
              <a:rPr lang="en-US" sz="2800" dirty="0" smtClean="0"/>
              <a:t>“Reading” would be the Scripture read in public worship, following the synagogue custom.  Because in those days the Scriptures would be laboriously copied by hand, very few homes could afford a copy; </a:t>
            </a:r>
            <a:r>
              <a:rPr lang="en-US" sz="2800" dirty="0"/>
              <a:t>h</a:t>
            </a:r>
            <a:r>
              <a:rPr lang="en-US" sz="2800" dirty="0" smtClean="0"/>
              <a:t>ence the need for, and importance of, the reading of Scripture in public worship.  </a:t>
            </a:r>
          </a:p>
        </p:txBody>
      </p:sp>
    </p:spTree>
    <p:extLst>
      <p:ext uri="{BB962C8B-B14F-4D97-AF65-F5344CB8AC3E}">
        <p14:creationId xmlns:p14="http://schemas.microsoft.com/office/powerpoint/2010/main" val="181534228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39793"/>
            <a:ext cx="10096500" cy="704913"/>
          </a:xfrm>
        </p:spPr>
        <p:txBody>
          <a:bodyPr>
            <a:normAutofit/>
          </a:bodyPr>
          <a:lstStyle/>
          <a:p>
            <a:r>
              <a:rPr lang="en-US" sz="5400" dirty="0" smtClean="0"/>
              <a:t>Finding Success</a:t>
            </a:r>
            <a:endParaRPr lang="en-US" sz="5400" dirty="0"/>
          </a:p>
        </p:txBody>
      </p:sp>
      <p:sp>
        <p:nvSpPr>
          <p:cNvPr id="3" name="Content Placeholder 2"/>
          <p:cNvSpPr>
            <a:spLocks noGrp="1"/>
          </p:cNvSpPr>
          <p:nvPr>
            <p:ph idx="1"/>
          </p:nvPr>
        </p:nvSpPr>
        <p:spPr>
          <a:xfrm>
            <a:off x="5332288" y="1344706"/>
            <a:ext cx="6298058" cy="4876799"/>
          </a:xfrm>
        </p:spPr>
        <p:txBody>
          <a:bodyPr>
            <a:noAutofit/>
          </a:bodyPr>
          <a:lstStyle/>
          <a:p>
            <a:pPr marL="0" indent="0">
              <a:buNone/>
            </a:pPr>
            <a:r>
              <a:rPr lang="en-US" sz="3400" dirty="0" smtClean="0"/>
              <a:t>It’s good enough advice, containing some basics of godly family finances (have a budget, live within your means, save for the future, etc.), and some basics of Adventist family planning (be not unequally yoked, have family worship, send kids to church school).  But it seemed sort of trivial for this group!  </a:t>
            </a:r>
            <a:endParaRPr lang="en-US" sz="3400" dirty="0"/>
          </a:p>
        </p:txBody>
      </p:sp>
      <p:pic>
        <p:nvPicPr>
          <p:cNvPr id="4098" name="Picture 2" descr="Woman calculate family budget on calculator and writing in notebook ..."/>
          <p:cNvPicPr>
            <a:picLocks noChangeAspect="1" noChangeArrowheads="1"/>
          </p:cNvPicPr>
          <p:nvPr/>
        </p:nvPicPr>
        <p:blipFill rotWithShape="1">
          <a:blip r:embed="rId2">
            <a:extLst>
              <a:ext uri="{28A0092B-C50C-407E-A947-70E740481C1C}">
                <a14:useLocalDpi xmlns:a14="http://schemas.microsoft.com/office/drawing/2010/main" val="0"/>
              </a:ext>
            </a:extLst>
          </a:blip>
          <a:srcRect l="10988" r="20317"/>
          <a:stretch/>
        </p:blipFill>
        <p:spPr bwMode="auto">
          <a:xfrm>
            <a:off x="619019" y="1924026"/>
            <a:ext cx="4551451" cy="37181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896011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Finding Success:  1 Timothy 4:9-5:16 </a:t>
            </a:r>
            <a:endParaRPr lang="en-US" dirty="0"/>
          </a:p>
        </p:txBody>
      </p:sp>
      <p:sp>
        <p:nvSpPr>
          <p:cNvPr id="3" name="Content Placeholder 2"/>
          <p:cNvSpPr>
            <a:spLocks noGrp="1"/>
          </p:cNvSpPr>
          <p:nvPr>
            <p:ph idx="1"/>
          </p:nvPr>
        </p:nvSpPr>
        <p:spPr>
          <a:xfrm>
            <a:off x="457200" y="1634490"/>
            <a:ext cx="10896600" cy="4406714"/>
          </a:xfrm>
        </p:spPr>
        <p:txBody>
          <a:bodyPr>
            <a:noAutofit/>
          </a:bodyPr>
          <a:lstStyle/>
          <a:p>
            <a:r>
              <a:rPr lang="en-US" sz="3200" b="1" baseline="30000" dirty="0" smtClean="0"/>
              <a:t>12</a:t>
            </a:r>
            <a:r>
              <a:rPr lang="en-US" sz="3200" b="1" baseline="30000" dirty="0"/>
              <a:t> </a:t>
            </a:r>
            <a:r>
              <a:rPr lang="en-US" sz="3200" dirty="0"/>
              <a:t>Let no man despise thy youth; but be thou an example of the believers, in word, in conversation, in charity, in spirit, in faith, in purity</a:t>
            </a:r>
            <a:r>
              <a:rPr lang="en-US" sz="3200" dirty="0" smtClean="0"/>
              <a:t>.</a:t>
            </a:r>
          </a:p>
          <a:p>
            <a:r>
              <a:rPr lang="en-US" sz="3200" b="1" baseline="30000" dirty="0"/>
              <a:t>13 </a:t>
            </a:r>
            <a:r>
              <a:rPr lang="en-US" sz="3200" dirty="0"/>
              <a:t>Till I come, give attendance to reading, to exhortation, to doctrine.</a:t>
            </a:r>
          </a:p>
          <a:p>
            <a:endParaRPr lang="en-US" sz="3200" dirty="0"/>
          </a:p>
        </p:txBody>
      </p:sp>
      <p:sp>
        <p:nvSpPr>
          <p:cNvPr id="6" name="Slide Number Placeholder 5"/>
          <p:cNvSpPr>
            <a:spLocks noGrp="1"/>
          </p:cNvSpPr>
          <p:nvPr>
            <p:ph type="sldNum" sz="quarter" idx="12"/>
          </p:nvPr>
        </p:nvSpPr>
        <p:spPr/>
        <p:txBody>
          <a:bodyPr/>
          <a:lstStyle/>
          <a:p>
            <a:fld id="{E97799C9-84D9-46D2-A11E-BCF8A720529D}" type="slidenum">
              <a:rPr lang="en-US" smtClean="0"/>
              <a:t>60</a:t>
            </a:fld>
            <a:endParaRPr lang="en-US" dirty="0"/>
          </a:p>
        </p:txBody>
      </p:sp>
      <p:sp>
        <p:nvSpPr>
          <p:cNvPr id="5" name="TextBox 4"/>
          <p:cNvSpPr txBox="1"/>
          <p:nvPr/>
        </p:nvSpPr>
        <p:spPr>
          <a:xfrm>
            <a:off x="262890" y="4102212"/>
            <a:ext cx="11555730" cy="1384995"/>
          </a:xfrm>
          <a:prstGeom prst="rect">
            <a:avLst/>
          </a:prstGeom>
          <a:solidFill>
            <a:srgbClr val="66FFFF">
              <a:alpha val="50196"/>
            </a:srgbClr>
          </a:solidFill>
          <a:ln>
            <a:solidFill>
              <a:schemeClr val="tx2"/>
            </a:solidFill>
          </a:ln>
        </p:spPr>
        <p:txBody>
          <a:bodyPr wrap="square" rtlCol="0">
            <a:spAutoFit/>
          </a:bodyPr>
          <a:lstStyle/>
          <a:p>
            <a:r>
              <a:rPr lang="en-US" sz="2800" dirty="0" smtClean="0"/>
              <a:t>“Exhortation” was admonition to duty based on the Scripture lesson as read in public worship.  Perhaps Paul here refers to the preaching phase of church worship, as it was executed in the synagogue.  </a:t>
            </a:r>
          </a:p>
        </p:txBody>
      </p:sp>
    </p:spTree>
    <p:extLst>
      <p:ext uri="{BB962C8B-B14F-4D97-AF65-F5344CB8AC3E}">
        <p14:creationId xmlns:p14="http://schemas.microsoft.com/office/powerpoint/2010/main" val="3449518180"/>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Finding Success:  1 Timothy 4:9-5:16 </a:t>
            </a:r>
            <a:endParaRPr lang="en-US" dirty="0"/>
          </a:p>
        </p:txBody>
      </p:sp>
      <p:sp>
        <p:nvSpPr>
          <p:cNvPr id="3" name="Content Placeholder 2"/>
          <p:cNvSpPr>
            <a:spLocks noGrp="1"/>
          </p:cNvSpPr>
          <p:nvPr>
            <p:ph idx="1"/>
          </p:nvPr>
        </p:nvSpPr>
        <p:spPr>
          <a:xfrm>
            <a:off x="457200" y="1634490"/>
            <a:ext cx="10896600" cy="4406714"/>
          </a:xfrm>
        </p:spPr>
        <p:txBody>
          <a:bodyPr>
            <a:noAutofit/>
          </a:bodyPr>
          <a:lstStyle/>
          <a:p>
            <a:r>
              <a:rPr lang="en-US" sz="3200" b="1" baseline="30000" dirty="0" smtClean="0"/>
              <a:t>12</a:t>
            </a:r>
            <a:r>
              <a:rPr lang="en-US" sz="3200" b="1" baseline="30000" dirty="0"/>
              <a:t> </a:t>
            </a:r>
            <a:r>
              <a:rPr lang="en-US" sz="3200" dirty="0"/>
              <a:t>Let no man despise thy youth; but be thou an example of the believers, in word, in conversation, in charity, in spirit, in faith, in purity</a:t>
            </a:r>
            <a:r>
              <a:rPr lang="en-US" sz="3200" dirty="0" smtClean="0"/>
              <a:t>.</a:t>
            </a:r>
          </a:p>
          <a:p>
            <a:r>
              <a:rPr lang="en-US" sz="3200" b="1" baseline="30000" dirty="0"/>
              <a:t>13 </a:t>
            </a:r>
            <a:r>
              <a:rPr lang="en-US" sz="3200" dirty="0"/>
              <a:t>Till I come, give attendance to reading, to exhortation, to doctrine.</a:t>
            </a:r>
          </a:p>
          <a:p>
            <a:endParaRPr lang="en-US" sz="3200" dirty="0"/>
          </a:p>
        </p:txBody>
      </p:sp>
      <p:sp>
        <p:nvSpPr>
          <p:cNvPr id="6" name="Slide Number Placeholder 5"/>
          <p:cNvSpPr>
            <a:spLocks noGrp="1"/>
          </p:cNvSpPr>
          <p:nvPr>
            <p:ph type="sldNum" sz="quarter" idx="12"/>
          </p:nvPr>
        </p:nvSpPr>
        <p:spPr/>
        <p:txBody>
          <a:bodyPr/>
          <a:lstStyle/>
          <a:p>
            <a:fld id="{E97799C9-84D9-46D2-A11E-BCF8A720529D}" type="slidenum">
              <a:rPr lang="en-US" smtClean="0"/>
              <a:t>61</a:t>
            </a:fld>
            <a:endParaRPr lang="en-US" dirty="0"/>
          </a:p>
        </p:txBody>
      </p:sp>
      <p:sp>
        <p:nvSpPr>
          <p:cNvPr id="5" name="TextBox 4"/>
          <p:cNvSpPr txBox="1"/>
          <p:nvPr/>
        </p:nvSpPr>
        <p:spPr>
          <a:xfrm>
            <a:off x="262890" y="4102212"/>
            <a:ext cx="11555730" cy="1815882"/>
          </a:xfrm>
          <a:prstGeom prst="rect">
            <a:avLst/>
          </a:prstGeom>
          <a:solidFill>
            <a:srgbClr val="66FFFF">
              <a:alpha val="50196"/>
            </a:srgbClr>
          </a:solidFill>
          <a:ln>
            <a:solidFill>
              <a:schemeClr val="tx2"/>
            </a:solidFill>
          </a:ln>
        </p:spPr>
        <p:txBody>
          <a:bodyPr wrap="square" rtlCol="0">
            <a:spAutoFit/>
          </a:bodyPr>
          <a:lstStyle/>
          <a:p>
            <a:r>
              <a:rPr lang="en-US" sz="2800" dirty="0" smtClean="0"/>
              <a:t>“Doctrine” may be literally rendered “the teaching.”  It will be detrimental to the life of the church if the self-appointed teachers disseminate teachings that are contrary to the fundamentals of the Christian faith.  Hence Timothy is to give careful heed to all phases of public worship.  </a:t>
            </a:r>
          </a:p>
        </p:txBody>
      </p:sp>
    </p:spTree>
    <p:extLst>
      <p:ext uri="{BB962C8B-B14F-4D97-AF65-F5344CB8AC3E}">
        <p14:creationId xmlns:p14="http://schemas.microsoft.com/office/powerpoint/2010/main" val="596158100"/>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Finding Success:  1 Timothy 4:13-5:16 </a:t>
            </a:r>
            <a:endParaRPr lang="en-US" dirty="0"/>
          </a:p>
        </p:txBody>
      </p:sp>
      <p:sp>
        <p:nvSpPr>
          <p:cNvPr id="3" name="Content Placeholder 2"/>
          <p:cNvSpPr>
            <a:spLocks noGrp="1"/>
          </p:cNvSpPr>
          <p:nvPr>
            <p:ph idx="1"/>
          </p:nvPr>
        </p:nvSpPr>
        <p:spPr>
          <a:xfrm>
            <a:off x="457200" y="1634490"/>
            <a:ext cx="10896600" cy="4406714"/>
          </a:xfrm>
        </p:spPr>
        <p:txBody>
          <a:bodyPr>
            <a:noAutofit/>
          </a:bodyPr>
          <a:lstStyle/>
          <a:p>
            <a:r>
              <a:rPr lang="en-US" sz="3200" b="1" baseline="30000" dirty="0" smtClean="0"/>
              <a:t>14</a:t>
            </a:r>
            <a:r>
              <a:rPr lang="en-US" sz="3200" b="1" baseline="30000" dirty="0"/>
              <a:t> </a:t>
            </a:r>
            <a:r>
              <a:rPr lang="en-US" sz="3200" dirty="0"/>
              <a:t>Neglect not the gift that is in thee, which was given thee by prophecy, with the laying on of the hands of the presbytery.</a:t>
            </a:r>
          </a:p>
          <a:p>
            <a:r>
              <a:rPr lang="en-US" sz="3200" b="1" baseline="30000" dirty="0"/>
              <a:t>15 </a:t>
            </a:r>
            <a:r>
              <a:rPr lang="en-US" sz="3200" dirty="0"/>
              <a:t>Meditate upon these things; give thyself wholly to them; that thy profiting may appear to all.</a:t>
            </a:r>
          </a:p>
          <a:p>
            <a:r>
              <a:rPr lang="en-US" sz="3200" b="1" baseline="30000" dirty="0"/>
              <a:t>16 </a:t>
            </a:r>
            <a:r>
              <a:rPr lang="en-US" sz="3200" dirty="0"/>
              <a:t>Take heed unto thyself, and unto the doctrine; continue in them: for in doing this thou shalt both save thyself, and them that hear thee.</a:t>
            </a:r>
          </a:p>
        </p:txBody>
      </p:sp>
      <p:sp>
        <p:nvSpPr>
          <p:cNvPr id="6" name="Slide Number Placeholder 5"/>
          <p:cNvSpPr>
            <a:spLocks noGrp="1"/>
          </p:cNvSpPr>
          <p:nvPr>
            <p:ph type="sldNum" sz="quarter" idx="12"/>
          </p:nvPr>
        </p:nvSpPr>
        <p:spPr/>
        <p:txBody>
          <a:bodyPr/>
          <a:lstStyle/>
          <a:p>
            <a:fld id="{E97799C9-84D9-46D2-A11E-BCF8A720529D}" type="slidenum">
              <a:rPr lang="en-US" smtClean="0"/>
              <a:t>62</a:t>
            </a:fld>
            <a:endParaRPr lang="en-US" dirty="0"/>
          </a:p>
        </p:txBody>
      </p:sp>
    </p:spTree>
    <p:extLst>
      <p:ext uri="{BB962C8B-B14F-4D97-AF65-F5344CB8AC3E}">
        <p14:creationId xmlns:p14="http://schemas.microsoft.com/office/powerpoint/2010/main" val="578124591"/>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Finding Success:  1 Timothy 5:1-5:16 </a:t>
            </a:r>
            <a:endParaRPr lang="en-US" dirty="0"/>
          </a:p>
        </p:txBody>
      </p:sp>
      <p:sp>
        <p:nvSpPr>
          <p:cNvPr id="3" name="Content Placeholder 2"/>
          <p:cNvSpPr>
            <a:spLocks noGrp="1"/>
          </p:cNvSpPr>
          <p:nvPr>
            <p:ph idx="1"/>
          </p:nvPr>
        </p:nvSpPr>
        <p:spPr>
          <a:xfrm>
            <a:off x="457200" y="1634490"/>
            <a:ext cx="10896600" cy="4406714"/>
          </a:xfrm>
        </p:spPr>
        <p:txBody>
          <a:bodyPr>
            <a:noAutofit/>
          </a:bodyPr>
          <a:lstStyle/>
          <a:p>
            <a:r>
              <a:rPr lang="en-US" sz="3200" b="1" dirty="0"/>
              <a:t>5 </a:t>
            </a:r>
            <a:r>
              <a:rPr lang="en-US" sz="3200" dirty="0"/>
              <a:t>Rebuke not an elder, but </a:t>
            </a:r>
            <a:r>
              <a:rPr lang="en-US" sz="3200" dirty="0" err="1"/>
              <a:t>intreat</a:t>
            </a:r>
            <a:r>
              <a:rPr lang="en-US" sz="3200" dirty="0"/>
              <a:t> him as a father; and the younger men as brethren;</a:t>
            </a:r>
          </a:p>
          <a:p>
            <a:r>
              <a:rPr lang="en-US" sz="3200" b="1" baseline="30000" dirty="0"/>
              <a:t>2 </a:t>
            </a:r>
            <a:r>
              <a:rPr lang="en-US" sz="3200" dirty="0"/>
              <a:t>The elder women as mothers; the younger as sisters, with all purity.</a:t>
            </a:r>
          </a:p>
          <a:p>
            <a:r>
              <a:rPr lang="en-US" sz="3200" b="1" baseline="30000" dirty="0"/>
              <a:t>3 </a:t>
            </a:r>
            <a:r>
              <a:rPr lang="en-US" sz="3200" dirty="0" err="1"/>
              <a:t>Honour</a:t>
            </a:r>
            <a:r>
              <a:rPr lang="en-US" sz="3200" dirty="0"/>
              <a:t> widows that are widows indeed.</a:t>
            </a:r>
          </a:p>
          <a:p>
            <a:r>
              <a:rPr lang="en-US" sz="3200" b="1" baseline="30000" dirty="0"/>
              <a:t>4 </a:t>
            </a:r>
            <a:r>
              <a:rPr lang="en-US" sz="3200" dirty="0"/>
              <a:t>But if any widow have children or nephews, let them learn first to shew piety at home, and to requite their parents: for that is good and acceptable before God.</a:t>
            </a:r>
          </a:p>
        </p:txBody>
      </p:sp>
      <p:sp>
        <p:nvSpPr>
          <p:cNvPr id="6" name="Slide Number Placeholder 5"/>
          <p:cNvSpPr>
            <a:spLocks noGrp="1"/>
          </p:cNvSpPr>
          <p:nvPr>
            <p:ph type="sldNum" sz="quarter" idx="12"/>
          </p:nvPr>
        </p:nvSpPr>
        <p:spPr/>
        <p:txBody>
          <a:bodyPr/>
          <a:lstStyle/>
          <a:p>
            <a:fld id="{E97799C9-84D9-46D2-A11E-BCF8A720529D}" type="slidenum">
              <a:rPr lang="en-US" smtClean="0"/>
              <a:t>63</a:t>
            </a:fld>
            <a:endParaRPr lang="en-US" dirty="0"/>
          </a:p>
        </p:txBody>
      </p:sp>
    </p:spTree>
    <p:extLst>
      <p:ext uri="{BB962C8B-B14F-4D97-AF65-F5344CB8AC3E}">
        <p14:creationId xmlns:p14="http://schemas.microsoft.com/office/powerpoint/2010/main" val="2888713502"/>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Finding Success:  1 Timothy 5:5-5:16 </a:t>
            </a:r>
            <a:endParaRPr lang="en-US" dirty="0"/>
          </a:p>
        </p:txBody>
      </p:sp>
      <p:sp>
        <p:nvSpPr>
          <p:cNvPr id="3" name="Content Placeholder 2"/>
          <p:cNvSpPr>
            <a:spLocks noGrp="1"/>
          </p:cNvSpPr>
          <p:nvPr>
            <p:ph idx="1"/>
          </p:nvPr>
        </p:nvSpPr>
        <p:spPr>
          <a:xfrm>
            <a:off x="457200" y="1943100"/>
            <a:ext cx="10896600" cy="4098104"/>
          </a:xfrm>
        </p:spPr>
        <p:txBody>
          <a:bodyPr>
            <a:noAutofit/>
          </a:bodyPr>
          <a:lstStyle/>
          <a:p>
            <a:r>
              <a:rPr lang="en-US" sz="3200" b="1" baseline="30000" dirty="0"/>
              <a:t>5 </a:t>
            </a:r>
            <a:r>
              <a:rPr lang="en-US" sz="3200" dirty="0"/>
              <a:t>Now she that is a widow indeed, and desolate, </a:t>
            </a:r>
            <a:r>
              <a:rPr lang="en-US" sz="3200" dirty="0" err="1"/>
              <a:t>trusteth</a:t>
            </a:r>
            <a:r>
              <a:rPr lang="en-US" sz="3200" dirty="0"/>
              <a:t> in God, and </a:t>
            </a:r>
            <a:r>
              <a:rPr lang="en-US" sz="3200" dirty="0" err="1"/>
              <a:t>continueth</a:t>
            </a:r>
            <a:r>
              <a:rPr lang="en-US" sz="3200" dirty="0"/>
              <a:t> in supplications and prayers night and day.</a:t>
            </a:r>
          </a:p>
          <a:p>
            <a:r>
              <a:rPr lang="en-US" sz="3200" b="1" baseline="30000" dirty="0"/>
              <a:t>6 </a:t>
            </a:r>
            <a:r>
              <a:rPr lang="en-US" sz="3200" dirty="0"/>
              <a:t>But she that </a:t>
            </a:r>
            <a:r>
              <a:rPr lang="en-US" sz="3200" dirty="0" err="1"/>
              <a:t>liveth</a:t>
            </a:r>
            <a:r>
              <a:rPr lang="en-US" sz="3200" dirty="0"/>
              <a:t> in pleasure is dead while she </a:t>
            </a:r>
            <a:r>
              <a:rPr lang="en-US" sz="3200" dirty="0" err="1"/>
              <a:t>liveth</a:t>
            </a:r>
            <a:r>
              <a:rPr lang="en-US" sz="3200" dirty="0"/>
              <a:t>.</a:t>
            </a:r>
          </a:p>
          <a:p>
            <a:r>
              <a:rPr lang="en-US" sz="3200" b="1" baseline="30000" dirty="0"/>
              <a:t>7 </a:t>
            </a:r>
            <a:r>
              <a:rPr lang="en-US" sz="3200" dirty="0"/>
              <a:t>And these things give in charge, that they may be blameless.</a:t>
            </a:r>
          </a:p>
          <a:p>
            <a:r>
              <a:rPr lang="en-US" sz="3200" b="1" baseline="30000" dirty="0"/>
              <a:t>8 </a:t>
            </a:r>
            <a:r>
              <a:rPr lang="en-US" sz="3200" dirty="0"/>
              <a:t>But if any provide not for his own, and specially for those of his own house, he hath denied the faith, and is worse than an infidel</a:t>
            </a:r>
            <a:r>
              <a:rPr lang="en-US" sz="3200" dirty="0" smtClean="0"/>
              <a:t>.</a:t>
            </a:r>
            <a:endParaRPr lang="en-US" sz="3200" dirty="0"/>
          </a:p>
        </p:txBody>
      </p:sp>
      <p:sp>
        <p:nvSpPr>
          <p:cNvPr id="6" name="Slide Number Placeholder 5"/>
          <p:cNvSpPr>
            <a:spLocks noGrp="1"/>
          </p:cNvSpPr>
          <p:nvPr>
            <p:ph type="sldNum" sz="quarter" idx="12"/>
          </p:nvPr>
        </p:nvSpPr>
        <p:spPr/>
        <p:txBody>
          <a:bodyPr/>
          <a:lstStyle/>
          <a:p>
            <a:fld id="{E97799C9-84D9-46D2-A11E-BCF8A720529D}" type="slidenum">
              <a:rPr lang="en-US" smtClean="0"/>
              <a:t>64</a:t>
            </a:fld>
            <a:endParaRPr lang="en-US" dirty="0"/>
          </a:p>
        </p:txBody>
      </p:sp>
    </p:spTree>
    <p:extLst>
      <p:ext uri="{BB962C8B-B14F-4D97-AF65-F5344CB8AC3E}">
        <p14:creationId xmlns:p14="http://schemas.microsoft.com/office/powerpoint/2010/main" val="3345076826"/>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Finding Success:  1 Timothy 5:9-5:16 </a:t>
            </a:r>
            <a:endParaRPr lang="en-US" dirty="0"/>
          </a:p>
        </p:txBody>
      </p:sp>
      <p:sp>
        <p:nvSpPr>
          <p:cNvPr id="3" name="Content Placeholder 2"/>
          <p:cNvSpPr>
            <a:spLocks noGrp="1"/>
          </p:cNvSpPr>
          <p:nvPr>
            <p:ph idx="1"/>
          </p:nvPr>
        </p:nvSpPr>
        <p:spPr>
          <a:xfrm>
            <a:off x="457200" y="1943100"/>
            <a:ext cx="10896600" cy="4098104"/>
          </a:xfrm>
        </p:spPr>
        <p:txBody>
          <a:bodyPr>
            <a:noAutofit/>
          </a:bodyPr>
          <a:lstStyle/>
          <a:p>
            <a:r>
              <a:rPr lang="en-US" sz="3200" b="1" baseline="30000" dirty="0"/>
              <a:t>9 </a:t>
            </a:r>
            <a:r>
              <a:rPr lang="en-US" sz="3200" dirty="0"/>
              <a:t>Let not a widow be taken into the number under threescore years old, having been the wife of one man.</a:t>
            </a:r>
          </a:p>
          <a:p>
            <a:r>
              <a:rPr lang="en-US" sz="3200" b="1" baseline="30000" dirty="0"/>
              <a:t>10 </a:t>
            </a:r>
            <a:r>
              <a:rPr lang="en-US" sz="3200" dirty="0"/>
              <a:t>Well reported of for good works; if she have brought up children, if she have lodged strangers, if she have washed the saints' feet, if she have relieved the afflicted, if she have diligently followed every good work.</a:t>
            </a:r>
          </a:p>
        </p:txBody>
      </p:sp>
      <p:sp>
        <p:nvSpPr>
          <p:cNvPr id="6" name="Slide Number Placeholder 5"/>
          <p:cNvSpPr>
            <a:spLocks noGrp="1"/>
          </p:cNvSpPr>
          <p:nvPr>
            <p:ph type="sldNum" sz="quarter" idx="12"/>
          </p:nvPr>
        </p:nvSpPr>
        <p:spPr/>
        <p:txBody>
          <a:bodyPr/>
          <a:lstStyle/>
          <a:p>
            <a:fld id="{E97799C9-84D9-46D2-A11E-BCF8A720529D}" type="slidenum">
              <a:rPr lang="en-US" smtClean="0"/>
              <a:t>65</a:t>
            </a:fld>
            <a:endParaRPr lang="en-US" dirty="0"/>
          </a:p>
        </p:txBody>
      </p:sp>
      <p:sp>
        <p:nvSpPr>
          <p:cNvPr id="5" name="TextBox 4"/>
          <p:cNvSpPr txBox="1"/>
          <p:nvPr/>
        </p:nvSpPr>
        <p:spPr>
          <a:xfrm>
            <a:off x="285750" y="4905593"/>
            <a:ext cx="11555730" cy="1815882"/>
          </a:xfrm>
          <a:prstGeom prst="rect">
            <a:avLst/>
          </a:prstGeom>
          <a:solidFill>
            <a:srgbClr val="66FFFF">
              <a:alpha val="50196"/>
            </a:srgbClr>
          </a:solidFill>
          <a:ln>
            <a:solidFill>
              <a:schemeClr val="tx2"/>
            </a:solidFill>
          </a:ln>
        </p:spPr>
        <p:txBody>
          <a:bodyPr wrap="square" rtlCol="0">
            <a:spAutoFit/>
          </a:bodyPr>
          <a:lstStyle/>
          <a:p>
            <a:r>
              <a:rPr lang="en-US" sz="2800" dirty="0" smtClean="0"/>
              <a:t>The function of this special enrollment of widows, though understood in Paul’s day, is not now clear.  This is not only the circle of “widows indeed” because obviously there were cases of “desolate” widows without children who had not yet reached 60 years of age.  </a:t>
            </a:r>
          </a:p>
        </p:txBody>
      </p:sp>
    </p:spTree>
    <p:extLst>
      <p:ext uri="{BB962C8B-B14F-4D97-AF65-F5344CB8AC3E}">
        <p14:creationId xmlns:p14="http://schemas.microsoft.com/office/powerpoint/2010/main" val="1860532715"/>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Finding Success:  1 Timothy 5:11-5:16 </a:t>
            </a:r>
            <a:endParaRPr lang="en-US" dirty="0"/>
          </a:p>
        </p:txBody>
      </p:sp>
      <p:sp>
        <p:nvSpPr>
          <p:cNvPr id="3" name="Content Placeholder 2"/>
          <p:cNvSpPr>
            <a:spLocks noGrp="1"/>
          </p:cNvSpPr>
          <p:nvPr>
            <p:ph idx="1"/>
          </p:nvPr>
        </p:nvSpPr>
        <p:spPr>
          <a:xfrm>
            <a:off x="457200" y="1645920"/>
            <a:ext cx="10896600" cy="4395284"/>
          </a:xfrm>
        </p:spPr>
        <p:txBody>
          <a:bodyPr>
            <a:noAutofit/>
          </a:bodyPr>
          <a:lstStyle/>
          <a:p>
            <a:r>
              <a:rPr lang="en-US" sz="3200" b="1" baseline="30000" dirty="0"/>
              <a:t>11 </a:t>
            </a:r>
            <a:r>
              <a:rPr lang="en-US" sz="3200" dirty="0"/>
              <a:t>But the younger widows refuse: for when they have begun to wax wanton against Christ, they will marry;</a:t>
            </a:r>
          </a:p>
          <a:p>
            <a:r>
              <a:rPr lang="en-US" sz="3200" b="1" baseline="30000" dirty="0"/>
              <a:t>12 </a:t>
            </a:r>
            <a:r>
              <a:rPr lang="en-US" sz="3200" dirty="0"/>
              <a:t>Having damnation, because they have cast off their first faith.</a:t>
            </a:r>
          </a:p>
          <a:p>
            <a:r>
              <a:rPr lang="en-US" sz="3200" b="1" baseline="30000" dirty="0"/>
              <a:t>13 </a:t>
            </a:r>
            <a:r>
              <a:rPr lang="en-US" sz="3200" dirty="0"/>
              <a:t>And withal they learn to be idle, wandering about from house to house; and not only idle, but tattlers also and busybodies, speaking things which they ought not.</a:t>
            </a:r>
          </a:p>
          <a:p>
            <a:r>
              <a:rPr lang="en-US" sz="3200" b="1" baseline="30000" dirty="0"/>
              <a:t>14 </a:t>
            </a:r>
            <a:r>
              <a:rPr lang="en-US" sz="3200" dirty="0"/>
              <a:t>I will therefore that the younger women marry, bear children, guide the house, give none occasion to the adversary to speak reproachfully.</a:t>
            </a:r>
          </a:p>
        </p:txBody>
      </p:sp>
      <p:sp>
        <p:nvSpPr>
          <p:cNvPr id="6" name="Slide Number Placeholder 5"/>
          <p:cNvSpPr>
            <a:spLocks noGrp="1"/>
          </p:cNvSpPr>
          <p:nvPr>
            <p:ph type="sldNum" sz="quarter" idx="12"/>
          </p:nvPr>
        </p:nvSpPr>
        <p:spPr/>
        <p:txBody>
          <a:bodyPr/>
          <a:lstStyle/>
          <a:p>
            <a:fld id="{E97799C9-84D9-46D2-A11E-BCF8A720529D}" type="slidenum">
              <a:rPr lang="en-US" smtClean="0"/>
              <a:t>66</a:t>
            </a:fld>
            <a:endParaRPr lang="en-US" dirty="0"/>
          </a:p>
        </p:txBody>
      </p:sp>
    </p:spTree>
    <p:extLst>
      <p:ext uri="{BB962C8B-B14F-4D97-AF65-F5344CB8AC3E}">
        <p14:creationId xmlns:p14="http://schemas.microsoft.com/office/powerpoint/2010/main" val="1774523233"/>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Finding Success:  1 Timothy 5:15-5:16 </a:t>
            </a:r>
            <a:endParaRPr lang="en-US" dirty="0"/>
          </a:p>
        </p:txBody>
      </p:sp>
      <p:sp>
        <p:nvSpPr>
          <p:cNvPr id="3" name="Content Placeholder 2"/>
          <p:cNvSpPr>
            <a:spLocks noGrp="1"/>
          </p:cNvSpPr>
          <p:nvPr>
            <p:ph idx="1"/>
          </p:nvPr>
        </p:nvSpPr>
        <p:spPr>
          <a:xfrm>
            <a:off x="457200" y="1645920"/>
            <a:ext cx="10896600" cy="4395284"/>
          </a:xfrm>
        </p:spPr>
        <p:txBody>
          <a:bodyPr>
            <a:noAutofit/>
          </a:bodyPr>
          <a:lstStyle/>
          <a:p>
            <a:r>
              <a:rPr lang="en-US" sz="3200" b="1" baseline="30000" dirty="0"/>
              <a:t>15 </a:t>
            </a:r>
            <a:r>
              <a:rPr lang="en-US" sz="3200" dirty="0"/>
              <a:t>For some are already turned aside after Satan.</a:t>
            </a:r>
          </a:p>
          <a:p>
            <a:r>
              <a:rPr lang="en-US" sz="3200" b="1" baseline="30000" dirty="0"/>
              <a:t>16 </a:t>
            </a:r>
            <a:r>
              <a:rPr lang="en-US" sz="3200" dirty="0"/>
              <a:t>If any man or woman that believeth have widows, let them relieve them, and let not the church be charged; that it may relieve them that are widows indeed.</a:t>
            </a:r>
          </a:p>
        </p:txBody>
      </p:sp>
      <p:sp>
        <p:nvSpPr>
          <p:cNvPr id="6" name="Slide Number Placeholder 5"/>
          <p:cNvSpPr>
            <a:spLocks noGrp="1"/>
          </p:cNvSpPr>
          <p:nvPr>
            <p:ph type="sldNum" sz="quarter" idx="12"/>
          </p:nvPr>
        </p:nvSpPr>
        <p:spPr/>
        <p:txBody>
          <a:bodyPr/>
          <a:lstStyle/>
          <a:p>
            <a:fld id="{E97799C9-84D9-46D2-A11E-BCF8A720529D}" type="slidenum">
              <a:rPr lang="en-US" smtClean="0"/>
              <a:t>67</a:t>
            </a:fld>
            <a:endParaRPr lang="en-US" dirty="0"/>
          </a:p>
        </p:txBody>
      </p:sp>
      <p:sp>
        <p:nvSpPr>
          <p:cNvPr id="5" name="TextBox 4"/>
          <p:cNvSpPr txBox="1"/>
          <p:nvPr/>
        </p:nvSpPr>
        <p:spPr>
          <a:xfrm>
            <a:off x="674370" y="3671153"/>
            <a:ext cx="10904220" cy="2677656"/>
          </a:xfrm>
          <a:prstGeom prst="rect">
            <a:avLst/>
          </a:prstGeom>
          <a:solidFill>
            <a:srgbClr val="66FFFF">
              <a:alpha val="50196"/>
            </a:srgbClr>
          </a:solidFill>
          <a:ln>
            <a:solidFill>
              <a:schemeClr val="tx2"/>
            </a:solidFill>
          </a:ln>
        </p:spPr>
        <p:txBody>
          <a:bodyPr wrap="square" rtlCol="0">
            <a:spAutoFit/>
          </a:bodyPr>
          <a:lstStyle/>
          <a:p>
            <a:r>
              <a:rPr lang="en-US" sz="2800" dirty="0" smtClean="0"/>
              <a:t>Young widows were not to be encouraged to spend their time in idleness and gossip by unnecessary church support.  Instead they were to be encouraged to remarry and engage in useful living.  Those widows who have family (whether in the church or not) were to be supported by their families and not through the support of the church.  The principle appears to be that church relief funds are to be used with proper care.  </a:t>
            </a:r>
          </a:p>
        </p:txBody>
      </p:sp>
    </p:spTree>
    <p:extLst>
      <p:ext uri="{BB962C8B-B14F-4D97-AF65-F5344CB8AC3E}">
        <p14:creationId xmlns:p14="http://schemas.microsoft.com/office/powerpoint/2010/main" val="3951031449"/>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Finding Success:  1 Timothy 6:1-21 </a:t>
            </a:r>
            <a:endParaRPr lang="en-US" dirty="0"/>
          </a:p>
        </p:txBody>
      </p:sp>
      <p:sp>
        <p:nvSpPr>
          <p:cNvPr id="3" name="Content Placeholder 2"/>
          <p:cNvSpPr>
            <a:spLocks noGrp="1"/>
          </p:cNvSpPr>
          <p:nvPr>
            <p:ph idx="1"/>
          </p:nvPr>
        </p:nvSpPr>
        <p:spPr>
          <a:xfrm>
            <a:off x="457200" y="1645920"/>
            <a:ext cx="10896600" cy="4395284"/>
          </a:xfrm>
        </p:spPr>
        <p:txBody>
          <a:bodyPr>
            <a:noAutofit/>
          </a:bodyPr>
          <a:lstStyle/>
          <a:p>
            <a:r>
              <a:rPr lang="en-US" sz="3200" b="1" dirty="0"/>
              <a:t>6 </a:t>
            </a:r>
            <a:r>
              <a:rPr lang="en-US" sz="3200" dirty="0"/>
              <a:t>Let as many servants as are under the yoke count their own masters worthy of all </a:t>
            </a:r>
            <a:r>
              <a:rPr lang="en-US" sz="3200" dirty="0" err="1"/>
              <a:t>honour</a:t>
            </a:r>
            <a:r>
              <a:rPr lang="en-US" sz="3200" dirty="0"/>
              <a:t>, that the name of God and his doctrine be not blasphemed.</a:t>
            </a:r>
          </a:p>
          <a:p>
            <a:r>
              <a:rPr lang="en-US" sz="3200" b="1" baseline="30000" dirty="0"/>
              <a:t>2 </a:t>
            </a:r>
            <a:r>
              <a:rPr lang="en-US" sz="3200" dirty="0"/>
              <a:t>And they that have believing masters, let them not despise them, because they are brethren; but rather do them service, because they are faithful and beloved, partakers of the benefit. These things teach and exhort.</a:t>
            </a:r>
          </a:p>
          <a:p>
            <a:r>
              <a:rPr lang="en-US" sz="3200" b="1" baseline="30000" dirty="0"/>
              <a:t>3 </a:t>
            </a:r>
            <a:r>
              <a:rPr lang="en-US" sz="3200" dirty="0"/>
              <a:t>If any man teach otherwise, and consent not to wholesome words, even the words of our Lord Jesus Christ, and to the doctrine which is according to godliness;</a:t>
            </a:r>
          </a:p>
        </p:txBody>
      </p:sp>
      <p:sp>
        <p:nvSpPr>
          <p:cNvPr id="6" name="Slide Number Placeholder 5"/>
          <p:cNvSpPr>
            <a:spLocks noGrp="1"/>
          </p:cNvSpPr>
          <p:nvPr>
            <p:ph type="sldNum" sz="quarter" idx="12"/>
          </p:nvPr>
        </p:nvSpPr>
        <p:spPr/>
        <p:txBody>
          <a:bodyPr/>
          <a:lstStyle/>
          <a:p>
            <a:fld id="{E97799C9-84D9-46D2-A11E-BCF8A720529D}" type="slidenum">
              <a:rPr lang="en-US" smtClean="0"/>
              <a:t>68</a:t>
            </a:fld>
            <a:endParaRPr lang="en-US" dirty="0"/>
          </a:p>
        </p:txBody>
      </p:sp>
    </p:spTree>
    <p:extLst>
      <p:ext uri="{BB962C8B-B14F-4D97-AF65-F5344CB8AC3E}">
        <p14:creationId xmlns:p14="http://schemas.microsoft.com/office/powerpoint/2010/main" val="3859210865"/>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Finding Success:  1 Timothy 6:4-21 </a:t>
            </a:r>
            <a:endParaRPr lang="en-US" dirty="0"/>
          </a:p>
        </p:txBody>
      </p:sp>
      <p:sp>
        <p:nvSpPr>
          <p:cNvPr id="3" name="Content Placeholder 2"/>
          <p:cNvSpPr>
            <a:spLocks noGrp="1"/>
          </p:cNvSpPr>
          <p:nvPr>
            <p:ph idx="1"/>
          </p:nvPr>
        </p:nvSpPr>
        <p:spPr>
          <a:xfrm>
            <a:off x="457200" y="1645920"/>
            <a:ext cx="10896600" cy="4395284"/>
          </a:xfrm>
        </p:spPr>
        <p:txBody>
          <a:bodyPr>
            <a:noAutofit/>
          </a:bodyPr>
          <a:lstStyle/>
          <a:p>
            <a:r>
              <a:rPr lang="en-US" sz="3200" b="1" baseline="30000" dirty="0"/>
              <a:t>4 </a:t>
            </a:r>
            <a:r>
              <a:rPr lang="en-US" sz="3200" dirty="0"/>
              <a:t>He is proud, knowing nothing, but doting about questions and </a:t>
            </a:r>
            <a:r>
              <a:rPr lang="en-US" sz="3200" dirty="0" err="1"/>
              <a:t>strifes</a:t>
            </a:r>
            <a:r>
              <a:rPr lang="en-US" sz="3200" dirty="0"/>
              <a:t> of words, whereof cometh envy, strife, railings, evil </a:t>
            </a:r>
            <a:r>
              <a:rPr lang="en-US" sz="3200" dirty="0" err="1"/>
              <a:t>surmisings</a:t>
            </a:r>
            <a:r>
              <a:rPr lang="en-US" sz="3200" dirty="0"/>
              <a:t>,</a:t>
            </a:r>
          </a:p>
          <a:p>
            <a:r>
              <a:rPr lang="en-US" sz="3200" b="1" baseline="30000" dirty="0"/>
              <a:t>5 </a:t>
            </a:r>
            <a:r>
              <a:rPr lang="en-US" sz="3200" dirty="0"/>
              <a:t>Perverse </a:t>
            </a:r>
            <a:r>
              <a:rPr lang="en-US" sz="3200" dirty="0" err="1"/>
              <a:t>disputings</a:t>
            </a:r>
            <a:r>
              <a:rPr lang="en-US" sz="3200" dirty="0"/>
              <a:t> of men of corrupt minds, and destitute of the truth, supposing that gain is godliness: from such withdraw thyself.</a:t>
            </a:r>
          </a:p>
          <a:p>
            <a:r>
              <a:rPr lang="en-US" sz="3200" b="1" baseline="30000" dirty="0"/>
              <a:t>6 </a:t>
            </a:r>
            <a:r>
              <a:rPr lang="en-US" sz="3200" dirty="0"/>
              <a:t>But godliness with contentment is great gain.</a:t>
            </a:r>
          </a:p>
          <a:p>
            <a:r>
              <a:rPr lang="en-US" sz="3200" b="1" baseline="30000" dirty="0"/>
              <a:t>7 </a:t>
            </a:r>
            <a:r>
              <a:rPr lang="en-US" sz="3200" dirty="0"/>
              <a:t>For we brought nothing into this world, and it is certain we can carry nothing out</a:t>
            </a:r>
            <a:r>
              <a:rPr lang="en-US" sz="3200" dirty="0" smtClean="0"/>
              <a:t>.</a:t>
            </a:r>
            <a:endParaRPr lang="en-US" sz="3200" dirty="0"/>
          </a:p>
        </p:txBody>
      </p:sp>
      <p:sp>
        <p:nvSpPr>
          <p:cNvPr id="6" name="Slide Number Placeholder 5"/>
          <p:cNvSpPr>
            <a:spLocks noGrp="1"/>
          </p:cNvSpPr>
          <p:nvPr>
            <p:ph type="sldNum" sz="quarter" idx="12"/>
          </p:nvPr>
        </p:nvSpPr>
        <p:spPr/>
        <p:txBody>
          <a:bodyPr/>
          <a:lstStyle/>
          <a:p>
            <a:fld id="{E97799C9-84D9-46D2-A11E-BCF8A720529D}" type="slidenum">
              <a:rPr lang="en-US" smtClean="0"/>
              <a:t>69</a:t>
            </a:fld>
            <a:endParaRPr lang="en-US" dirty="0"/>
          </a:p>
        </p:txBody>
      </p:sp>
    </p:spTree>
    <p:extLst>
      <p:ext uri="{BB962C8B-B14F-4D97-AF65-F5344CB8AC3E}">
        <p14:creationId xmlns:p14="http://schemas.microsoft.com/office/powerpoint/2010/main" val="184648972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39793"/>
            <a:ext cx="10096500" cy="704913"/>
          </a:xfrm>
        </p:spPr>
        <p:txBody>
          <a:bodyPr>
            <a:normAutofit/>
          </a:bodyPr>
          <a:lstStyle/>
          <a:p>
            <a:r>
              <a:rPr lang="en-US" sz="5400" dirty="0" smtClean="0"/>
              <a:t>Finding Success</a:t>
            </a:r>
            <a:endParaRPr lang="en-US" sz="5400" dirty="0"/>
          </a:p>
        </p:txBody>
      </p:sp>
      <p:sp>
        <p:nvSpPr>
          <p:cNvPr id="3" name="Content Placeholder 2"/>
          <p:cNvSpPr>
            <a:spLocks noGrp="1"/>
          </p:cNvSpPr>
          <p:nvPr>
            <p:ph idx="1"/>
          </p:nvPr>
        </p:nvSpPr>
        <p:spPr>
          <a:xfrm>
            <a:off x="457199" y="1344706"/>
            <a:ext cx="6996701" cy="4876799"/>
          </a:xfrm>
        </p:spPr>
        <p:txBody>
          <a:bodyPr>
            <a:noAutofit/>
          </a:bodyPr>
          <a:lstStyle/>
          <a:p>
            <a:pPr marL="0" indent="0">
              <a:buNone/>
            </a:pPr>
            <a:r>
              <a:rPr lang="en-US" sz="3400" dirty="0" smtClean="0"/>
              <a:t>I thought the questions regarding success (What is it?  How do we get it?)  had greater scope for study and consideration than the quarterly was able to cover.  In particular, I thought it would be worth considering the success of a church.  What is a successful church?  How do we make our church successful?  Curious, I did a web search for “SDA Church success.”  </a:t>
            </a:r>
            <a:endParaRPr lang="en-US" sz="3400" dirty="0"/>
          </a:p>
        </p:txBody>
      </p:sp>
      <p:pic>
        <p:nvPicPr>
          <p:cNvPr id="5122" name="Picture 2" descr="C.L.E.A.R. Your Path to Success - ProBrillianc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53901" y="1467725"/>
            <a:ext cx="4471478" cy="29809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081251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Finding Success:  1 Timothy 6:8-21 </a:t>
            </a:r>
            <a:endParaRPr lang="en-US" dirty="0"/>
          </a:p>
        </p:txBody>
      </p:sp>
      <p:sp>
        <p:nvSpPr>
          <p:cNvPr id="3" name="Content Placeholder 2"/>
          <p:cNvSpPr>
            <a:spLocks noGrp="1"/>
          </p:cNvSpPr>
          <p:nvPr>
            <p:ph idx="1"/>
          </p:nvPr>
        </p:nvSpPr>
        <p:spPr>
          <a:xfrm>
            <a:off x="457200" y="1645920"/>
            <a:ext cx="10896600" cy="4395284"/>
          </a:xfrm>
        </p:spPr>
        <p:txBody>
          <a:bodyPr>
            <a:noAutofit/>
          </a:bodyPr>
          <a:lstStyle/>
          <a:p>
            <a:r>
              <a:rPr lang="en-US" sz="3200" b="1" baseline="30000" dirty="0"/>
              <a:t>8 </a:t>
            </a:r>
            <a:r>
              <a:rPr lang="en-US" sz="3200" dirty="0"/>
              <a:t>And having food and raiment let us be therewith content.</a:t>
            </a:r>
          </a:p>
          <a:p>
            <a:r>
              <a:rPr lang="en-US" sz="3200" b="1" baseline="30000" dirty="0"/>
              <a:t>9 </a:t>
            </a:r>
            <a:r>
              <a:rPr lang="en-US" sz="3200" dirty="0"/>
              <a:t>But they that will be rich fall into temptation and a snare, and into many foolish and hurtful lusts, which drown men in destruction and perdition.</a:t>
            </a:r>
          </a:p>
          <a:p>
            <a:r>
              <a:rPr lang="en-US" sz="3200" b="1" baseline="30000" dirty="0"/>
              <a:t>10 </a:t>
            </a:r>
            <a:r>
              <a:rPr lang="en-US" sz="3200" dirty="0"/>
              <a:t>For the love of money is the root of all evil: which while some coveted after, they have erred from the faith, and pierced themselves through with many sorrows.</a:t>
            </a:r>
          </a:p>
          <a:p>
            <a:r>
              <a:rPr lang="en-US" sz="3200" b="1" baseline="30000" dirty="0"/>
              <a:t>11 </a:t>
            </a:r>
            <a:r>
              <a:rPr lang="en-US" sz="3200" dirty="0"/>
              <a:t>But thou, O man of God, flee these things; and follow after righteousness, godliness, faith, love, patience, meekness.</a:t>
            </a:r>
          </a:p>
        </p:txBody>
      </p:sp>
      <p:sp>
        <p:nvSpPr>
          <p:cNvPr id="6" name="Slide Number Placeholder 5"/>
          <p:cNvSpPr>
            <a:spLocks noGrp="1"/>
          </p:cNvSpPr>
          <p:nvPr>
            <p:ph type="sldNum" sz="quarter" idx="12"/>
          </p:nvPr>
        </p:nvSpPr>
        <p:spPr/>
        <p:txBody>
          <a:bodyPr/>
          <a:lstStyle/>
          <a:p>
            <a:fld id="{E97799C9-84D9-46D2-A11E-BCF8A720529D}" type="slidenum">
              <a:rPr lang="en-US" smtClean="0"/>
              <a:t>70</a:t>
            </a:fld>
            <a:endParaRPr lang="en-US" dirty="0"/>
          </a:p>
        </p:txBody>
      </p:sp>
    </p:spTree>
    <p:extLst>
      <p:ext uri="{BB962C8B-B14F-4D97-AF65-F5344CB8AC3E}">
        <p14:creationId xmlns:p14="http://schemas.microsoft.com/office/powerpoint/2010/main" val="1356049746"/>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Finding Success:  1 Timothy 6:12-21 </a:t>
            </a:r>
            <a:endParaRPr lang="en-US" dirty="0"/>
          </a:p>
        </p:txBody>
      </p:sp>
      <p:sp>
        <p:nvSpPr>
          <p:cNvPr id="3" name="Content Placeholder 2"/>
          <p:cNvSpPr>
            <a:spLocks noGrp="1"/>
          </p:cNvSpPr>
          <p:nvPr>
            <p:ph idx="1"/>
          </p:nvPr>
        </p:nvSpPr>
        <p:spPr>
          <a:xfrm>
            <a:off x="457200" y="1645920"/>
            <a:ext cx="10896600" cy="4395284"/>
          </a:xfrm>
        </p:spPr>
        <p:txBody>
          <a:bodyPr>
            <a:noAutofit/>
          </a:bodyPr>
          <a:lstStyle/>
          <a:p>
            <a:r>
              <a:rPr lang="en-US" sz="3200" b="1" baseline="30000" dirty="0"/>
              <a:t>12 </a:t>
            </a:r>
            <a:r>
              <a:rPr lang="en-US" sz="3200" dirty="0"/>
              <a:t>Fight the good fight of faith, lay hold on eternal life, whereunto thou art also called, and hast professed a good profession before many witnesses.</a:t>
            </a:r>
          </a:p>
          <a:p>
            <a:r>
              <a:rPr lang="en-US" sz="3200" b="1" baseline="30000" dirty="0"/>
              <a:t>13 </a:t>
            </a:r>
            <a:r>
              <a:rPr lang="en-US" sz="3200" dirty="0"/>
              <a:t>I give thee charge in the sight of God, who </a:t>
            </a:r>
            <a:r>
              <a:rPr lang="en-US" sz="3200" dirty="0" err="1"/>
              <a:t>quickeneth</a:t>
            </a:r>
            <a:r>
              <a:rPr lang="en-US" sz="3200" dirty="0"/>
              <a:t> all things, and before Christ Jesus, who before Pontius Pilate witnessed a good confession;</a:t>
            </a:r>
          </a:p>
          <a:p>
            <a:r>
              <a:rPr lang="en-US" sz="3200" b="1" baseline="30000" dirty="0"/>
              <a:t>14 </a:t>
            </a:r>
            <a:r>
              <a:rPr lang="en-US" sz="3200" dirty="0"/>
              <a:t>That thou keep this commandment without spot, </a:t>
            </a:r>
            <a:r>
              <a:rPr lang="en-US" sz="3200" dirty="0" err="1"/>
              <a:t>unrebukable</a:t>
            </a:r>
            <a:r>
              <a:rPr lang="en-US" sz="3200" dirty="0"/>
              <a:t>, until the appearing of our Lord Jesus Christ</a:t>
            </a:r>
            <a:r>
              <a:rPr lang="en-US" sz="3200" dirty="0" smtClean="0"/>
              <a:t>:</a:t>
            </a:r>
            <a:endParaRPr lang="en-US" sz="3200" dirty="0"/>
          </a:p>
        </p:txBody>
      </p:sp>
      <p:sp>
        <p:nvSpPr>
          <p:cNvPr id="6" name="Slide Number Placeholder 5"/>
          <p:cNvSpPr>
            <a:spLocks noGrp="1"/>
          </p:cNvSpPr>
          <p:nvPr>
            <p:ph type="sldNum" sz="quarter" idx="12"/>
          </p:nvPr>
        </p:nvSpPr>
        <p:spPr/>
        <p:txBody>
          <a:bodyPr/>
          <a:lstStyle/>
          <a:p>
            <a:fld id="{E97799C9-84D9-46D2-A11E-BCF8A720529D}" type="slidenum">
              <a:rPr lang="en-US" smtClean="0"/>
              <a:t>71</a:t>
            </a:fld>
            <a:endParaRPr lang="en-US" dirty="0"/>
          </a:p>
        </p:txBody>
      </p:sp>
    </p:spTree>
    <p:extLst>
      <p:ext uri="{BB962C8B-B14F-4D97-AF65-F5344CB8AC3E}">
        <p14:creationId xmlns:p14="http://schemas.microsoft.com/office/powerpoint/2010/main" val="338206098"/>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Finding Success:  1 Timothy 6:15-21 </a:t>
            </a:r>
            <a:endParaRPr lang="en-US" dirty="0"/>
          </a:p>
        </p:txBody>
      </p:sp>
      <p:sp>
        <p:nvSpPr>
          <p:cNvPr id="3" name="Content Placeholder 2"/>
          <p:cNvSpPr>
            <a:spLocks noGrp="1"/>
          </p:cNvSpPr>
          <p:nvPr>
            <p:ph idx="1"/>
          </p:nvPr>
        </p:nvSpPr>
        <p:spPr>
          <a:xfrm>
            <a:off x="457200" y="1645920"/>
            <a:ext cx="10896600" cy="4395284"/>
          </a:xfrm>
        </p:spPr>
        <p:txBody>
          <a:bodyPr>
            <a:noAutofit/>
          </a:bodyPr>
          <a:lstStyle/>
          <a:p>
            <a:r>
              <a:rPr lang="en-US" sz="3200" b="1" baseline="30000" dirty="0"/>
              <a:t>15 </a:t>
            </a:r>
            <a:r>
              <a:rPr lang="en-US" sz="3200" dirty="0"/>
              <a:t>Which in his times he shall shew, who is the blessed and only Potentate, the King of kings, and Lord of lords;</a:t>
            </a:r>
          </a:p>
          <a:p>
            <a:r>
              <a:rPr lang="en-US" sz="3200" b="1" baseline="30000" dirty="0"/>
              <a:t>16 </a:t>
            </a:r>
            <a:r>
              <a:rPr lang="en-US" sz="3200" dirty="0"/>
              <a:t>Who only hath immortality, dwelling in the light which no man can approach unto; whom no man hath seen, nor can see: to whom be </a:t>
            </a:r>
            <a:r>
              <a:rPr lang="en-US" sz="3200" dirty="0" err="1"/>
              <a:t>honour</a:t>
            </a:r>
            <a:r>
              <a:rPr lang="en-US" sz="3200" dirty="0"/>
              <a:t> and power everlasting. Amen.</a:t>
            </a:r>
          </a:p>
          <a:p>
            <a:r>
              <a:rPr lang="en-US" sz="3200" b="1" baseline="30000" dirty="0"/>
              <a:t>17 </a:t>
            </a:r>
            <a:r>
              <a:rPr lang="en-US" sz="3200" dirty="0"/>
              <a:t>Charge them that are rich in this world, that they be not </a:t>
            </a:r>
            <a:r>
              <a:rPr lang="en-US" sz="3200" dirty="0" err="1"/>
              <a:t>highminded</a:t>
            </a:r>
            <a:r>
              <a:rPr lang="en-US" sz="3200" dirty="0"/>
              <a:t>, nor trust in uncertain riches, but in the living God, who giveth us richly all things to enjoy;</a:t>
            </a:r>
          </a:p>
          <a:p>
            <a:r>
              <a:rPr lang="en-US" sz="3200" b="1" baseline="30000" dirty="0"/>
              <a:t>18 </a:t>
            </a:r>
            <a:r>
              <a:rPr lang="en-US" sz="3200" dirty="0"/>
              <a:t>That they do good, that they be rich in good works, ready to distribute, willing to communicate;</a:t>
            </a:r>
          </a:p>
        </p:txBody>
      </p:sp>
      <p:sp>
        <p:nvSpPr>
          <p:cNvPr id="6" name="Slide Number Placeholder 5"/>
          <p:cNvSpPr>
            <a:spLocks noGrp="1"/>
          </p:cNvSpPr>
          <p:nvPr>
            <p:ph type="sldNum" sz="quarter" idx="12"/>
          </p:nvPr>
        </p:nvSpPr>
        <p:spPr/>
        <p:txBody>
          <a:bodyPr/>
          <a:lstStyle/>
          <a:p>
            <a:fld id="{E97799C9-84D9-46D2-A11E-BCF8A720529D}" type="slidenum">
              <a:rPr lang="en-US" smtClean="0"/>
              <a:t>72</a:t>
            </a:fld>
            <a:endParaRPr lang="en-US" dirty="0"/>
          </a:p>
        </p:txBody>
      </p:sp>
    </p:spTree>
    <p:extLst>
      <p:ext uri="{BB962C8B-B14F-4D97-AF65-F5344CB8AC3E}">
        <p14:creationId xmlns:p14="http://schemas.microsoft.com/office/powerpoint/2010/main" val="3605503594"/>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Finding Success:  1 Timothy 6:19-21 </a:t>
            </a:r>
            <a:endParaRPr lang="en-US" dirty="0"/>
          </a:p>
        </p:txBody>
      </p:sp>
      <p:sp>
        <p:nvSpPr>
          <p:cNvPr id="3" name="Content Placeholder 2"/>
          <p:cNvSpPr>
            <a:spLocks noGrp="1"/>
          </p:cNvSpPr>
          <p:nvPr>
            <p:ph idx="1"/>
          </p:nvPr>
        </p:nvSpPr>
        <p:spPr>
          <a:xfrm>
            <a:off x="457200" y="1645920"/>
            <a:ext cx="10896600" cy="4395284"/>
          </a:xfrm>
        </p:spPr>
        <p:txBody>
          <a:bodyPr>
            <a:noAutofit/>
          </a:bodyPr>
          <a:lstStyle/>
          <a:p>
            <a:r>
              <a:rPr lang="en-US" sz="3200" b="1" baseline="30000" dirty="0"/>
              <a:t>19 </a:t>
            </a:r>
            <a:r>
              <a:rPr lang="en-US" sz="3200" dirty="0"/>
              <a:t>Laying up in store for themselves a good foundation against the time to come, that they may lay hold on eternal life.</a:t>
            </a:r>
          </a:p>
          <a:p>
            <a:r>
              <a:rPr lang="en-US" sz="3200" b="1" baseline="30000" dirty="0"/>
              <a:t>20 </a:t>
            </a:r>
            <a:r>
              <a:rPr lang="en-US" sz="3200" dirty="0"/>
              <a:t>O Timothy, keep that which is committed to thy trust, avoiding profane and vain babblings, and oppositions of science falsely so called:</a:t>
            </a:r>
          </a:p>
          <a:p>
            <a:r>
              <a:rPr lang="en-US" sz="3200" b="1" baseline="30000" dirty="0"/>
              <a:t>21 </a:t>
            </a:r>
            <a:r>
              <a:rPr lang="en-US" sz="3200" dirty="0"/>
              <a:t>Which some professing have erred concerning the faith. Grace be with thee. Amen.</a:t>
            </a:r>
          </a:p>
        </p:txBody>
      </p:sp>
      <p:sp>
        <p:nvSpPr>
          <p:cNvPr id="6" name="Slide Number Placeholder 5"/>
          <p:cNvSpPr>
            <a:spLocks noGrp="1"/>
          </p:cNvSpPr>
          <p:nvPr>
            <p:ph type="sldNum" sz="quarter" idx="12"/>
          </p:nvPr>
        </p:nvSpPr>
        <p:spPr/>
        <p:txBody>
          <a:bodyPr/>
          <a:lstStyle/>
          <a:p>
            <a:fld id="{E97799C9-84D9-46D2-A11E-BCF8A720529D}" type="slidenum">
              <a:rPr lang="en-US" smtClean="0"/>
              <a:t>73</a:t>
            </a:fld>
            <a:endParaRPr lang="en-US" dirty="0"/>
          </a:p>
        </p:txBody>
      </p:sp>
    </p:spTree>
    <p:extLst>
      <p:ext uri="{BB962C8B-B14F-4D97-AF65-F5344CB8AC3E}">
        <p14:creationId xmlns:p14="http://schemas.microsoft.com/office/powerpoint/2010/main" val="4282105327"/>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8620" y="480059"/>
            <a:ext cx="11384280" cy="2720341"/>
          </a:xfrm>
        </p:spPr>
        <p:txBody>
          <a:bodyPr>
            <a:noAutofit/>
          </a:bodyPr>
          <a:lstStyle/>
          <a:p>
            <a:pPr algn="r"/>
            <a:r>
              <a:rPr lang="en-US" sz="3200" dirty="0" smtClean="0"/>
              <a:t>Paul’s directions for Timothy are lengthy and detailed!  He’s directed to teach with great care and specific focus, avoiding needless distractions and conflicts.  Timothy is directed to exhort all church members with as much love and respect as if they were his own family.  Widows are divided into three categories so that church funds might be carefully directed to the benefit of all.  </a:t>
            </a:r>
            <a:endParaRPr lang="en-US" sz="3200" dirty="0"/>
          </a:p>
        </p:txBody>
      </p:sp>
      <p:sp>
        <p:nvSpPr>
          <p:cNvPr id="3" name="Subtitle 2"/>
          <p:cNvSpPr>
            <a:spLocks noGrp="1"/>
          </p:cNvSpPr>
          <p:nvPr>
            <p:ph type="subTitle" idx="1"/>
          </p:nvPr>
        </p:nvSpPr>
        <p:spPr>
          <a:xfrm>
            <a:off x="388620" y="3200400"/>
            <a:ext cx="11144250" cy="3508882"/>
          </a:xfrm>
        </p:spPr>
        <p:txBody>
          <a:bodyPr>
            <a:noAutofit/>
          </a:bodyPr>
          <a:lstStyle/>
          <a:p>
            <a:pPr algn="l"/>
            <a:r>
              <a:rPr lang="en-US" sz="3200" dirty="0" smtClean="0"/>
              <a:t>Even “servants” are to treat their masters with loving care.  Teachers who create problems in those relationships are to be disregarded.  Godliness is great gain, the love of money is the root of all evil.  Timothy is to maintain focus, admonish the rich, keep the purity of true doctrine, and avoid profane and vain babblings.  There’s a lot to keep track of!  Leading a church is not for the fainthearted.  Which I suppose is why Paul recorded his prayer for church leaders in Ephesians 3!  I hope it’s our prayer too.  </a:t>
            </a:r>
            <a:endParaRPr lang="en-US" sz="3200" dirty="0"/>
          </a:p>
        </p:txBody>
      </p:sp>
    </p:spTree>
    <p:extLst>
      <p:ext uri="{BB962C8B-B14F-4D97-AF65-F5344CB8AC3E}">
        <p14:creationId xmlns:p14="http://schemas.microsoft.com/office/powerpoint/2010/main" val="231918062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 Prayer for Success:  Ephesians 3:14-21</a:t>
            </a:r>
            <a:endParaRPr lang="en-US" dirty="0"/>
          </a:p>
        </p:txBody>
      </p:sp>
      <p:sp>
        <p:nvSpPr>
          <p:cNvPr id="3" name="Content Placeholder 2"/>
          <p:cNvSpPr>
            <a:spLocks noGrp="1"/>
          </p:cNvSpPr>
          <p:nvPr>
            <p:ph idx="1"/>
          </p:nvPr>
        </p:nvSpPr>
        <p:spPr>
          <a:xfrm>
            <a:off x="457200" y="1645920"/>
            <a:ext cx="10896600" cy="4395284"/>
          </a:xfrm>
        </p:spPr>
        <p:txBody>
          <a:bodyPr>
            <a:noAutofit/>
          </a:bodyPr>
          <a:lstStyle/>
          <a:p>
            <a:r>
              <a:rPr lang="en-US" sz="3200" b="1" baseline="30000" dirty="0"/>
              <a:t>14 </a:t>
            </a:r>
            <a:r>
              <a:rPr lang="en-US" sz="3200" dirty="0"/>
              <a:t>For this cause I bow my knees unto the Father of our Lord Jesus Christ,</a:t>
            </a:r>
          </a:p>
          <a:p>
            <a:r>
              <a:rPr lang="en-US" sz="3200" b="1" baseline="30000" dirty="0"/>
              <a:t>15 </a:t>
            </a:r>
            <a:r>
              <a:rPr lang="en-US" sz="3200" dirty="0"/>
              <a:t>Of whom the whole family in heaven and earth is named,</a:t>
            </a:r>
          </a:p>
          <a:p>
            <a:r>
              <a:rPr lang="en-US" sz="3200" b="1" baseline="30000" dirty="0"/>
              <a:t>16 </a:t>
            </a:r>
            <a:r>
              <a:rPr lang="en-US" sz="3200" dirty="0"/>
              <a:t>That he would grant you, according to the riches of his glory, to be strengthened with might by his Spirit in the inner man;</a:t>
            </a:r>
          </a:p>
          <a:p>
            <a:r>
              <a:rPr lang="en-US" sz="3200" b="1" baseline="30000" dirty="0"/>
              <a:t>17 </a:t>
            </a:r>
            <a:r>
              <a:rPr lang="en-US" sz="3200" dirty="0"/>
              <a:t>That Christ may dwell in your hearts by faith; that ye, being rooted and grounded in love,</a:t>
            </a:r>
          </a:p>
        </p:txBody>
      </p:sp>
      <p:sp>
        <p:nvSpPr>
          <p:cNvPr id="6" name="Slide Number Placeholder 5"/>
          <p:cNvSpPr>
            <a:spLocks noGrp="1"/>
          </p:cNvSpPr>
          <p:nvPr>
            <p:ph type="sldNum" sz="quarter" idx="12"/>
          </p:nvPr>
        </p:nvSpPr>
        <p:spPr/>
        <p:txBody>
          <a:bodyPr/>
          <a:lstStyle/>
          <a:p>
            <a:fld id="{E97799C9-84D9-46D2-A11E-BCF8A720529D}" type="slidenum">
              <a:rPr lang="en-US" smtClean="0"/>
              <a:t>75</a:t>
            </a:fld>
            <a:endParaRPr lang="en-US" dirty="0"/>
          </a:p>
        </p:txBody>
      </p:sp>
    </p:spTree>
    <p:extLst>
      <p:ext uri="{BB962C8B-B14F-4D97-AF65-F5344CB8AC3E}">
        <p14:creationId xmlns:p14="http://schemas.microsoft.com/office/powerpoint/2010/main" val="4003279941"/>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 Prayer for Success:  Ephesians 3:18-21</a:t>
            </a:r>
            <a:endParaRPr lang="en-US" dirty="0"/>
          </a:p>
        </p:txBody>
      </p:sp>
      <p:sp>
        <p:nvSpPr>
          <p:cNvPr id="3" name="Content Placeholder 2"/>
          <p:cNvSpPr>
            <a:spLocks noGrp="1"/>
          </p:cNvSpPr>
          <p:nvPr>
            <p:ph idx="1"/>
          </p:nvPr>
        </p:nvSpPr>
        <p:spPr>
          <a:xfrm>
            <a:off x="457200" y="1645920"/>
            <a:ext cx="10896600" cy="4395284"/>
          </a:xfrm>
        </p:spPr>
        <p:txBody>
          <a:bodyPr>
            <a:noAutofit/>
          </a:bodyPr>
          <a:lstStyle/>
          <a:p>
            <a:r>
              <a:rPr lang="en-US" sz="3200" b="1" baseline="30000" dirty="0"/>
              <a:t>18 </a:t>
            </a:r>
            <a:r>
              <a:rPr lang="en-US" sz="3200" dirty="0"/>
              <a:t>May be able to comprehend with all saints what is the breadth, and length, and depth, and height;</a:t>
            </a:r>
          </a:p>
          <a:p>
            <a:r>
              <a:rPr lang="en-US" sz="3200" b="1" baseline="30000" dirty="0"/>
              <a:t>19 </a:t>
            </a:r>
            <a:r>
              <a:rPr lang="en-US" sz="3200" dirty="0"/>
              <a:t>And to know the love of Christ, which </a:t>
            </a:r>
            <a:r>
              <a:rPr lang="en-US" sz="3200" dirty="0" err="1"/>
              <a:t>passeth</a:t>
            </a:r>
            <a:r>
              <a:rPr lang="en-US" sz="3200" dirty="0"/>
              <a:t> knowledge, that ye might be filled with all the </a:t>
            </a:r>
            <a:r>
              <a:rPr lang="en-US" sz="3200" dirty="0" err="1"/>
              <a:t>fulness</a:t>
            </a:r>
            <a:r>
              <a:rPr lang="en-US" sz="3200" dirty="0"/>
              <a:t> of God.</a:t>
            </a:r>
          </a:p>
          <a:p>
            <a:r>
              <a:rPr lang="en-US" sz="3200" b="1" baseline="30000" dirty="0"/>
              <a:t>20 </a:t>
            </a:r>
            <a:r>
              <a:rPr lang="en-US" sz="3200" dirty="0"/>
              <a:t>Now unto him that is able to do exceeding abundantly above all that we ask or think, according to the power that </a:t>
            </a:r>
            <a:r>
              <a:rPr lang="en-US" sz="3200" dirty="0" err="1"/>
              <a:t>worketh</a:t>
            </a:r>
            <a:r>
              <a:rPr lang="en-US" sz="3200" dirty="0"/>
              <a:t> in us,</a:t>
            </a:r>
          </a:p>
          <a:p>
            <a:r>
              <a:rPr lang="en-US" sz="3200" b="1" baseline="30000" dirty="0"/>
              <a:t>21 </a:t>
            </a:r>
            <a:r>
              <a:rPr lang="en-US" sz="3200" dirty="0"/>
              <a:t>Unto him be glory in the church by Christ Jesus throughout all ages, world without end. Amen.</a:t>
            </a:r>
          </a:p>
        </p:txBody>
      </p:sp>
      <p:sp>
        <p:nvSpPr>
          <p:cNvPr id="6" name="Slide Number Placeholder 5"/>
          <p:cNvSpPr>
            <a:spLocks noGrp="1"/>
          </p:cNvSpPr>
          <p:nvPr>
            <p:ph type="sldNum" sz="quarter" idx="12"/>
          </p:nvPr>
        </p:nvSpPr>
        <p:spPr/>
        <p:txBody>
          <a:bodyPr/>
          <a:lstStyle/>
          <a:p>
            <a:fld id="{E97799C9-84D9-46D2-A11E-BCF8A720529D}" type="slidenum">
              <a:rPr lang="en-US" smtClean="0"/>
              <a:t>76</a:t>
            </a:fld>
            <a:endParaRPr lang="en-US" dirty="0"/>
          </a:p>
        </p:txBody>
      </p:sp>
    </p:spTree>
    <p:extLst>
      <p:ext uri="{BB962C8B-B14F-4D97-AF65-F5344CB8AC3E}">
        <p14:creationId xmlns:p14="http://schemas.microsoft.com/office/powerpoint/2010/main" val="1351643409"/>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48590"/>
            <a:ext cx="11990070" cy="1714500"/>
          </a:xfrm>
        </p:spPr>
        <p:txBody>
          <a:bodyPr>
            <a:noAutofit/>
          </a:bodyPr>
          <a:lstStyle/>
          <a:p>
            <a:r>
              <a:rPr lang="en-US" sz="3600" dirty="0" smtClean="0"/>
              <a:t>Just in case you’re NOT YET feeling energized…</a:t>
            </a:r>
            <a:r>
              <a:rPr lang="en-US" sz="4400" dirty="0" smtClean="0"/>
              <a:t/>
            </a:r>
            <a:br>
              <a:rPr lang="en-US" sz="4400" dirty="0" smtClean="0"/>
            </a:br>
            <a:r>
              <a:rPr lang="en-US" sz="2800" dirty="0" smtClean="0"/>
              <a:t>Christ’s Object Lessons, pg. 67</a:t>
            </a:r>
            <a:endParaRPr lang="en-US" sz="2800" dirty="0"/>
          </a:p>
        </p:txBody>
      </p:sp>
      <p:sp>
        <p:nvSpPr>
          <p:cNvPr id="3" name="Subtitle 2"/>
          <p:cNvSpPr>
            <a:spLocks noGrp="1"/>
          </p:cNvSpPr>
          <p:nvPr>
            <p:ph type="subTitle" idx="1"/>
          </p:nvPr>
        </p:nvSpPr>
        <p:spPr>
          <a:xfrm>
            <a:off x="514350" y="1977390"/>
            <a:ext cx="11144250" cy="4423410"/>
          </a:xfrm>
          <a:solidFill>
            <a:srgbClr val="66FFFF">
              <a:alpha val="34902"/>
            </a:srgbClr>
          </a:solidFill>
          <a:ln>
            <a:noFill/>
          </a:ln>
        </p:spPr>
        <p:txBody>
          <a:bodyPr>
            <a:noAutofit/>
          </a:bodyPr>
          <a:lstStyle/>
          <a:p>
            <a:pPr algn="l"/>
            <a:r>
              <a:rPr lang="en-US" sz="3000" dirty="0"/>
              <a:t>There can be no growth or fruitfulness in the life that is centered in self. If you have accepted Christ as a personal </a:t>
            </a:r>
            <a:r>
              <a:rPr lang="en-US" sz="3000" dirty="0" err="1"/>
              <a:t>Saviour</a:t>
            </a:r>
            <a:r>
              <a:rPr lang="en-US" sz="3000" dirty="0"/>
              <a:t>, you are to forget yourself, and try to help others. Talk of the love of Christ, tell of His goodness. Do every duty that presents itself. Carry the burden of souls upon your heart, and by every means in your power seek to save the lost. As you receive the Spirit of Christ—the Spirit of unselfish love and labor for others—you will grow and bring forth fruit. The graces of the Spirit will ripen in your character. Your faith will increase, your convictions deepen, your love be made perfect. More and more you will reflect the likeness of Christ in all that is pure, noble, and lovely. </a:t>
            </a:r>
          </a:p>
        </p:txBody>
      </p:sp>
    </p:spTree>
    <p:extLst>
      <p:ext uri="{BB962C8B-B14F-4D97-AF65-F5344CB8AC3E}">
        <p14:creationId xmlns:p14="http://schemas.microsoft.com/office/powerpoint/2010/main" val="180083151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48590"/>
            <a:ext cx="11990070" cy="1714500"/>
          </a:xfrm>
        </p:spPr>
        <p:txBody>
          <a:bodyPr>
            <a:noAutofit/>
          </a:bodyPr>
          <a:lstStyle/>
          <a:p>
            <a:r>
              <a:rPr lang="en-US" sz="3600" dirty="0" smtClean="0"/>
              <a:t>Just in case you’re NOT YET feeling energized…</a:t>
            </a:r>
            <a:r>
              <a:rPr lang="en-US" sz="4400" dirty="0" smtClean="0"/>
              <a:t/>
            </a:r>
            <a:br>
              <a:rPr lang="en-US" sz="4400" dirty="0" smtClean="0"/>
            </a:br>
            <a:r>
              <a:rPr lang="en-US" sz="2800" dirty="0" smtClean="0"/>
              <a:t>Christ’s Object Lessons, pg. 68-69</a:t>
            </a:r>
            <a:endParaRPr lang="en-US" sz="2800" dirty="0"/>
          </a:p>
        </p:txBody>
      </p:sp>
      <p:sp>
        <p:nvSpPr>
          <p:cNvPr id="3" name="Subtitle 2"/>
          <p:cNvSpPr>
            <a:spLocks noGrp="1"/>
          </p:cNvSpPr>
          <p:nvPr>
            <p:ph type="subTitle" idx="1"/>
          </p:nvPr>
        </p:nvSpPr>
        <p:spPr>
          <a:xfrm>
            <a:off x="514350" y="1977390"/>
            <a:ext cx="11144250" cy="4423410"/>
          </a:xfrm>
          <a:solidFill>
            <a:srgbClr val="66FFFF">
              <a:alpha val="34902"/>
            </a:srgbClr>
          </a:solidFill>
          <a:ln>
            <a:noFill/>
          </a:ln>
        </p:spPr>
        <p:txBody>
          <a:bodyPr>
            <a:noAutofit/>
          </a:bodyPr>
          <a:lstStyle/>
          <a:p>
            <a:pPr algn="l"/>
            <a:r>
              <a:rPr lang="en-US" sz="3200" dirty="0"/>
              <a:t>“The fruit of the Spirit is love, joy, peace, longsuffering, gentleness, goodness, faith, meekness, temperance.” </a:t>
            </a:r>
            <a:r>
              <a:rPr lang="en-US" sz="3200" dirty="0">
                <a:hlinkClick r:id="rId2"/>
              </a:rPr>
              <a:t>Galatians 5:22, 23</a:t>
            </a:r>
            <a:r>
              <a:rPr lang="en-US" sz="3200" dirty="0"/>
              <a:t>. This fruit can never perish, but will produce after its kind a harvest unto eternal life. </a:t>
            </a:r>
            <a:endParaRPr lang="en-US" sz="3200" dirty="0" smtClean="0"/>
          </a:p>
          <a:p>
            <a:pPr algn="l"/>
            <a:r>
              <a:rPr lang="en-US" sz="3200" dirty="0" smtClean="0"/>
              <a:t> “</a:t>
            </a:r>
            <a:r>
              <a:rPr lang="en-US" sz="3200" dirty="0"/>
              <a:t>When the fruit is brought forth, immediately he </a:t>
            </a:r>
            <a:r>
              <a:rPr lang="en-US" sz="3200" dirty="0" err="1"/>
              <a:t>putteth</a:t>
            </a:r>
            <a:r>
              <a:rPr lang="en-US" sz="3200" dirty="0"/>
              <a:t> in the sickle, because the harvest is come.” Christ is waiting with longing desire for the manifestation of Himself in His church. When the character of Christ shall be perfectly reproduced in His people, then He will come to claim them as His own. </a:t>
            </a:r>
            <a:endParaRPr lang="en-US" sz="3200" dirty="0" smtClean="0"/>
          </a:p>
        </p:txBody>
      </p:sp>
    </p:spTree>
    <p:extLst>
      <p:ext uri="{BB962C8B-B14F-4D97-AF65-F5344CB8AC3E}">
        <p14:creationId xmlns:p14="http://schemas.microsoft.com/office/powerpoint/2010/main" val="273263660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48590"/>
            <a:ext cx="11990070" cy="1714500"/>
          </a:xfrm>
        </p:spPr>
        <p:txBody>
          <a:bodyPr>
            <a:noAutofit/>
          </a:bodyPr>
          <a:lstStyle/>
          <a:p>
            <a:r>
              <a:rPr lang="en-US" sz="3600" dirty="0" smtClean="0"/>
              <a:t>Just in case you’re NOT YET feeling energized…</a:t>
            </a:r>
            <a:r>
              <a:rPr lang="en-US" sz="4400" dirty="0" smtClean="0"/>
              <a:t/>
            </a:r>
            <a:br>
              <a:rPr lang="en-US" sz="4400" dirty="0" smtClean="0"/>
            </a:br>
            <a:r>
              <a:rPr lang="en-US" sz="2800" dirty="0" smtClean="0"/>
              <a:t>Christ’s Object Lessons, pg. 69</a:t>
            </a:r>
            <a:endParaRPr lang="en-US" sz="2800" dirty="0"/>
          </a:p>
        </p:txBody>
      </p:sp>
      <p:sp>
        <p:nvSpPr>
          <p:cNvPr id="3" name="Subtitle 2"/>
          <p:cNvSpPr>
            <a:spLocks noGrp="1"/>
          </p:cNvSpPr>
          <p:nvPr>
            <p:ph type="subTitle" idx="1"/>
          </p:nvPr>
        </p:nvSpPr>
        <p:spPr>
          <a:xfrm>
            <a:off x="514350" y="1977390"/>
            <a:ext cx="11144250" cy="4423410"/>
          </a:xfrm>
          <a:solidFill>
            <a:srgbClr val="66FFFF">
              <a:alpha val="34902"/>
            </a:srgbClr>
          </a:solidFill>
          <a:ln>
            <a:noFill/>
          </a:ln>
        </p:spPr>
        <p:txBody>
          <a:bodyPr>
            <a:noAutofit/>
          </a:bodyPr>
          <a:lstStyle/>
          <a:p>
            <a:pPr algn="l"/>
            <a:r>
              <a:rPr lang="en-US" sz="3600" dirty="0" smtClean="0"/>
              <a:t>It </a:t>
            </a:r>
            <a:r>
              <a:rPr lang="en-US" sz="3600" dirty="0"/>
              <a:t>is the privilege of every Christian not only to look for but to hasten the coming of our Lord Jesus Christ (</a:t>
            </a:r>
            <a:r>
              <a:rPr lang="en-US" sz="3600" dirty="0">
                <a:hlinkClick r:id="rId2"/>
              </a:rPr>
              <a:t>2 Peter 3:12</a:t>
            </a:r>
            <a:r>
              <a:rPr lang="en-US" sz="3600" dirty="0"/>
              <a:t>, margin). </a:t>
            </a:r>
            <a:endParaRPr lang="en-US" sz="3600" dirty="0" smtClean="0"/>
          </a:p>
          <a:p>
            <a:pPr algn="l"/>
            <a:r>
              <a:rPr lang="en-US" sz="3600" dirty="0" smtClean="0"/>
              <a:t>Were </a:t>
            </a:r>
            <a:r>
              <a:rPr lang="en-US" sz="3600" dirty="0"/>
              <a:t>all who profess His name bearing fruit to His glory, how quickly the whole world would be sown with the seed of the gospel. Quickly the last great harvest would be ripened, and Christ would come to gather the precious grain. </a:t>
            </a:r>
          </a:p>
          <a:p>
            <a:pPr algn="l"/>
            <a:r>
              <a:rPr lang="en-US" sz="3000" dirty="0" smtClean="0"/>
              <a:t>.</a:t>
            </a:r>
            <a:r>
              <a:rPr lang="en-US" sz="3000" dirty="0"/>
              <a:t> </a:t>
            </a:r>
          </a:p>
        </p:txBody>
      </p:sp>
    </p:spTree>
    <p:extLst>
      <p:ext uri="{BB962C8B-B14F-4D97-AF65-F5344CB8AC3E}">
        <p14:creationId xmlns:p14="http://schemas.microsoft.com/office/powerpoint/2010/main" val="3402341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2020 Annual Council Statistical Report 360p">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632431" y="636998"/>
            <a:ext cx="10902019" cy="6132386"/>
          </a:xfrm>
          <a:prstGeom prst="rect">
            <a:avLst/>
          </a:prstGeom>
        </p:spPr>
      </p:pic>
      <p:sp>
        <p:nvSpPr>
          <p:cNvPr id="5" name="TextBox 4"/>
          <p:cNvSpPr txBox="1"/>
          <p:nvPr/>
        </p:nvSpPr>
        <p:spPr>
          <a:xfrm>
            <a:off x="308224" y="113778"/>
            <a:ext cx="11650895" cy="523220"/>
          </a:xfrm>
          <a:prstGeom prst="rect">
            <a:avLst/>
          </a:prstGeom>
          <a:noFill/>
          <a:ln>
            <a:solidFill>
              <a:schemeClr val="tx2"/>
            </a:solidFill>
          </a:ln>
        </p:spPr>
        <p:txBody>
          <a:bodyPr wrap="square" rtlCol="0">
            <a:spAutoFit/>
          </a:bodyPr>
          <a:lstStyle/>
          <a:p>
            <a:pPr algn="ctr"/>
            <a:r>
              <a:rPr lang="en-US" sz="2800" b="1" dirty="0">
                <a:solidFill>
                  <a:schemeClr val="bg1"/>
                </a:solidFill>
              </a:rPr>
              <a:t>A Search for “SDA Church Success”</a:t>
            </a:r>
            <a:endParaRPr lang="en-US" sz="2800" b="1" dirty="0" smtClean="0">
              <a:solidFill>
                <a:schemeClr val="bg1"/>
              </a:solidFill>
            </a:endParaRPr>
          </a:p>
        </p:txBody>
      </p:sp>
    </p:spTree>
    <p:extLst>
      <p:ext uri="{BB962C8B-B14F-4D97-AF65-F5344CB8AC3E}">
        <p14:creationId xmlns:p14="http://schemas.microsoft.com/office/powerpoint/2010/main" val="83728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0146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Happy Sabbath!</a:t>
            </a:r>
            <a:endParaRPr lang="en-US" dirty="0"/>
          </a:p>
        </p:txBody>
      </p:sp>
      <p:sp>
        <p:nvSpPr>
          <p:cNvPr id="3" name="Subtitle 2"/>
          <p:cNvSpPr>
            <a:spLocks noGrp="1"/>
          </p:cNvSpPr>
          <p:nvPr>
            <p:ph type="subTitle" idx="1"/>
          </p:nvPr>
        </p:nvSpPr>
        <p:spPr/>
        <p:txBody>
          <a:bodyPr>
            <a:normAutofit/>
          </a:bodyPr>
          <a:lstStyle/>
          <a:p>
            <a:r>
              <a:rPr lang="en-US" sz="4400" i="1" dirty="0" smtClean="0"/>
              <a:t>And thank you!!</a:t>
            </a:r>
            <a:endParaRPr lang="en-US" sz="4400" i="1" dirty="0"/>
          </a:p>
        </p:txBody>
      </p:sp>
    </p:spTree>
    <p:extLst>
      <p:ext uri="{BB962C8B-B14F-4D97-AF65-F5344CB8AC3E}">
        <p14:creationId xmlns:p14="http://schemas.microsoft.com/office/powerpoint/2010/main" val="36467873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39793"/>
            <a:ext cx="11306710" cy="1150907"/>
          </a:xfrm>
        </p:spPr>
        <p:txBody>
          <a:bodyPr>
            <a:normAutofit/>
          </a:bodyPr>
          <a:lstStyle/>
          <a:p>
            <a:r>
              <a:rPr lang="en-US" sz="5400" dirty="0" smtClean="0"/>
              <a:t>A Search for “SDA Church Success”</a:t>
            </a:r>
            <a:endParaRPr lang="en-US" sz="5400" dirty="0"/>
          </a:p>
        </p:txBody>
      </p:sp>
      <p:sp>
        <p:nvSpPr>
          <p:cNvPr id="3" name="Content Placeholder 2"/>
          <p:cNvSpPr>
            <a:spLocks noGrp="1"/>
          </p:cNvSpPr>
          <p:nvPr>
            <p:ph idx="1"/>
          </p:nvPr>
        </p:nvSpPr>
        <p:spPr>
          <a:xfrm>
            <a:off x="457199" y="1602769"/>
            <a:ext cx="11214243" cy="4000861"/>
          </a:xfrm>
        </p:spPr>
        <p:txBody>
          <a:bodyPr>
            <a:normAutofit/>
          </a:bodyPr>
          <a:lstStyle/>
          <a:p>
            <a:pPr marL="0" indent="0">
              <a:buNone/>
            </a:pPr>
            <a:r>
              <a:rPr lang="en-US" sz="5400" dirty="0" smtClean="0"/>
              <a:t>Missionary work has just never been the same since the Adventists learned to count!  </a:t>
            </a:r>
            <a:endParaRPr lang="en-US" sz="5400" dirty="0"/>
          </a:p>
        </p:txBody>
      </p:sp>
    </p:spTree>
    <p:extLst>
      <p:ext uri="{BB962C8B-B14F-4D97-AF65-F5344CB8AC3E}">
        <p14:creationId xmlns:p14="http://schemas.microsoft.com/office/powerpoint/2010/main" val="2354372587"/>
      </p:ext>
    </p:extLst>
  </p:cSld>
  <p:clrMapOvr>
    <a:masterClrMapping/>
  </p:clrMapOvr>
  <p:timing>
    <p:tnLst>
      <p:par>
        <p:cTn id="1" dur="indefinite" restart="never" nodeType="tmRoot"/>
      </p:par>
    </p:tnLst>
  </p:timing>
</p:sld>
</file>

<file path=ppt/theme/theme1.xml><?xml version="1.0" encoding="utf-8"?>
<a:theme xmlns:a="http://schemas.openxmlformats.org/drawingml/2006/main" name="Vertical Lexicon design template">
  <a:themeElements>
    <a:clrScheme name="Orange Red">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Calibri">
      <a:maj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pPr>
      <a:bodyPr rtlCol="0" anchor="ctr"/>
      <a:lstStyle>
        <a:defPPr algn="ctr">
          <a:defRPr dirty="0"/>
        </a:defPPr>
      </a:lstStyle>
      <a:style>
        <a:lnRef idx="2">
          <a:schemeClr val="accent2">
            <a:shade val="50000"/>
          </a:schemeClr>
        </a:lnRef>
        <a:fillRef idx="1">
          <a:schemeClr val="accent2"/>
        </a:fillRef>
        <a:effectRef idx="0">
          <a:schemeClr val="accent2"/>
        </a:effectRef>
        <a:fontRef idx="minor">
          <a:schemeClr val="lt1"/>
        </a:fontRef>
      </a:style>
    </a:spDef>
    <a:lnDef>
      <a:spPr/>
      <a:bodyPr/>
      <a:lstStyle/>
      <a:style>
        <a:lnRef idx="1">
          <a:schemeClr val="accent2"/>
        </a:lnRef>
        <a:fillRef idx="0">
          <a:schemeClr val="accent2"/>
        </a:fillRef>
        <a:effectRef idx="0">
          <a:schemeClr val="accent2"/>
        </a:effectRef>
        <a:fontRef idx="minor">
          <a:schemeClr val="tx1"/>
        </a:fontRef>
      </a:style>
    </a:lnDef>
    <a:txDef>
      <a:spPr>
        <a:noFill/>
        <a:ln>
          <a:solidFill>
            <a:schemeClr val="tx2"/>
          </a:solidFill>
        </a:ln>
      </a:spPr>
      <a:bodyPr wrap="none" rtlCol="0">
        <a:spAutoFit/>
      </a:bodyPr>
      <a:lstStyle>
        <a:defPPr>
          <a:defRPr dirty="0" err="1" smtClean="0"/>
        </a:defPPr>
      </a:lstStyle>
    </a:txDef>
  </a:objectDefaults>
  <a:extraClrSchemeLst/>
  <a:extLst>
    <a:ext uri="{05A4C25C-085E-4340-85A3-A5531E510DB2}">
      <thm15:themeFamily xmlns:thm15="http://schemas.microsoft.com/office/thememl/2012/main" name="Vertical lexicon design slides.potx" id="{49C7086D-B6BF-42C9-B2E9-7A6F5A963EAA}" vid="{839E83B1-FF0C-49E8-8563-59D864F05AE3}"/>
    </a:ext>
  </a:extLst>
</a:theme>
</file>

<file path=ppt/theme/theme2.xml><?xml version="1.0" encoding="utf-8"?>
<a:theme xmlns:a="http://schemas.openxmlformats.org/drawingml/2006/main" name="Office Theme">
  <a:themeElements>
    <a:clrScheme name="Orange Red">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Calibri">
      <a:maj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range Red">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Calibri">
      <a:maj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VSO_x0020_item_x0020_id xmlns="40262f94-9f35-4ac3-9a90-690165a166b7" xsi:nil="true"/>
    <Assetid_x0020_ xmlns="40262f94-9f35-4ac3-9a90-690165a166b7" xsi:nil="true"/>
    <Item_x0020_Details xmlns="40262f94-9f35-4ac3-9a90-690165a166b7" xsi:nil="true"/>
    <Template_x0020_details xmlns="40262f94-9f35-4ac3-9a90-690165a166b7"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A3F7D94069FF64A86F7DFF56D60E3BE" ma:contentTypeVersion="6" ma:contentTypeDescription="Create a new document." ma:contentTypeScope="" ma:versionID="c32302c77d4085ecf495bdddb7f5e889">
  <xsd:schema xmlns:xsd="http://www.w3.org/2001/XMLSchema" xmlns:xs="http://www.w3.org/2001/XMLSchema" xmlns:p="http://schemas.microsoft.com/office/2006/metadata/properties" xmlns:ns2="a4f35948-e619-41b3-aa29-22878b09cfd2" xmlns:ns3="40262f94-9f35-4ac3-9a90-690165a166b7" targetNamespace="http://schemas.microsoft.com/office/2006/metadata/properties" ma:root="true" ma:fieldsID="4ab5ae46be95f9d0be6107e8200be7a2" ns2:_="" ns3:_="">
    <xsd:import namespace="a4f35948-e619-41b3-aa29-22878b09cfd2"/>
    <xsd:import namespace="40262f94-9f35-4ac3-9a90-690165a166b7"/>
    <xsd:element name="properties">
      <xsd:complexType>
        <xsd:sequence>
          <xsd:element name="documentManagement">
            <xsd:complexType>
              <xsd:all>
                <xsd:element ref="ns2:SharedWithUsers" minOccurs="0"/>
                <xsd:element ref="ns2:SharedWithDetails" minOccurs="0"/>
                <xsd:element ref="ns3:VSO_x0020_item_x0020_id" minOccurs="0"/>
                <xsd:element ref="ns3:Item_x0020_Details" minOccurs="0"/>
                <xsd:element ref="ns3:Template_x0020_details" minOccurs="0"/>
                <xsd:element ref="ns3:Assetid_x0020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4f35948-e619-41b3-aa29-22878b09cfd2"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0262f94-9f35-4ac3-9a90-690165a166b7" elementFormDefault="qualified">
    <xsd:import namespace="http://schemas.microsoft.com/office/2006/documentManagement/types"/>
    <xsd:import namespace="http://schemas.microsoft.com/office/infopath/2007/PartnerControls"/>
    <xsd:element name="VSO_x0020_item_x0020_id" ma:index="10" nillable="true" ma:displayName="VSO item id" ma:description="Please add the bug number to refer to VSO items." ma:internalName="VSO_x0020_item_x0020_id">
      <xsd:simpleType>
        <xsd:restriction base="dms:Text">
          <xsd:maxLength value="255"/>
        </xsd:restriction>
      </xsd:simpleType>
    </xsd:element>
    <xsd:element name="Item_x0020_Details" ma:index="11" nillable="true" ma:displayName="Item Details" ma:internalName="Item_x0020_Details">
      <xsd:simpleType>
        <xsd:restriction base="dms:Note">
          <xsd:maxLength value="255"/>
        </xsd:restriction>
      </xsd:simpleType>
    </xsd:element>
    <xsd:element name="Template_x0020_details" ma:index="12" nillable="true" ma:displayName="Template details" ma:internalName="Template_x0020_details">
      <xsd:simpleType>
        <xsd:restriction base="dms:Text"/>
      </xsd:simpleType>
    </xsd:element>
    <xsd:element name="Assetid_x0020_" ma:index="13" nillable="true" ma:displayName="Assetid " ma:internalName="Assetid_x0020_">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5EEE0F9-7BC9-4998-8617-7CC115AD97E2}">
  <ds:schemaRefs>
    <ds:schemaRef ds:uri="http://schemas.microsoft.com/sharepoint/v3/contenttype/forms"/>
  </ds:schemaRefs>
</ds:datastoreItem>
</file>

<file path=customXml/itemProps2.xml><?xml version="1.0" encoding="utf-8"?>
<ds:datastoreItem xmlns:ds="http://schemas.openxmlformats.org/officeDocument/2006/customXml" ds:itemID="{2A1BD8E5-A18E-435C-B431-90A6B59F4B6F}">
  <ds:schemaRefs>
    <ds:schemaRef ds:uri="http://purl.org/dc/dcmitype/"/>
    <ds:schemaRef ds:uri="http://www.w3.org/XML/1998/namespace"/>
    <ds:schemaRef ds:uri="http://schemas.openxmlformats.org/package/2006/metadata/core-properties"/>
    <ds:schemaRef ds:uri="http://schemas.microsoft.com/office/2006/metadata/properties"/>
    <ds:schemaRef ds:uri="http://schemas.microsoft.com/office/2006/documentManagement/types"/>
    <ds:schemaRef ds:uri="40262f94-9f35-4ac3-9a90-690165a166b7"/>
    <ds:schemaRef ds:uri="http://purl.org/dc/elements/1.1/"/>
    <ds:schemaRef ds:uri="http://schemas.microsoft.com/office/infopath/2007/PartnerControls"/>
    <ds:schemaRef ds:uri="a4f35948-e619-41b3-aa29-22878b09cfd2"/>
    <ds:schemaRef ds:uri="http://purl.org/dc/terms/"/>
  </ds:schemaRefs>
</ds:datastoreItem>
</file>

<file path=customXml/itemProps3.xml><?xml version="1.0" encoding="utf-8"?>
<ds:datastoreItem xmlns:ds="http://schemas.openxmlformats.org/officeDocument/2006/customXml" ds:itemID="{4BEBB951-DE64-4CB8-9E1C-184A357AD7F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4f35948-e619-41b3-aa29-22878b09cfd2"/>
    <ds:schemaRef ds:uri="40262f94-9f35-4ac3-9a90-690165a166b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Vertical lexicon design slides</Template>
  <TotalTime>485</TotalTime>
  <Words>2900</Words>
  <Application>Microsoft Office PowerPoint</Application>
  <PresentationFormat>Widescreen</PresentationFormat>
  <Paragraphs>401</Paragraphs>
  <Slides>80</Slides>
  <Notes>45</Notes>
  <HiddenSlides>0</HiddenSlides>
  <MMClips>1</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80</vt:i4>
      </vt:variant>
    </vt:vector>
  </HeadingPairs>
  <TitlesOfParts>
    <vt:vector size="83" baseType="lpstr">
      <vt:lpstr>Arial</vt:lpstr>
      <vt:lpstr>Calibri</vt:lpstr>
      <vt:lpstr>Vertical Lexicon design template</vt:lpstr>
      <vt:lpstr>Planning for Success</vt:lpstr>
      <vt:lpstr>Memory Text:  Colossians 3:23-24</vt:lpstr>
      <vt:lpstr>Finding Success</vt:lpstr>
      <vt:lpstr>Finding Success</vt:lpstr>
      <vt:lpstr>Finding Success</vt:lpstr>
      <vt:lpstr>Finding Success</vt:lpstr>
      <vt:lpstr>Finding Success</vt:lpstr>
      <vt:lpstr>PowerPoint Presentation</vt:lpstr>
      <vt:lpstr>A Search for “SDA Church Success”</vt:lpstr>
      <vt:lpstr>Learning to Count:  Matthew 5:11-12</vt:lpstr>
      <vt:lpstr>Learning to Count:  Matthew 7:13-14</vt:lpstr>
      <vt:lpstr>Learning to Count:  Genesis 7:22-23</vt:lpstr>
      <vt:lpstr>Learning to Count:  Luke 6:60-61, 66-67, 70</vt:lpstr>
      <vt:lpstr>Learning to Count:  Luke 4:28-30</vt:lpstr>
      <vt:lpstr>Learning to Count:  2 Corinthians 4:3-5</vt:lpstr>
      <vt:lpstr>Learning to Count:  1 Corinthians 2:14</vt:lpstr>
      <vt:lpstr>Learning to Count:  Genesis 19:12-15, 24-25</vt:lpstr>
      <vt:lpstr>Learning to Count:  Genesis 19:12-15, 24-25</vt:lpstr>
      <vt:lpstr>Learning to Count:  Genesis 19:24-25</vt:lpstr>
      <vt:lpstr>Learning to Count:  Genesis 19:24-25</vt:lpstr>
      <vt:lpstr>It seems clear that NUMBERS can’t determine success, since “few” find the way to life, while a great many run to destruction.  </vt:lpstr>
      <vt:lpstr>True Success:  Colossians 3:1-4:6</vt:lpstr>
      <vt:lpstr>True Success:  Colossians 3:6-4:6</vt:lpstr>
      <vt:lpstr>True Success: Colossians 3:10-4:6</vt:lpstr>
      <vt:lpstr>True Success: Colossians 3:13-4:6</vt:lpstr>
      <vt:lpstr>True Success: Colossians 3:16-4:6</vt:lpstr>
      <vt:lpstr>True Success: Colossians 3:20-4:6</vt:lpstr>
      <vt:lpstr>True Success: Colossians 3:24-4:6</vt:lpstr>
      <vt:lpstr>True Success: Colossians 4:3-4:6</vt:lpstr>
      <vt:lpstr>Just in case you’re feeling overwhelmed (like you don’t know how to answer every man) … Christ’s Object Lessons, pg. 63-65</vt:lpstr>
      <vt:lpstr>Just in case you’re feeling overwhelmed (like you don’t know how to answer every man) … Christ’s Object Lessons, pg. 63-65</vt:lpstr>
      <vt:lpstr>Just in case you’re feeling overwhelmed (like you don’t know how to answer every man) … Christ’s Object Lessons, pg. 63-65</vt:lpstr>
      <vt:lpstr>Just in case you’re feeling overwhelmed (like you don’t know how to answer every man) … Christ’s Object Lessons, pg. 63-65</vt:lpstr>
      <vt:lpstr>Just in case you’re feeling overwhelmed (like you don’t know how to answer every man) … Christ’s Object Lessons, pg. 63-65</vt:lpstr>
      <vt:lpstr>Just in case you’re feeling overwhelmed (like you don’t know how to answer every man) … Christ’s Object Lessons, pg. 63-65</vt:lpstr>
      <vt:lpstr>Colossians 3 gives some potent advice for Christian success, including a list of “do nots” as well as “dos” (with an emphasis on gratitude).  But it seems more like advice for the successful individual than for a successful church.  Of course a church is made up of individuals.  But there are other passages to examine!</vt:lpstr>
      <vt:lpstr>Church Success:  Ephesians 4:1-5:32</vt:lpstr>
      <vt:lpstr>Church Success: Ephesians 4:4-5:32</vt:lpstr>
      <vt:lpstr>Church Success: Ephesians 4:8-5:32</vt:lpstr>
      <vt:lpstr>Church Success: Ephesians 4:11-5:32</vt:lpstr>
      <vt:lpstr>Church Success: Ephesians 4:14-5:32</vt:lpstr>
      <vt:lpstr>Church Success: Ephesians 4:17-5:32</vt:lpstr>
      <vt:lpstr>Church Success:  Ephesians 4:21-5:32</vt:lpstr>
      <vt:lpstr>Church Success: Ephesians 4:26-5:32</vt:lpstr>
      <vt:lpstr>Church Success:  Ephesians 4:30-5:32</vt:lpstr>
      <vt:lpstr>Church Success:  Ephesians 5:3-5:32</vt:lpstr>
      <vt:lpstr>Church Success: Ephesians 5:7-5:32</vt:lpstr>
      <vt:lpstr>Church Success: Ephesians 5:12-5:32</vt:lpstr>
      <vt:lpstr>Church Success: Ephesians 5:17-5:32</vt:lpstr>
      <vt:lpstr>Church Success: Ephesians 5:21-5:32</vt:lpstr>
      <vt:lpstr>Church Success: Ephesians 5:26-5:32</vt:lpstr>
      <vt:lpstr>Church Success: Ephesians 5:30-5:32</vt:lpstr>
      <vt:lpstr>Ephesians 4 and 5 depict a successful church!  Here Paul focuses on the unity of that church… with Christ.  Note that this is not a forced unity of compromise between people, but the “unity of the Spirit in the bond of peace” (Eph. 4:3).  The Spirit lives in those who are following Christ, filling them with the actively vibrant power of peace which we encountered in Col. 3:15.  </vt:lpstr>
      <vt:lpstr>Just in case you’re feeling overwhelmed (like you may not be in perfect unity with Christ and His Spirit) … Christ’s Object Lessons, pg. 66</vt:lpstr>
      <vt:lpstr>Just in case you’re feeling overwhelmed (like you may not be in perfect unity with Christ and His Spirit) … Christ’s Object Lessons, pg. 66</vt:lpstr>
      <vt:lpstr>Paul wrote letters giving even more specific advice for the formation of a successful church!  Paul wrote letters to Timothy while he was pastor of the Ephesian church.  Paul provides an outline of the things Timothy should be doing to help the congregation at Ephesus become the successful, unified church that we just encountered in Ephesians!  </vt:lpstr>
      <vt:lpstr>Finding Success:  1 Timothy 4:6-5:16 </vt:lpstr>
      <vt:lpstr>Finding Success:  1 Timothy 4:8-5:16 </vt:lpstr>
      <vt:lpstr>Finding Success:  1 Timothy 4:9-5:16 </vt:lpstr>
      <vt:lpstr>Finding Success:  1 Timothy 4:9-5:16 </vt:lpstr>
      <vt:lpstr>Finding Success:  1 Timothy 4:9-5:16 </vt:lpstr>
      <vt:lpstr>Finding Success:  1 Timothy 4:13-5:16 </vt:lpstr>
      <vt:lpstr>Finding Success:  1 Timothy 5:1-5:16 </vt:lpstr>
      <vt:lpstr>Finding Success:  1 Timothy 5:5-5:16 </vt:lpstr>
      <vt:lpstr>Finding Success:  1 Timothy 5:9-5:16 </vt:lpstr>
      <vt:lpstr>Finding Success:  1 Timothy 5:11-5:16 </vt:lpstr>
      <vt:lpstr>Finding Success:  1 Timothy 5:15-5:16 </vt:lpstr>
      <vt:lpstr>Finding Success:  1 Timothy 6:1-21 </vt:lpstr>
      <vt:lpstr>Finding Success:  1 Timothy 6:4-21 </vt:lpstr>
      <vt:lpstr>Finding Success:  1 Timothy 6:8-21 </vt:lpstr>
      <vt:lpstr>Finding Success:  1 Timothy 6:12-21 </vt:lpstr>
      <vt:lpstr>Finding Success:  1 Timothy 6:15-21 </vt:lpstr>
      <vt:lpstr>Finding Success:  1 Timothy 6:19-21 </vt:lpstr>
      <vt:lpstr>Paul’s directions for Timothy are lengthy and detailed!  He’s directed to teach with great care and specific focus, avoiding needless distractions and conflicts.  Timothy is directed to exhort all church members with as much love and respect as if they were his own family.  Widows are divided into three categories so that church funds might be carefully directed to the benefit of all.  </vt:lpstr>
      <vt:lpstr>A Prayer for Success:  Ephesians 3:14-21</vt:lpstr>
      <vt:lpstr>A Prayer for Success:  Ephesians 3:18-21</vt:lpstr>
      <vt:lpstr>Just in case you’re NOT YET feeling energized… Christ’s Object Lessons, pg. 67</vt:lpstr>
      <vt:lpstr>Just in case you’re NOT YET feeling energized… Christ’s Object Lessons, pg. 68-69</vt:lpstr>
      <vt:lpstr>Just in case you’re NOT YET feeling energized… Christ’s Object Lessons, pg. 69</vt:lpstr>
      <vt:lpstr>Happy Sabbath!</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Layout</dc:title>
  <dc:creator>gabby young</dc:creator>
  <cp:lastModifiedBy>gabby young</cp:lastModifiedBy>
  <cp:revision>38</cp:revision>
  <dcterms:created xsi:type="dcterms:W3CDTF">2023-02-24T23:21:49Z</dcterms:created>
  <dcterms:modified xsi:type="dcterms:W3CDTF">2023-02-25T07:30:17Z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Order">
    <vt:r8>74067900</vt:r8>
  </property>
  <property fmtid="{D5CDD505-2E9C-101B-9397-08002B2CF9AE}" pid="4" name="HiddenCategoryTags">
    <vt:lpwstr/>
  </property>
  <property fmtid="{D5CDD505-2E9C-101B-9397-08002B2CF9AE}" pid="5" name="InternalTags">
    <vt:lpwstr/>
  </property>
  <property fmtid="{D5CDD505-2E9C-101B-9397-08002B2CF9AE}" pid="6" name="FeatureTags">
    <vt:lpwstr/>
  </property>
  <property fmtid="{D5CDD505-2E9C-101B-9397-08002B2CF9AE}" pid="7" name="LocalizationTags">
    <vt:lpwstr/>
  </property>
  <property fmtid="{D5CDD505-2E9C-101B-9397-08002B2CF9AE}" pid="8" name="CategoryTags">
    <vt:lpwstr/>
  </property>
  <property fmtid="{D5CDD505-2E9C-101B-9397-08002B2CF9AE}" pid="9" name="Applications">
    <vt:lpwstr/>
  </property>
  <property fmtid="{D5CDD505-2E9C-101B-9397-08002B2CF9AE}" pid="10" name="CampaignTags">
    <vt:lpwstr/>
  </property>
  <property fmtid="{D5CDD505-2E9C-101B-9397-08002B2CF9AE}" pid="11" name="ScenarioTags">
    <vt:lpwstr/>
  </property>
</Properties>
</file>