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06"/>
  </p:notes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59" r:id="rId17"/>
    <p:sldId id="274" r:id="rId18"/>
    <p:sldId id="277" r:id="rId19"/>
    <p:sldId id="258" r:id="rId20"/>
    <p:sldId id="278" r:id="rId21"/>
    <p:sldId id="280" r:id="rId22"/>
    <p:sldId id="279" r:id="rId23"/>
    <p:sldId id="281" r:id="rId24"/>
    <p:sldId id="282" r:id="rId25"/>
    <p:sldId id="283" r:id="rId26"/>
    <p:sldId id="284" r:id="rId27"/>
    <p:sldId id="285" r:id="rId28"/>
    <p:sldId id="286" r:id="rId29"/>
    <p:sldId id="287"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1" r:id="rId102"/>
    <p:sldId id="362" r:id="rId103"/>
    <p:sldId id="363" r:id="rId104"/>
    <p:sldId id="360" r:id="rId10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5A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8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1T04:52:06.40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-22 327 1 0,'28'3'23'15,"-28"-3"67"-15,0 0 2 16,0 0-65-16,0 0-24 15,0 0 0-15,0 0 0 16,0 0 3-16,0 0 1 16,0 0 3-16,0 0 5 15,0 0 2-15,0 0 2 16,0 0-1-16,0 0-1 16,0 0-1-16,0 0-2 15,0 0-4-15,0 0-6 16,0 0 1-16,0 0-3 15,0 0 0-15,0 0 1 16,0 0 1-16,0 0 0 0,0 0 0 16,0 0 3-16,0 0-1 15,0 0 1-15,25 5-1 16,-25-5 1-16,50-5-1 16,-16-1-1-16,14 3-1 15,5-5-1-15,9 2-1 16,3-2-1-16,5 2 0 15,0-2-2-15,3 2 1 16,3-2 1-16,-3 2 0 16,3 6 0-16,-1-3 0 15,1 3 0-15,3 3 0 16,-6 3 0-16,3-1-1 0,-6 4 1 16,3-1-1-16,0 1 0 15,0-1-1 1,0-5 0-16,-3 0 1 0,3-3 0 15,0 0 0-15,3-6 0 16,2 0-1-16,1 1 1 16,5-1-1-16,-2-2 0 15,5-3-1-15,0-1 1 16,0-2-1-16,5 3 0 16,1-9-1-16,0 4 0 15,-6-7-1-15,0 6 2 16,-3 0 0-16,-2 3 1 15,-7-2-2-15,-7 4 2 0,-7 4 0 16,-2 2 0 0,-8 1 1-16,-9 2 0 15,-3 0-2-15,-8 3 2 16,-3 3 0-16,-28-3 0 0,42 5 0 16,-42-5 0-16,34 9 0 15,-34-9 0-15,34 8 2 16,-34-8-1-16,39 12 1 15,-39-12-2-15,51 19 3 16,-23-8-3-16,3 1 3 16,0-1-2-16,-1 3-1 0,4-3 0 15,-3 0 0 1,0 1 0-16,0-4 0 16,0-2 0-16,-3-1 0 15,0-5 1-15,3 0 0 16,-6 0 0-16,3-3 0 0,-28 3 0 15,45-5 0-15,-45 5 0 16,31-6-1-16,-31 6 1 16,0 0-1-16,0 0 0 15,0 0-1-15,25-5 1 16,-25 5 0-16,0 0 0 16,0 0 0-16,0 0-2 15,0 0 2-15,0 0-1 16,0 0 2-16,28 5-1 15,-28-5 0-15,0 0 0 16,26 0 1-16,-26 0-1 16,0 0 1-16,0 0 0 15,0 0-2-15,0 0 3 0,0 0-1 16,0 0 0-16,25-3 1 16,-25 3 0-16,0 0 0 15,33-2-1-15,-33 2 1 16,29 0-1-16,-29 0 1 15,28 0-1-15,-28 0-1 16,0 0 0-16,31 11 1 16,-31-11 0-16,0 0-1 15,0 0 0-15,36 25 1 16,-36-25-1-16,34 14 1 16,-34-14 0-16,28 11-1 0,-28-11 0 15,0 0 1-15,31 12-1 16,-31-12 1-16,0 0-1 15,0 0-1-15,0 0 1 16,0 0 0-16,0 0 1 16,0 0-1-16,0 0 0 15,0 0 0-15,0 0 0 16,0 0 1-16,28 11-1 16,-28-11 0-16,0 0-1 15,28 11 1-15,-28-11 0 16,0 0 0-16,25 11 0 15,-25-11 0-15,0 0 0 16,0 0-1-16,0 0 1 16,0 0-1-16,0 0-1 0,0 0 0 15,0 0-1-15,0 0 1 16,0 0-1-16,0 0 1 16,0 0-1-16,0 0 1 15,-28 6 0-15,3-6 2 16,-9 3-1-16,-14-3 2 15,-8 3-1-15,-11-3 0 16,-9 2 1-16,-11-2-2 16,0 0 2-16,0-2-2 15,3 2 1-15,2-3-2 16,-2 6-1-16,0-3 2 16,2 2-1-16,1 1 0 0,-1-3-1 15,1 0 0-15,5 3 0 16,0 0 1-16,6 0 0 15,3-3-1-15,5 2 2 16,-3-2-1-16,4 6 2 16,2-3 1-16,0 2-1 15,3-2 0-15,2 3 0 16,-2-1 1-16,0-2-1 16,3 3 0-16,-4-3 1 15,1-3-1-15,-3-6 0 16,-5 0 1-16,-4-2-1 15,1-3 1-15,-6 0 1 16,-3 2 1-16,-5 1-1 0,5 2 1 16,-5 9 1-16,2 0-1 15,-2 8 0 1,5 3-1-16,-3 3 0 16,3 2-1-16,3 1-2 0,-3-3 1 15,6-3-1-15,0 0 1 16,6-6-1-16,-1-2 2 15,3-3 0-15,0-3 0 16,6-6 1-16,0 3-1 16,3-2 1-16,2 2 0 15,6-3 0-15,6 4-2 16,2 2 1-16,9 0-1 0,28 0 2 16,-36-3-3-16,36 3 2 15,0 0-1 1,0 0 0-16,-25 0 0 0,25 0 0 15,0 0 0-15,0 0 0 16,0 0 1-16,0 0 0 16,0 0-1-16,0 0 0 15,0 0-1-15,0 0 0 16,0 0 0-16,0 0-8 16,-37-34-2-16,37 34 3 15,-42-22 1-15,42 22 1 16,-53-20 0-16,27 6-1 15,-7 0 1-15,7 6 8 0,26 8 1 16,-33-15-1 0,33 15 1-16,0 0 2 15,-28-16 2-15,28 16 0 16,0 0 0-16,0 0 0 0,39-9 1 16,-5 6-2-16,8-2-2 15,6 2-3-15,2-3 0 16,6 4-1-16,-5-1 1 15,-4 0 0-15,-2 0-1 16,-2 0 0-16,-4-2 0 16,0 2 0-16,3-3 0 15,0 1 1-15,9 2-1 0,2-6 1 16,3 9 1 0,6 0-1-16,6 3 0 15,-1-3 0-15,6 6 0 16,3-9 0-16,2 0-1 0,4 0 1 15,2-11-1-15,0-2 2 16,6-10-2-16,3 1 4 16,2-6-1-16,1 6 1 15,-1-3-1-15,1 5 1 16,-1 6 1 0,-5 1-3-1,-3 10 4-15,0 3-3 16,-3 12 2-16,-8-1-3 0,-6 9 1 15,-8-3 0-15,-6 6-1 16,-8-4 1-16,-6 1-1 16,-8 0 0-16,-3 0-1 15,-6-3 1-15,0-3 1 0,-25-11 0 16,39 20-1 0,-39-20 1-16,26 11-1 15,-26-11-1-15,0 0-1 0,0 0 0 16,0 0-2-16,0 0-3 15,0 0-4-15,0 0-7 16,0 0-14-16,0 0-100 16,0 0 1-16,-42-20-5 15,-9-13 22-15</inkml:trace>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1T04:51:45.799"/>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4856 947 1 0,'0'0'31'16,"0"0"56"-16,-6-29 3 0,6 29-86 16,-28-19-3-16,28 19 2 15,-42-23 1-15,11 9 4 16,3 0 3-16,-8 0-3 15,2 0 2-15,-8 3 0 16,3 3-1-16,-12-1 1 16,3 4-2-16,-5-1-2 15,0 3-2-15,-6 0 1 0,2 3 0 16,-2 0 0 0,-2 0 0-16,-7-3 3 15,4 6-1-15,-6 0-1 16,-3 6 0-16,-12-4-1 15,-2 9 0-15,-5 3-2 0,-4 3 1 16,-2 2-2-16,-3 3-1 16,-3 1-1-16,-3 2 1 15,6 3-1-15,0-3 2 16,-3 0 0-16,3 3 0 16,0 2 2-16,-3-2-3 15,3 6 4-15,3 2-3 16,-9 0 2-16,6 3-3 15,0-2 2-15,3 5-3 16,-1-6 0-16,10 3 2 16,-1-5-1-16,11-4 1 15,9 1 1-15,0 0 0 0,5 2-1 16,1 6 1-16,-4 3-1 16,6 0 1-16,1 9-2 15,-4-4 0-15,3 9 0 16,3 0 1-16,-2 0-1 15,4 0 2-15,10-3 0 16,-1 3 0-16,3 3 0 16,3 5 1-16,5 1-2 15,-2 2 1-15,5 3-1 16,6 3-3-16,-3 2 2 16,3 4-1-16,-3 2 1 15,3 3-1-15,0 3 3 0,6 8-3 16,-3-5 3-16,-1 5 2 15,1 11-3-15,3 1 2 16,-1 8-1-16,3 0 2 16,-8 3 1-16,9 2-1 15,-1 1 1-15,3 5 0 16,0-9 1-16,9 4 0 16,0-9 0-16,8 6-3 15,2-3 0-15,4 3 2 16,2 2-3-16,6-2 2 15,3-3-2-15,6-3 2 16,-1 0-2-16,9 0-1 0,6-5 1 16,5-4-2-16,5-2 1 15,7 3-1-15,5-3 1 16,8 5-2-16,1 1 0 16,2-4 2-16,3 4-2 15,3 2 2-15,-3-2-2 16,11-1 3-16,-6-2 0 15,9 0-3-15,0-9 3 16,9-3-3-16,5-2 3 16,8 0-3-16,9-3 3 15,0 2-4-15,9-8 2 16,2 3 1-16,0-8-1 16,9-3 1-16,2 0-1 15,0-9 2-15,6-8-2 0,3-3 1 16,6-8-1-16,5-9 1 15,2 1-2-15,4-10 1 16,0-4-2-16,-1-7 2 16,7 1-2-16,-4-9 2 15,6 3-2-15,3-3 1 16,6 4-1-16,8 1 2 16,5 1-1-16,6 6 1 15,9-1-1-15,5 6 1 16,6 0-1-16,0 6 1 15,-3 5-1-15,0 3-1 16,2-2 3-16,-4-1-2 0,-7-8 2 16,-5 0-2-16,0-9 3 15,0-8-2 1,0-14 1-16,-3-8 0 16,0-15-1-16,-5-2 0 0,-6-9 0 15,-9-2 1-15,-5-1 0 16,-14-5 0-16,-8-3 0 15,-7 0 0-15,-13 3-1 16,-3 0 0-16,-8-3 0 16,-1 0 0-16,-8-2-1 15,0-7 0-15,-5 1 1 16,-6 2 0-16,-6-2 1 16,-3-3-1-16,1-3 1 0,-3 3-3 15,-4-3 3 1,-2 3-3-16,3-3 1 15,-5-6-1-15,-1 1 1 16,0-4-2-16,-8-2 2 0,-6-6-1 16,0-8-2-16,-5 0 3 15,-6-6-2-15,-3-8 2 16,-3-15 0-16,-5-5 2 16,-3-16-3-16,-6-10 2 15,-8-4 0-15,-6-18 1 16,-5-5-1-16,-3-15 1 15,-9-13-2-15,1-9 2 0,2-5-2 16,-5-12 2 0,2-5-1-16,3-3 2 15,-5 3-2-15,-3 0-1 16,-9 5 2-16,-8 9-1 0,-17 11 2 16,-11 19-2-16,-17 7-2 15,-14 10 1-15,-11 12-1 16,-14 14 1-16,-9 14-1 15,-8 5 0-15,-6 9-1 16,-8-3 1-16,-6 14 2 16,3 0-3-16,0 6 3 15,0 0-3-15,3 2 1 16,0 4-1-16,3-1 2 16,2 9-2-16,0 0 1 15,1 2-1-15,-3-2 0 16,2 2 1-16,0 4-1 15,7 5 2-15,1-3-1 0,4 0 0 16,3 0 0-16,-4 1 1 16,7 2 0-16,-1-3-1 15,-5 6 0-15,-1 2 1 16,1 9 0-16,3 0 0 16,5 6 1-16,0 5-2 15,3 3 2-15,2 3-1 16,-4 3 1-16,-1 0-2 15,-14 2 1-15,-11 3 0 16,-15 6 0-16,-18 6-1 16,-15 2 1-16,-11 9-1 0,-9 5 1 15,-8 9 0-15,-8 8 0 16,-1 9-1-16,-5 8 1 16,3 11 0-16,-6 9-2 15,3 6 2-15,0 10-3 16,6 1 2-16,11 8-4 15,8-3 0-15,14 8-3 16,6-7 0-16,25 4-8 16,1-13-9-16,35 20-36 15,-5-15-74-15,14-8 3 16,9-6-4-16,5-22 53 16</inkml:trace>
</inkml:ink>
</file>

<file path=ppt/ink/ink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1T04:51:53.887"/>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 19 1 0,'0'0'9'15,"0"0"82"-15,0 0-2 0,0 0-74 16,0 0 2-16,0 0 3 15,0 0-2 1,0 0 2-16,0 0-2 16,0 0 3-16,0 0-1 0,0 0 4 15,0 0-3-15,0 0-2 16,0 0-3-16,0 0-2 16,0 0-2-16,0 0-4 15,0 0 0-15,0 0-3 16,0 0-1-16,0 0-2 15,42 19 1-15,-42-19-1 16,45 6 0-16,-14-6 1 0,2 0-2 16,1 3 1-1,3-6 0-15,-4 6 0 16,4-3-1-16,-6 3 1 16,-1-3 0-16,-1 2 0 15,1 1 0-15,-4-3-1 0,-1 0 0 16,-25 0 0-16,45 6 0 15,-45-6-1-15,42 5 0 16,-42-5 1-16,42 3-1 16,-42-3 0-16,45 12 0 15,-20-7 0-15,3 1 0 16,0-3 1-16,6 2-1 16,0-2 1-16,8 0 0 15,-3-3 1-15,1 0 0 16,-1-3 0-16,-3 3 0 15,-2-3 0-15,-6 6-1 16,0-6 1-16,-28 3-1 16,45 6 0-16,-45-6-1 0,42 11 0 15,-42-11 1-15,42 6-1 16,-42-6 0-16,43 8 1 16,-43-8 0-16,39 3 1 15,-39-3-1-15,34 3 1 16,-34-3 0-16,33 8 0 15,-33-8 1-15,34 14-2 16,-34-14 0-16,50 14 0 16,-19-3 1-16,6-5-2 15,5 5 1-15,0-2 0 16,3-4 0-16,0-2 0 16,3-3 1-16,-6 3-1 0,-3-3 1 15,-5 0 0-15,-6-6-1 16,0 6 0-16,-28 0 0 15,42 0 0-15,-42 0-1 16,37 3 0-16,-37-3 0 16,39 3 0-16,-39-3 1 15,39 3-1-15,-39-3 0 16,45 0 1-16,-45 0-1 16,51 0 0-16,-23-3 0 15,0 3 1-15,3-3 0 16,-3 0-1-16,0 0 1 15,3 1-1-15,0-1 0 16,-6 3 1-16,-25 0 0 0,48-6-1 16,-48 6 1-16,44 0 0 15,-44 0 0-15,45 9-1 16,-45-9 1-16,48 8-1 16,-23-5 0-16,3 5 0 15,1-2 0-15,7 2 0 16,3-2 1-16,3 0-1 15,3-4 1-15,0 1-1 16,0 0 1-16,6-3-1 16,-3-6 0-1,-4 4 1-15,4-1-1 16,-9 0 1-16,1-3-1 16,-4 6 1-16,1-5-1 0,-6 5 1 15,0 0-1 1,-3 0 0-16,0-3 1 15,-3 3-2-15,3 0 2 16,0-3-1-16,0 3 1 0,0-3-1 16,0 3 0-16,0-2 0 15,3-1 1-15,0 0-1 16,-3 0 0-16,6 3 0 16,0-3 0-16,-1 0 0 15,1 1-1-15,0-1 2 16,2 0-1-16,-2 0 1 15,2 0-1-15,4-2 1 0,-4 2-2 16,4 0 1 0,-1 3 0-16,0-3 0 15,3-2 0-15,-5 2 0 16,-3-3 0-16,-6 6 0 0,-28 0 0 16,42-8 1-16,-42 8-2 15,25-3 2-15,-25 3-2 16,0 0 1-16,31 3 0 15,-31-3 0-15,28-3-1 16,-28 3 1-16,48-3 0 16,-48 3 0-16,50 0 0 15,-22-2 1-15,6 2-1 16,-3-3 0-16,0 3 0 16,-3 3-1-16,0-1 1 15,0-2 0-15,-28 0-1 16,42 3 0-16,-42-3 1 15,31 3-1-15,-31-3 1 0,0 0 0 16,28 0-2-16,-28 0 2 16,0 0-1-16,0 0 0 15,0 0 0-15,0 0 1 16,0 0 0-16,0 0-2 16,0 0 2-16,0 0-1 15,0 0 0-15,0 0 0 16,0 0 0-16,0 0 0 15,0 0 0-15,0 0 2 16,-39-3-2-16,8 0 0 16,-6-5 1-16,1 2 0 0,-6 1 0 15,-6-4 0-15,-11 1-1 16,-3-6 1-16,1 3-1 16,2-6 1-16,-6 5 1 15,-5-4-2-15,-3 2 1 16,0 2 0-16,0 1 0 15,3 6 0-15,2-1 1 16,4 6-1-16,5-3-1 16,3 3 1-16,-1 0-1 15,10 3 0-15,5-3 1 16,2 3 0-16,1-3 0 16,2 0 0-16,-2 0 1 15,3 0 0-15,-1 0 1 0,-2 0-2 16,-1 0 1-16,4 0-1 15,-3 3 0-15,2-3 0 16,-5 2 0-16,3-2 1 16,-6 0-1-16,3 3 0 15,0-3 1-15,-1 0 0 16,-1-3-1-16,-1 6 1 16,0-3 0-16,3-3 0 15,-1 3-2-15,1 0 2 16,0 0-1-16,-3 3 0 15,-8 0 0-15,-3 0 0 16,0 2 1-16,-3 1-1 16,-3 2 1-16,0 1-1 0,-5 2 1 15,2-3-1-15,3 4 1 16,1-1 0-16,-4 0-1 16,0 0 1-16,1-2-1 15,-1 2 0-15,6-5 1 16,-2 2 0-16,2 1 0 15,2-1-1-15,4 0 1 16,3 4-1-16,5-7 1 16,3 1-1-16,-1 2 1 15,4 1-2-15,3-4 1 16,2 1 0-16,3 0 0 16,0-6 1-16,0 2-1 15,0 4-1-15,1-3 1 0,-1-3 1 16,3 5-1-16,2 1 0 15,1-3 0-15,25-3 0 16,-51 5 0 0,51-5 1-16,-50 9-1 0,22-6 0 15,0-3 0-15,-3 2 0 16,-3 1 1-16,3 0-2 16,6 0 1-16,-3 0 1 15,28-3-1-15,-37 5-1 16,37-5 1-16,0 0-1 15,-25 0 1-15,25 0-1 16,0 0 0-16,0 0-1 0,-33 0 1 16,33 0 0-16,-40 0 0 15,12 0 0 1,-6 0-1-16,-2 0 2 16,-1-3-1-16,4 3 0 0,2 3 2 15,6 0 1-15,25-3-1 16,-37 0-1-16,37 0 1 15,0 0 0-15,0 0-1 16,0 0 0-16,0 0 0 16,0 0-2-16,0 0 1 15,0 0 1-15,0 0-1 16,0 0 1-16,0 0-1 0,0 0 1 16,0 0 1-16,0 0-1 15,0 0 0-15,0 0 0 16,0 0 1-1,0 0-2-15,0 0 1 16,0 0-1-16,0 0 0 0,0 0 0 16,0 0 1-16,0 0-1 15,0 0-1-15,0 0 1 16,0 0 1-16,0 0 0 16,0 0-1-16,0 0 0 15,0 0-1-15,0 0-3 16,0 0-5-16,0 0-12 15,0 0-20-15,34-42-87 0,-34 42 0 16,19-39-3 0,-10 5 44-16</inkml:trace>
</inkml:ink>
</file>

<file path=ppt/ink/ink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1T04:52:06.40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-22 327 1 0,'28'3'23'15,"-28"-3"67"-15,0 0 2 16,0 0-65-16,0 0-24 15,0 0 0-15,0 0 0 16,0 0 3-16,0 0 1 16,0 0 3-16,0 0 5 15,0 0 2-15,0 0 2 16,0 0-1-16,0 0-1 16,0 0-1-16,0 0-2 15,0 0-4-15,0 0-6 16,0 0 1-16,0 0-3 15,0 0 0-15,0 0 1 16,0 0 1-16,0 0 0 0,0 0 0 16,0 0 3-16,0 0-1 15,0 0 1-15,25 5-1 16,-25-5 1-16,50-5-1 16,-16-1-1-16,14 3-1 15,5-5-1-15,9 2-1 16,3-2-1-16,5 2 0 15,0-2-2-15,3 2 1 16,3-2 1-16,-3 2 0 16,3 6 0-16,-1-3 0 15,1 3 0-15,3 3 0 16,-6 3 0-16,3-1-1 0,-6 4 1 16,3-1-1-16,0 1 0 15,0-1-1 1,0-5 0-16,-3 0 1 0,3-3 0 15,0 0 0-15,3-6 0 16,2 0-1-16,1 1 1 16,5-1-1-16,-2-2 0 15,5-3-1-15,0-1 1 16,0-2-1-16,5 3 0 16,1-9-1-16,0 4 0 15,-6-7-1-15,0 6 2 16,-3 0 0-16,-2 3 1 15,-7-2-2-15,-7 4 2 0,-7 4 0 16,-2 2 0 0,-8 1 1-16,-9 2 0 15,-3 0-2-15,-8 3 2 16,-3 3 0-16,-28-3 0 0,42 5 0 16,-42-5 0-16,34 9 0 15,-34-9 0-15,34 8 2 16,-34-8-1-16,39 12 1 15,-39-12-2-15,51 19 3 16,-23-8-3-16,3 1 3 16,0-1-2-16,-1 3-1 0,4-3 0 15,-3 0 0 1,0 1 0-16,0-4 0 16,0-2 0-16,-3-1 0 15,0-5 1-15,3 0 0 16,-6 0 0-16,3-3 0 0,-28 3 0 15,45-5 0-15,-45 5 0 16,31-6-1-16,-31 6 1 16,0 0-1-16,0 0 0 15,0 0-1-15,25-5 1 16,-25 5 0-16,0 0 0 16,0 0 0-16,0 0-2 15,0 0 2-15,0 0-1 16,0 0 2-16,28 5-1 15,-28-5 0-15,0 0 0 16,26 0 1-16,-26 0-1 16,0 0 1-16,0 0 0 15,0 0-2-15,0 0 3 0,0 0-1 16,0 0 0-16,25-3 1 16,-25 3 0-16,0 0 0 15,33-2-1-15,-33 2 1 16,29 0-1-16,-29 0 1 15,28 0-1-15,-28 0-1 16,0 0 0-16,31 11 1 16,-31-11 0-16,0 0-1 15,0 0 0-15,36 25 1 16,-36-25-1-16,34 14 1 16,-34-14 0-16,28 11-1 0,-28-11 0 15,0 0 1-15,31 12-1 16,-31-12 1-16,0 0-1 15,0 0-1-15,0 0 1 16,0 0 0-16,0 0 1 16,0 0-1-16,0 0 0 15,0 0 0-15,0 0 0 16,0 0 1-16,28 11-1 16,-28-11 0-16,0 0-1 15,28 11 1-15,-28-11 0 16,0 0 0-16,25 11 0 15,-25-11 0-15,0 0 0 16,0 0-1-16,0 0 1 16,0 0-1-16,0 0-1 0,0 0 0 15,0 0-1-15,0 0 1 16,0 0-1-16,0 0 1 16,0 0-1-16,0 0 1 15,-28 6 0-15,3-6 2 16,-9 3-1-16,-14-3 2 15,-8 3-1-15,-11-3 0 16,-9 2 1-16,-11-2-2 16,0 0 2-16,0-2-2 15,3 2 1-15,2-3-2 16,-2 6-1-16,0-3 2 16,2 2-1-16,1 1 0 0,-1-3-1 15,1 0 0-15,5 3 0 16,0 0 1-16,6 0 0 15,3-3-1-15,5 2 2 16,-3-2-1-16,4 6 2 16,2-3 1-16,0 2-1 15,3-2 0-15,2 3 0 16,-2-1 1-16,0-2-1 16,3 3 0-16,-4-3 1 15,1-3-1-15,-3-6 0 16,-5 0 1-16,-4-2-1 15,1-3 1-15,-6 0 1 16,-3 2 1-16,-5 1-1 0,5 2 1 16,-5 9 1-16,2 0-1 15,-2 8 0 1,5 3-1-16,-3 3 0 16,3 2-1-16,3 1-2 0,-3-3 1 15,6-3-1-15,0 0 1 16,6-6-1-16,-1-2 2 15,3-3 0-15,0-3 0 16,6-6 1-16,0 3-1 16,3-2 1-16,2 2 0 15,6-3 0-15,6 4-2 16,2 2 1-16,9 0-1 0,28 0 2 16,-36-3-3-16,36 3 2 15,0 0-1 1,0 0 0-16,-25 0 0 0,25 0 0 15,0 0 0-15,0 0 0 16,0 0 1-16,0 0 0 16,0 0-1-16,0 0 0 15,0 0-1-15,0 0 0 16,0 0 0-16,0 0-8 16,-37-34-2-16,37 34 3 15,-42-22 1-15,42 22 1 16,-53-20 0-16,27 6-1 15,-7 0 1-15,7 6 8 0,26 8 1 16,-33-15-1 0,33 15 1-16,0 0 2 15,-28-16 2-15,28 16 0 16,0 0 0-16,0 0 0 0,39-9 1 16,-5 6-2-16,8-2-2 15,6 2-3-15,2-3 0 16,6 4-1-16,-5-1 1 15,-4 0 0-15,-2 0-1 16,-2 0 0-16,-4-2 0 16,0 2 0-16,3-3 0 15,0 1 1-15,9 2-1 0,2-6 1 16,3 9 1 0,6 0-1-16,6 3 0 15,-1-3 0-15,6 6 0 16,3-9 0-16,2 0-1 0,4 0 1 15,2-11-1-15,0-2 2 16,6-10-2-16,3 1 4 16,2-6-1-16,1 6 1 15,-1-3-1-15,1 5 1 16,-1 6 1 0,-5 1-3-1,-3 10 4-15,0 3-3 16,-3 12 2-16,-8-1-3 0,-6 9 1 15,-8-3 0-15,-6 6-1 16,-8-4 1-16,-6 1-1 16,-8 0 0-16,-3 0-1 15,-6-3 1-15,0-3 1 0,-25-11 0 16,39 20-1 0,-39-20 1-16,26 11-1 15,-26-11-1-15,0 0-1 0,0 0 0 16,0 0-2-16,0 0-3 15,0 0-4-15,0 0-7 16,0 0-14-16,0 0-100 16,0 0 1-16,-42-20-5 15,-9-13 22-15</inkml:trace>
</inkml:ink>
</file>

<file path=ppt/ink/ink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3-11T05:25:11.206"/>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3522 111 1 0,'-22'-26'64'16,"22"26"11"-16,-34-31-1 16,34 31-63-16,-37-28-8 15,37 28-3-15,-53-16 6 16,19 7 0-16,-5 6 0 16,-6 3 1-16,-5 6 3 15,-6 0 2-15,-3-1-1 0,-9 4 2 16,4 5-2-16,-12-3 2 15,6 9-2 1,-12-1 0-16,4 4 0 16,-7-1 0-16,1 9 1 0,-6-3-2 15,3 6 1-15,-5-3-3 16,2 5 3-16,0 1-3 16,-6 2 1-16,1 0-5 15,-1 1 3-15,1-4-4 16,0 9 1-16,-1-3-2 15,3 0-1-15,4 0 4 16,4 3-2-16,1-3 6 16,3 9-4-16,2-3 5 0,6 8-1 15,-6-6 1 1,9 12 1-16,-6 3-3 16,9 11 1-16,-3-1-2 15,14 10 1-15,-6 7-3 0,6 9 2 16,5 6-2-16,1 5 2 15,2 3-5-15,6 3 1 16,0 6-2-16,8 5-3 16,3-8 4-16,9 5-2 15,2 0 3-15,9 4-4 16,5 2 7-16,12 8-2 16,2-2 0-16,9 8 4 0,3 2-6 15,8 1 0 1,3-6-1-16,5 9 1 15,6-12 0-15,3 4-1 16,3-4 2-16,8 0-1 0,9-5 1 16,8 0 3-16,5 0-4 15,12-9 4-15,8 0-2 16,15-8-4-16,10-11 3 16,12-3-5-16,5-9 5 15,9-2-4-15,11-6 4 16,9-3-8-16,8-2 4 15,5-7 2-15,6-7-2 16,12-9 1-16,2-14-1 16,6-12 1-16,8-13-1 15,-3-20-1-15,1-20 1 16,-1-19-1-16,0-11 1 16,-2-18-3-16,-3-10 3 0,-1-12-3 15,-7-14 1-15,-1-6 4 16,-8-5-4-16,-6-3 3 15,-13-5-3-15,-12-4 3 16,-12-10-3-16,-16-4 4 16,-14 1-3-16,-19-9-1 15,-18-8 1-15,-22-14-2 16,-22-12 6-16,-21-11 0 16,-27-13-1-16,-23-12-1 15,-22-9 2-15,-17-8 5 16,-14 1-1-16,-14 7 1 15,-11 4-3-15,-9 16 0 0,-5 14 1 16,-6 20 2-16,-3 11-2 16,-5 17-5-16,-9 11 2 15,-6 9-2-15,-7 17 2 16,-4 7 3-16,-3 18-2 16,-5 8 4-16,0 15-1 15,6 4 1-15,11 13-1 16,11 10 1-16,14 6-1 15,11 2-5-15,17 4 2 16,14-3-4-16,17 2 1 16,6 1-3-16,8 2-3 15,5-2-5-15,12 13-7 16,-3-13-17-16,20 27-50 0,-11 1-45 16,-1 0 1-16,-5-1-3 15,-17-5 1-15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F1FEE-2868-4F3C-B38C-F274DF3E4004}"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DCBA3-3E0F-435E-B649-787482CE1888}" type="slidenum">
              <a:rPr lang="en-US" smtClean="0"/>
              <a:t>‹#›</a:t>
            </a:fld>
            <a:endParaRPr lang="en-US"/>
          </a:p>
        </p:txBody>
      </p:sp>
    </p:spTree>
    <p:extLst>
      <p:ext uri="{BB962C8B-B14F-4D97-AF65-F5344CB8AC3E}">
        <p14:creationId xmlns:p14="http://schemas.microsoft.com/office/powerpoint/2010/main" val="274275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6DCBA3-3E0F-435E-B649-787482CE1888}" type="slidenum">
              <a:rPr lang="en-US" smtClean="0"/>
              <a:t>1</a:t>
            </a:fld>
            <a:endParaRPr lang="en-US"/>
          </a:p>
        </p:txBody>
      </p:sp>
    </p:spTree>
    <p:extLst>
      <p:ext uri="{BB962C8B-B14F-4D97-AF65-F5344CB8AC3E}">
        <p14:creationId xmlns:p14="http://schemas.microsoft.com/office/powerpoint/2010/main" val="3619409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6DCBA3-3E0F-435E-B649-787482CE1888}" type="slidenum">
              <a:rPr lang="en-US" smtClean="0"/>
              <a:t>2</a:t>
            </a:fld>
            <a:endParaRPr lang="en-US"/>
          </a:p>
        </p:txBody>
      </p:sp>
    </p:spTree>
    <p:extLst>
      <p:ext uri="{BB962C8B-B14F-4D97-AF65-F5344CB8AC3E}">
        <p14:creationId xmlns:p14="http://schemas.microsoft.com/office/powerpoint/2010/main" val="31920881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5523CB4-A4E4-4A53-9D48-5C013F020844}" type="datetime1">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19D642-2A00-46E9-A387-6B5B52157F20}" type="datetime1">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D6FDDB-041D-4909-A43F-1254CFBECDDA}" type="datetime1">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A20E8A-AD26-43DB-8972-AD23E3DA114F}" type="datetime1">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2CA761-405A-4C49-B2A8-5647AC9A71CE}" type="datetime1">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FCFECDDB-65B5-49D9-8681-5B06F50CE58F}" type="datetime1">
              <a:rPr lang="en-US" smtClean="0"/>
              <a:t>3/11/2023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EBD4448-7C1E-4775-A56A-C2EBA21CC5EC}" type="datetime1">
              <a:rPr lang="en-US" smtClean="0"/>
              <a:t>3/11/2023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191DB5-86FB-4052-8388-1F70BB92CEA5}" type="datetime1">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390B162A-A06A-44D0-AB66-E6C61C7036E2}" type="datetime1">
              <a:rPr lang="en-US" smtClean="0"/>
              <a:t>3/11/2023</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FB5D3D-5A23-42BC-9624-729A1CEBEAD7}" type="datetime1">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F67C7A-40B1-4D7F-8989-46B33FB27F6A}" type="datetime1">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E3E9D5C-38FE-4CE6-9505-2398EACF7530}" type="datetime1">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D156A9E-2BC8-4EFF-B017-9868507A66D4}" type="datetime1">
              <a:rPr lang="en-US" smtClean="0"/>
              <a:t>3/11/2023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1541890-407F-4DF4-BA08-F08FBC8CBCC3}" type="datetime1">
              <a:rPr lang="en-US" smtClean="0"/>
              <a:t>3/11/2023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57B3E179-404E-4BFE-A28D-142BE2AEAF71}" type="datetime1">
              <a:rPr lang="en-US" smtClean="0"/>
              <a:t>3/11/2023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B6B675-31A1-44F5-81AC-8DA5A4FE9B3D}" type="datetime1">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7DB634-6711-4DF5-9E82-9D633C25E689}" type="datetime1">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ADEE6CD-FA04-434F-962E-AEC6D140B299}" type="datetime1">
              <a:rPr lang="en-US" smtClean="0"/>
              <a:t>3/11/2023</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customXml" Target="../ink/ink3.xml"/><Relationship Id="rId4" Type="http://schemas.openxmlformats.org/officeDocument/2006/relationships/image" Target="../media/image19.emf"/></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3.emf"/><Relationship Id="rId5" Type="http://schemas.openxmlformats.org/officeDocument/2006/relationships/customXml" Target="../ink/ink5.xml"/><Relationship Id="rId4" Type="http://schemas.openxmlformats.org/officeDocument/2006/relationships/image" Target="../media/image18.emf"/></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m.egwwritings.org/en/book/1965.52022#52022"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m.egwwritings.org/en/book/1965.52032#52032"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m.egwwritings.org/en/book/1965.60419#60419"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m.egwwritings.org/en/book/1965.32625#32625"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Giving Back</a:t>
            </a:r>
            <a:endParaRPr lang="en-US" dirty="0"/>
          </a:p>
        </p:txBody>
      </p:sp>
      <p:sp>
        <p:nvSpPr>
          <p:cNvPr id="3" name="Subtitle 2"/>
          <p:cNvSpPr>
            <a:spLocks noGrp="1"/>
          </p:cNvSpPr>
          <p:nvPr>
            <p:ph type="subTitle" idx="1"/>
          </p:nvPr>
        </p:nvSpPr>
        <p:spPr/>
        <p:txBody>
          <a:bodyPr/>
          <a:lstStyle/>
          <a:p>
            <a:r>
              <a:rPr lang="en-US" smtClean="0"/>
              <a:t>Proverbs 27, Matthew </a:t>
            </a:r>
            <a:r>
              <a:rPr lang="en-US" dirty="0" smtClean="0"/>
              <a:t>24 &amp; 25, Revelation 13 &amp; 14</a:t>
            </a:r>
            <a:endParaRPr lang="en-US" dirty="0"/>
          </a:p>
        </p:txBody>
      </p:sp>
      <p:sp>
        <p:nvSpPr>
          <p:cNvPr id="5" name="TextBox 4"/>
          <p:cNvSpPr txBox="1"/>
          <p:nvPr/>
        </p:nvSpPr>
        <p:spPr>
          <a:xfrm>
            <a:off x="9647434" y="3460448"/>
            <a:ext cx="1899672" cy="646331"/>
          </a:xfrm>
          <a:prstGeom prst="rect">
            <a:avLst/>
          </a:prstGeom>
          <a:noFill/>
        </p:spPr>
        <p:txBody>
          <a:bodyPr wrap="square" rtlCol="0">
            <a:spAutoFit/>
          </a:bodyPr>
          <a:lstStyle/>
          <a:p>
            <a:pPr algn="ctr"/>
            <a:r>
              <a:rPr lang="en-US" dirty="0" smtClean="0">
                <a:solidFill>
                  <a:srgbClr val="0070C0"/>
                </a:solidFill>
              </a:rPr>
              <a:t>Lesson 10 </a:t>
            </a:r>
          </a:p>
          <a:p>
            <a:pPr algn="ctr"/>
            <a:r>
              <a:rPr lang="en-US" dirty="0" smtClean="0">
                <a:solidFill>
                  <a:srgbClr val="0070C0"/>
                </a:solidFill>
              </a:rPr>
              <a:t>1</a:t>
            </a:r>
            <a:r>
              <a:rPr lang="en-US" baseline="30000" dirty="0" smtClean="0">
                <a:solidFill>
                  <a:srgbClr val="0070C0"/>
                </a:solidFill>
              </a:rPr>
              <a:t>st</a:t>
            </a:r>
            <a:r>
              <a:rPr lang="en-US" dirty="0" smtClean="0">
                <a:solidFill>
                  <a:srgbClr val="0070C0"/>
                </a:solidFill>
              </a:rPr>
              <a:t> Quarter 2023</a:t>
            </a:r>
            <a:endParaRPr lang="en-US" dirty="0">
              <a:solidFill>
                <a:srgbClr val="0070C0"/>
              </a:solidFill>
            </a:endParaRPr>
          </a:p>
        </p:txBody>
      </p:sp>
    </p:spTree>
    <p:extLst>
      <p:ext uri="{BB962C8B-B14F-4D97-AF65-F5344CB8AC3E}">
        <p14:creationId xmlns:p14="http://schemas.microsoft.com/office/powerpoint/2010/main" val="3598727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14:4-13</a:t>
            </a:r>
            <a:endParaRPr lang="en-US" dirty="0"/>
          </a:p>
        </p:txBody>
      </p:sp>
      <p:sp>
        <p:nvSpPr>
          <p:cNvPr id="3" name="Content Placeholder 2"/>
          <p:cNvSpPr>
            <a:spLocks noGrp="1"/>
          </p:cNvSpPr>
          <p:nvPr>
            <p:ph idx="1"/>
          </p:nvPr>
        </p:nvSpPr>
        <p:spPr>
          <a:xfrm>
            <a:off x="5496673" y="2147299"/>
            <a:ext cx="6458853" cy="4515492"/>
          </a:xfrm>
        </p:spPr>
        <p:txBody>
          <a:bodyPr>
            <a:normAutofit lnSpcReduction="10000"/>
          </a:bodyPr>
          <a:lstStyle/>
          <a:p>
            <a:r>
              <a:rPr lang="en-US" sz="3200" b="1" baseline="30000" dirty="0"/>
              <a:t>4 </a:t>
            </a:r>
            <a:r>
              <a:rPr lang="en-US" sz="3200" dirty="0"/>
              <a:t>These are they which were not defiled with women; for they are virgins. These are they which follow the Lamb whithersoever he </a:t>
            </a:r>
            <a:r>
              <a:rPr lang="en-US" sz="3200" dirty="0" err="1"/>
              <a:t>goeth</a:t>
            </a:r>
            <a:r>
              <a:rPr lang="en-US" sz="3200" dirty="0"/>
              <a:t>. These were redeemed from among men, being the </a:t>
            </a:r>
            <a:r>
              <a:rPr lang="en-US" sz="3200" dirty="0" err="1"/>
              <a:t>firstfruits</a:t>
            </a:r>
            <a:r>
              <a:rPr lang="en-US" sz="3200" dirty="0"/>
              <a:t> unto God and to the Lamb.</a:t>
            </a:r>
          </a:p>
          <a:p>
            <a:r>
              <a:rPr lang="en-US" sz="3200" b="1" baseline="30000" dirty="0"/>
              <a:t>5 </a:t>
            </a:r>
            <a:r>
              <a:rPr lang="en-US" sz="3200" dirty="0"/>
              <a:t>And in their mouth was found no guile: for they are without fault before the throne of God.</a:t>
            </a:r>
          </a:p>
        </p:txBody>
      </p:sp>
      <p:sp>
        <p:nvSpPr>
          <p:cNvPr id="4" name="Slide Number Placeholder 3"/>
          <p:cNvSpPr>
            <a:spLocks noGrp="1"/>
          </p:cNvSpPr>
          <p:nvPr>
            <p:ph type="sldNum" sz="quarter" idx="12"/>
          </p:nvPr>
        </p:nvSpPr>
        <p:spPr/>
        <p:txBody>
          <a:bodyPr/>
          <a:lstStyle/>
          <a:p>
            <a:fld id="{6D22F896-40B5-4ADD-8801-0D06FADFA095}" type="slidenum">
              <a:rPr lang="en-US" smtClean="0"/>
              <a:t>10</a:t>
            </a:fld>
            <a:endParaRPr lang="en-US" dirty="0"/>
          </a:p>
        </p:txBody>
      </p:sp>
      <p:pic>
        <p:nvPicPr>
          <p:cNvPr id="9218" name="Picture 2" descr="10 Characteristics Of The 144,000 Prophesied Lightworkers Who Will Sav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331" y="2667972"/>
            <a:ext cx="5227761" cy="3474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275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Selected Messages V.1 p.126</a:t>
            </a:r>
            <a:endParaRPr lang="en-US" dirty="0"/>
          </a:p>
        </p:txBody>
      </p:sp>
      <p:sp>
        <p:nvSpPr>
          <p:cNvPr id="3" name="Content Placeholder 2"/>
          <p:cNvSpPr>
            <a:spLocks noGrp="1"/>
          </p:cNvSpPr>
          <p:nvPr>
            <p:ph idx="1"/>
          </p:nvPr>
        </p:nvSpPr>
        <p:spPr>
          <a:xfrm>
            <a:off x="852407" y="2298357"/>
            <a:ext cx="10259878" cy="4102443"/>
          </a:xfrm>
          <a:solidFill>
            <a:schemeClr val="bg2">
              <a:lumMod val="75000"/>
            </a:schemeClr>
          </a:solidFill>
        </p:spPr>
        <p:txBody>
          <a:bodyPr>
            <a:noAutofit/>
          </a:bodyPr>
          <a:lstStyle/>
          <a:p>
            <a:pPr marL="0" indent="0">
              <a:buNone/>
            </a:pPr>
            <a:r>
              <a:rPr lang="en-US" sz="3200" dirty="0"/>
              <a:t>The work is before us; will we engage in it? We must work fast, we must go steadily forward. We must be preparing for the great day of the Lord. We have no time to lose, no time to be engaged in selfish purposes. The world is to be warned. What are we doing as individuals to bring the light before others? God has left to every man his work; every one has a part to act, and we cannot neglect this work except at the peril of our souls. </a:t>
            </a:r>
          </a:p>
        </p:txBody>
      </p:sp>
      <p:sp>
        <p:nvSpPr>
          <p:cNvPr id="4" name="Slide Number Placeholder 3"/>
          <p:cNvSpPr>
            <a:spLocks noGrp="1"/>
          </p:cNvSpPr>
          <p:nvPr>
            <p:ph type="sldNum" sz="quarter" idx="12"/>
          </p:nvPr>
        </p:nvSpPr>
        <p:spPr/>
        <p:txBody>
          <a:bodyPr/>
          <a:lstStyle/>
          <a:p>
            <a:fld id="{6D22F896-40B5-4ADD-8801-0D06FADFA095}" type="slidenum">
              <a:rPr lang="en-US" smtClean="0"/>
              <a:t>100</a:t>
            </a:fld>
            <a:endParaRPr lang="en-US" dirty="0"/>
          </a:p>
        </p:txBody>
      </p:sp>
    </p:spTree>
    <p:extLst>
      <p:ext uri="{BB962C8B-B14F-4D97-AF65-F5344CB8AC3E}">
        <p14:creationId xmlns:p14="http://schemas.microsoft.com/office/powerpoint/2010/main" val="47576592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a:t>
            </a:r>
            <a:r>
              <a:rPr lang="en-US" dirty="0" smtClean="0"/>
              <a:t>Proverbs 27:20-27</a:t>
            </a:r>
            <a:endParaRPr lang="en-US" dirty="0"/>
          </a:p>
        </p:txBody>
      </p:sp>
      <p:sp>
        <p:nvSpPr>
          <p:cNvPr id="3" name="Content Placeholder 2"/>
          <p:cNvSpPr>
            <a:spLocks noGrp="1"/>
          </p:cNvSpPr>
          <p:nvPr>
            <p:ph idx="1"/>
          </p:nvPr>
        </p:nvSpPr>
        <p:spPr>
          <a:xfrm>
            <a:off x="263470" y="2390476"/>
            <a:ext cx="11360259" cy="3688665"/>
          </a:xfrm>
        </p:spPr>
        <p:txBody>
          <a:bodyPr>
            <a:noAutofit/>
          </a:bodyPr>
          <a:lstStyle/>
          <a:p>
            <a:r>
              <a:rPr lang="en-US" sz="3600" b="1" baseline="30000" dirty="0"/>
              <a:t>20 </a:t>
            </a:r>
            <a:r>
              <a:rPr lang="en-US" sz="3600" dirty="0"/>
              <a:t>Hell and destruction are never full; so the eyes of man are never satisfied.</a:t>
            </a:r>
          </a:p>
          <a:p>
            <a:r>
              <a:rPr lang="en-US" sz="3600" b="1" baseline="30000" dirty="0"/>
              <a:t>21 </a:t>
            </a:r>
            <a:r>
              <a:rPr lang="en-US" sz="3600" dirty="0"/>
              <a:t>As the fining pot for silver, and the furnace for gold; so is a man to his praise.</a:t>
            </a:r>
          </a:p>
          <a:p>
            <a:r>
              <a:rPr lang="en-US" sz="3600" b="1" baseline="30000" dirty="0"/>
              <a:t>22 </a:t>
            </a:r>
            <a:r>
              <a:rPr lang="en-US" sz="3600" dirty="0"/>
              <a:t>Though thou </a:t>
            </a:r>
            <a:r>
              <a:rPr lang="en-US" sz="3600" dirty="0" err="1"/>
              <a:t>shouldest</a:t>
            </a:r>
            <a:r>
              <a:rPr lang="en-US" sz="3600" dirty="0"/>
              <a:t> bray a fool in a mortar among wheat with a pestle, yet will not his foolishness depart from him.</a:t>
            </a:r>
          </a:p>
        </p:txBody>
      </p:sp>
      <p:sp>
        <p:nvSpPr>
          <p:cNvPr id="4" name="Slide Number Placeholder 3"/>
          <p:cNvSpPr>
            <a:spLocks noGrp="1"/>
          </p:cNvSpPr>
          <p:nvPr>
            <p:ph type="sldNum" sz="quarter" idx="12"/>
          </p:nvPr>
        </p:nvSpPr>
        <p:spPr/>
        <p:txBody>
          <a:bodyPr/>
          <a:lstStyle/>
          <a:p>
            <a:fld id="{6D22F896-40B5-4ADD-8801-0D06FADFA095}" type="slidenum">
              <a:rPr lang="en-US" smtClean="0"/>
              <a:t>101</a:t>
            </a:fld>
            <a:endParaRPr lang="en-US" dirty="0"/>
          </a:p>
        </p:txBody>
      </p:sp>
    </p:spTree>
    <p:extLst>
      <p:ext uri="{BB962C8B-B14F-4D97-AF65-F5344CB8AC3E}">
        <p14:creationId xmlns:p14="http://schemas.microsoft.com/office/powerpoint/2010/main" val="41798885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a:t>
            </a:r>
            <a:r>
              <a:rPr lang="en-US" dirty="0" smtClean="0"/>
              <a:t>Proverbs 27:23-27</a:t>
            </a:r>
            <a:endParaRPr lang="en-US" dirty="0"/>
          </a:p>
        </p:txBody>
      </p:sp>
      <p:sp>
        <p:nvSpPr>
          <p:cNvPr id="3" name="Content Placeholder 2"/>
          <p:cNvSpPr>
            <a:spLocks noGrp="1"/>
          </p:cNvSpPr>
          <p:nvPr>
            <p:ph idx="1"/>
          </p:nvPr>
        </p:nvSpPr>
        <p:spPr>
          <a:xfrm>
            <a:off x="263470" y="2390476"/>
            <a:ext cx="11360259" cy="3688665"/>
          </a:xfrm>
        </p:spPr>
        <p:txBody>
          <a:bodyPr>
            <a:noAutofit/>
          </a:bodyPr>
          <a:lstStyle/>
          <a:p>
            <a:r>
              <a:rPr lang="en-US" sz="3600" b="1" baseline="30000" dirty="0"/>
              <a:t>23 </a:t>
            </a:r>
            <a:r>
              <a:rPr lang="en-US" sz="3600" dirty="0"/>
              <a:t>Be thou diligent to know the state of thy flocks, and look well to thy herds.</a:t>
            </a:r>
          </a:p>
          <a:p>
            <a:r>
              <a:rPr lang="en-US" sz="3600" b="1" baseline="30000" dirty="0"/>
              <a:t>24 </a:t>
            </a:r>
            <a:r>
              <a:rPr lang="en-US" sz="3600" dirty="0"/>
              <a:t>For riches are not for ever: and doth the crown endure to every generation?</a:t>
            </a:r>
          </a:p>
          <a:p>
            <a:r>
              <a:rPr lang="en-US" sz="3600" b="1" baseline="30000" dirty="0"/>
              <a:t>25 </a:t>
            </a:r>
            <a:r>
              <a:rPr lang="en-US" sz="3600" dirty="0"/>
              <a:t>The hay </a:t>
            </a:r>
            <a:r>
              <a:rPr lang="en-US" sz="3600" dirty="0" err="1"/>
              <a:t>appeareth</a:t>
            </a:r>
            <a:r>
              <a:rPr lang="en-US" sz="3600" dirty="0"/>
              <a:t>, and the tender grass </a:t>
            </a:r>
            <a:r>
              <a:rPr lang="en-US" sz="3600" dirty="0" err="1"/>
              <a:t>sheweth</a:t>
            </a:r>
            <a:r>
              <a:rPr lang="en-US" sz="3600" dirty="0"/>
              <a:t> itself, and herbs of the mountains are gathered.</a:t>
            </a:r>
          </a:p>
        </p:txBody>
      </p:sp>
      <p:sp>
        <p:nvSpPr>
          <p:cNvPr id="4" name="Slide Number Placeholder 3"/>
          <p:cNvSpPr>
            <a:spLocks noGrp="1"/>
          </p:cNvSpPr>
          <p:nvPr>
            <p:ph type="sldNum" sz="quarter" idx="12"/>
          </p:nvPr>
        </p:nvSpPr>
        <p:spPr/>
        <p:txBody>
          <a:bodyPr/>
          <a:lstStyle/>
          <a:p>
            <a:fld id="{6D22F896-40B5-4ADD-8801-0D06FADFA095}" type="slidenum">
              <a:rPr lang="en-US" smtClean="0"/>
              <a:t>102</a:t>
            </a:fld>
            <a:endParaRPr lang="en-US" dirty="0"/>
          </a:p>
        </p:txBody>
      </p:sp>
    </p:spTree>
    <p:extLst>
      <p:ext uri="{BB962C8B-B14F-4D97-AF65-F5344CB8AC3E}">
        <p14:creationId xmlns:p14="http://schemas.microsoft.com/office/powerpoint/2010/main" val="4131568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a:t>
            </a:r>
            <a:r>
              <a:rPr lang="en-US" dirty="0" smtClean="0"/>
              <a:t>Proverbs 27:26-27</a:t>
            </a:r>
            <a:endParaRPr lang="en-US" dirty="0"/>
          </a:p>
        </p:txBody>
      </p:sp>
      <p:sp>
        <p:nvSpPr>
          <p:cNvPr id="3" name="Content Placeholder 2"/>
          <p:cNvSpPr>
            <a:spLocks noGrp="1"/>
          </p:cNvSpPr>
          <p:nvPr>
            <p:ph idx="1"/>
          </p:nvPr>
        </p:nvSpPr>
        <p:spPr>
          <a:xfrm>
            <a:off x="263470" y="2390476"/>
            <a:ext cx="11360259" cy="3688665"/>
          </a:xfrm>
        </p:spPr>
        <p:txBody>
          <a:bodyPr>
            <a:noAutofit/>
          </a:bodyPr>
          <a:lstStyle/>
          <a:p>
            <a:r>
              <a:rPr lang="en-US" sz="3600" b="1" baseline="30000" dirty="0"/>
              <a:t>26 </a:t>
            </a:r>
            <a:r>
              <a:rPr lang="en-US" sz="3600" dirty="0"/>
              <a:t>The lambs are for thy clothing, and the goats are the price of the field.</a:t>
            </a:r>
          </a:p>
          <a:p>
            <a:r>
              <a:rPr lang="en-US" sz="3600" b="1" baseline="30000" dirty="0"/>
              <a:t>27 </a:t>
            </a:r>
            <a:r>
              <a:rPr lang="en-US" sz="3600" dirty="0"/>
              <a:t>And thou shalt have goats' milk enough for thy food, for the food of thy household, and for the maintenance for thy maidens.</a:t>
            </a:r>
          </a:p>
        </p:txBody>
      </p:sp>
      <p:sp>
        <p:nvSpPr>
          <p:cNvPr id="4" name="Slide Number Placeholder 3"/>
          <p:cNvSpPr>
            <a:spLocks noGrp="1"/>
          </p:cNvSpPr>
          <p:nvPr>
            <p:ph type="sldNum" sz="quarter" idx="12"/>
          </p:nvPr>
        </p:nvSpPr>
        <p:spPr/>
        <p:txBody>
          <a:bodyPr/>
          <a:lstStyle/>
          <a:p>
            <a:fld id="{6D22F896-40B5-4ADD-8801-0D06FADFA095}" type="slidenum">
              <a:rPr lang="en-US" smtClean="0"/>
              <a:t>103</a:t>
            </a:fld>
            <a:endParaRPr lang="en-US" dirty="0"/>
          </a:p>
        </p:txBody>
      </p:sp>
    </p:spTree>
    <p:extLst>
      <p:ext uri="{BB962C8B-B14F-4D97-AF65-F5344CB8AC3E}">
        <p14:creationId xmlns:p14="http://schemas.microsoft.com/office/powerpoint/2010/main" val="8690987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r>
              <a:rPr lang="en-US" sz="4800" dirty="0" smtClean="0"/>
              <a:t>… and Happy Sabbath!</a:t>
            </a:r>
            <a:endParaRPr lang="en-US" sz="4800" dirty="0"/>
          </a:p>
        </p:txBody>
      </p:sp>
    </p:spTree>
    <p:extLst>
      <p:ext uri="{BB962C8B-B14F-4D97-AF65-F5344CB8AC3E}">
        <p14:creationId xmlns:p14="http://schemas.microsoft.com/office/powerpoint/2010/main" val="106391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14:6-13</a:t>
            </a:r>
            <a:endParaRPr lang="en-US" dirty="0"/>
          </a:p>
        </p:txBody>
      </p:sp>
      <p:sp>
        <p:nvSpPr>
          <p:cNvPr id="3" name="Content Placeholder 2"/>
          <p:cNvSpPr>
            <a:spLocks noGrp="1"/>
          </p:cNvSpPr>
          <p:nvPr>
            <p:ph idx="1"/>
          </p:nvPr>
        </p:nvSpPr>
        <p:spPr>
          <a:xfrm>
            <a:off x="680322" y="2336873"/>
            <a:ext cx="6501314" cy="4413248"/>
          </a:xfrm>
        </p:spPr>
        <p:txBody>
          <a:bodyPr>
            <a:normAutofit fontScale="92500" lnSpcReduction="20000"/>
          </a:bodyPr>
          <a:lstStyle/>
          <a:p>
            <a:r>
              <a:rPr lang="en-US" sz="3200" b="1" baseline="30000" dirty="0"/>
              <a:t>6 </a:t>
            </a:r>
            <a:r>
              <a:rPr lang="en-US" sz="3200" dirty="0"/>
              <a:t>And I saw another angel fly in the midst of heaven, having the everlasting gospel to preach unto them that dwell on the earth, and to every nation, and kindred, and tongue, and people,</a:t>
            </a:r>
          </a:p>
          <a:p>
            <a:r>
              <a:rPr lang="en-US" sz="3200" b="1" baseline="30000" dirty="0"/>
              <a:t>7 </a:t>
            </a:r>
            <a:r>
              <a:rPr lang="en-US" sz="3200" dirty="0"/>
              <a:t>Saying with a loud voice, Fear God, and give glory to him; for the hour of his judgment is come: and worship him that made heaven, and earth, and the sea, and the fountains of waters.</a:t>
            </a:r>
          </a:p>
        </p:txBody>
      </p:sp>
      <p:sp>
        <p:nvSpPr>
          <p:cNvPr id="4" name="Slide Number Placeholder 3"/>
          <p:cNvSpPr>
            <a:spLocks noGrp="1"/>
          </p:cNvSpPr>
          <p:nvPr>
            <p:ph type="sldNum" sz="quarter" idx="12"/>
          </p:nvPr>
        </p:nvSpPr>
        <p:spPr/>
        <p:txBody>
          <a:bodyPr/>
          <a:lstStyle/>
          <a:p>
            <a:fld id="{6D22F896-40B5-4ADD-8801-0D06FADFA095}" type="slidenum">
              <a:rPr lang="en-US" smtClean="0"/>
              <a:t>11</a:t>
            </a:fld>
            <a:endParaRPr lang="en-US" dirty="0"/>
          </a:p>
        </p:txBody>
      </p:sp>
      <p:pic>
        <p:nvPicPr>
          <p:cNvPr id="10242" name="Picture 2" descr="THE BIBLE ECHO: The Three Angels' Mess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8756" y="2702995"/>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166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14:8-13</a:t>
            </a:r>
            <a:endParaRPr lang="en-US" dirty="0"/>
          </a:p>
        </p:txBody>
      </p:sp>
      <p:sp>
        <p:nvSpPr>
          <p:cNvPr id="3" name="Content Placeholder 2"/>
          <p:cNvSpPr>
            <a:spLocks noGrp="1"/>
          </p:cNvSpPr>
          <p:nvPr>
            <p:ph idx="1"/>
          </p:nvPr>
        </p:nvSpPr>
        <p:spPr>
          <a:xfrm>
            <a:off x="6102849" y="2352781"/>
            <a:ext cx="5291191" cy="4310009"/>
          </a:xfrm>
        </p:spPr>
        <p:txBody>
          <a:bodyPr>
            <a:normAutofit/>
          </a:bodyPr>
          <a:lstStyle/>
          <a:p>
            <a:r>
              <a:rPr lang="en-US" sz="3200" b="1" baseline="30000" dirty="0"/>
              <a:t>8 </a:t>
            </a:r>
            <a:r>
              <a:rPr lang="en-US" sz="3200" dirty="0"/>
              <a:t>And there followed another angel, saying, Babylon is fallen, is fallen, that great city, because she made all nations drink of the wine of the wrath of her fornication.</a:t>
            </a:r>
          </a:p>
        </p:txBody>
      </p:sp>
      <p:sp>
        <p:nvSpPr>
          <p:cNvPr id="4" name="Slide Number Placeholder 3"/>
          <p:cNvSpPr>
            <a:spLocks noGrp="1"/>
          </p:cNvSpPr>
          <p:nvPr>
            <p:ph type="sldNum" sz="quarter" idx="12"/>
          </p:nvPr>
        </p:nvSpPr>
        <p:spPr/>
        <p:txBody>
          <a:bodyPr/>
          <a:lstStyle/>
          <a:p>
            <a:fld id="{6D22F896-40B5-4ADD-8801-0D06FADFA095}" type="slidenum">
              <a:rPr lang="en-US" smtClean="0"/>
              <a:t>12</a:t>
            </a:fld>
            <a:endParaRPr lang="en-US" dirty="0"/>
          </a:p>
        </p:txBody>
      </p:sp>
      <p:pic>
        <p:nvPicPr>
          <p:cNvPr id="11266" name="Picture 2" descr="The fall of Antichrist's Babylon"/>
          <p:cNvPicPr>
            <a:picLocks noChangeAspect="1" noChangeArrowheads="1"/>
          </p:cNvPicPr>
          <p:nvPr/>
        </p:nvPicPr>
        <p:blipFill rotWithShape="1">
          <a:blip r:embed="rId2">
            <a:extLst>
              <a:ext uri="{28A0092B-C50C-407E-A947-70E740481C1C}">
                <a14:useLocalDpi xmlns:a14="http://schemas.microsoft.com/office/drawing/2010/main" val="0"/>
              </a:ext>
            </a:extLst>
          </a:blip>
          <a:srcRect l="199" t="-155" r="-199" b="7246"/>
          <a:stretch/>
        </p:blipFill>
        <p:spPr bwMode="auto">
          <a:xfrm>
            <a:off x="834434" y="2352782"/>
            <a:ext cx="5143202" cy="3820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46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14:9-13</a:t>
            </a:r>
            <a:endParaRPr lang="en-US" dirty="0"/>
          </a:p>
        </p:txBody>
      </p:sp>
      <p:sp>
        <p:nvSpPr>
          <p:cNvPr id="3" name="Content Placeholder 2"/>
          <p:cNvSpPr>
            <a:spLocks noGrp="1"/>
          </p:cNvSpPr>
          <p:nvPr>
            <p:ph idx="1"/>
          </p:nvPr>
        </p:nvSpPr>
        <p:spPr>
          <a:xfrm>
            <a:off x="226031" y="2167847"/>
            <a:ext cx="6760395" cy="4582274"/>
          </a:xfrm>
        </p:spPr>
        <p:txBody>
          <a:bodyPr>
            <a:normAutofit lnSpcReduction="10000"/>
          </a:bodyPr>
          <a:lstStyle/>
          <a:p>
            <a:r>
              <a:rPr lang="en-US" sz="2800" b="1" baseline="30000" dirty="0"/>
              <a:t>9 </a:t>
            </a:r>
            <a:r>
              <a:rPr lang="en-US" sz="2800" dirty="0"/>
              <a:t>And the third angel followed them, saying with a loud voice, If any man worship the beast and his image, and receive his mark in his forehead, or in his hand,</a:t>
            </a:r>
          </a:p>
          <a:p>
            <a:r>
              <a:rPr lang="en-US" sz="2800" b="1" baseline="30000" dirty="0"/>
              <a:t>10 </a:t>
            </a:r>
            <a:r>
              <a:rPr lang="en-US" sz="2800" dirty="0"/>
              <a:t>The same shall drink of the wine of the wrath of God, which is poured out without mixture into the cup of his indignation; and he shall be tormented with fire and brimstone in the presence of the holy angels, and in the presence of the Lamb:</a:t>
            </a:r>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pic>
        <p:nvPicPr>
          <p:cNvPr id="1026" name="Picture 2" descr="Mark Of The Beast - HopeofIsrael.net™ - תקות ישרא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152999" y="2575407"/>
            <a:ext cx="4730607" cy="3542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254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14:11-13</a:t>
            </a:r>
            <a:endParaRPr lang="en-US" dirty="0"/>
          </a:p>
        </p:txBody>
      </p:sp>
      <p:sp>
        <p:nvSpPr>
          <p:cNvPr id="3" name="Content Placeholder 2"/>
          <p:cNvSpPr>
            <a:spLocks noGrp="1"/>
          </p:cNvSpPr>
          <p:nvPr>
            <p:ph idx="1"/>
          </p:nvPr>
        </p:nvSpPr>
        <p:spPr>
          <a:xfrm>
            <a:off x="6102849" y="2352781"/>
            <a:ext cx="5291191" cy="4310009"/>
          </a:xfrm>
        </p:spPr>
        <p:txBody>
          <a:bodyPr>
            <a:normAutofit/>
          </a:bodyPr>
          <a:lstStyle/>
          <a:p>
            <a:r>
              <a:rPr lang="en-US" sz="3200" b="1" baseline="30000" dirty="0"/>
              <a:t>11 </a:t>
            </a:r>
            <a:r>
              <a:rPr lang="en-US" sz="3200" dirty="0"/>
              <a:t>And the smoke of their torment </a:t>
            </a:r>
            <a:r>
              <a:rPr lang="en-US" sz="3200" dirty="0" err="1"/>
              <a:t>ascendeth</a:t>
            </a:r>
            <a:r>
              <a:rPr lang="en-US" sz="3200" dirty="0"/>
              <a:t> up for ever and ever: and they have no rest day nor night, who worship the beast and his image, and whosoever </a:t>
            </a:r>
            <a:r>
              <a:rPr lang="en-US" sz="3200" dirty="0" err="1"/>
              <a:t>receiveth</a:t>
            </a:r>
            <a:r>
              <a:rPr lang="en-US" sz="3200" dirty="0"/>
              <a:t> the mark of his name.</a:t>
            </a:r>
          </a:p>
        </p:txBody>
      </p:sp>
      <p:sp>
        <p:nvSpPr>
          <p:cNvPr id="4" name="Slide Number Placeholder 3"/>
          <p:cNvSpPr>
            <a:spLocks noGrp="1"/>
          </p:cNvSpPr>
          <p:nvPr>
            <p:ph type="sldNum" sz="quarter" idx="12"/>
          </p:nvPr>
        </p:nvSpPr>
        <p:spPr/>
        <p:txBody>
          <a:bodyPr/>
          <a:lstStyle/>
          <a:p>
            <a:fld id="{6D22F896-40B5-4ADD-8801-0D06FADFA095}" type="slidenum">
              <a:rPr lang="en-US" smtClean="0"/>
              <a:t>14</a:t>
            </a:fld>
            <a:endParaRPr lang="en-US" dirty="0"/>
          </a:p>
        </p:txBody>
      </p:sp>
      <p:pic>
        <p:nvPicPr>
          <p:cNvPr id="2050" name="Picture 2" descr="Search For Bible Truths: Does Revelation 14:10, 11 Really Prove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438" y="2271012"/>
            <a:ext cx="5026187" cy="3772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132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14:12-13</a:t>
            </a:r>
            <a:endParaRPr lang="en-US" dirty="0"/>
          </a:p>
        </p:txBody>
      </p:sp>
      <p:sp>
        <p:nvSpPr>
          <p:cNvPr id="3" name="Content Placeholder 2"/>
          <p:cNvSpPr>
            <a:spLocks noGrp="1"/>
          </p:cNvSpPr>
          <p:nvPr>
            <p:ph idx="1"/>
          </p:nvPr>
        </p:nvSpPr>
        <p:spPr>
          <a:xfrm>
            <a:off x="226031" y="2167847"/>
            <a:ext cx="6411075" cy="4582274"/>
          </a:xfrm>
        </p:spPr>
        <p:txBody>
          <a:bodyPr>
            <a:normAutofit/>
          </a:bodyPr>
          <a:lstStyle/>
          <a:p>
            <a:r>
              <a:rPr lang="en-US" sz="2800" b="1" baseline="30000" dirty="0"/>
              <a:t>12 </a:t>
            </a:r>
            <a:r>
              <a:rPr lang="en-US" sz="2800" dirty="0"/>
              <a:t>Here is the patience of the saints: here are they that keep the commandments of God, and the faith of Jesus.</a:t>
            </a:r>
          </a:p>
          <a:p>
            <a:r>
              <a:rPr lang="en-US" sz="2800" b="1" baseline="30000" dirty="0"/>
              <a:t>13 </a:t>
            </a:r>
            <a:r>
              <a:rPr lang="en-US" sz="2800" dirty="0"/>
              <a:t>And I heard a voice from heaven saying unto me, Write, Blessed are the dead which die in the Lord from henceforth: Yea, </a:t>
            </a:r>
            <a:r>
              <a:rPr lang="en-US" sz="2800" dirty="0" err="1"/>
              <a:t>saith</a:t>
            </a:r>
            <a:r>
              <a:rPr lang="en-US" sz="2800" dirty="0"/>
              <a:t> the Spirit, that they may rest from their </a:t>
            </a:r>
            <a:r>
              <a:rPr lang="en-US" sz="2800" dirty="0" err="1"/>
              <a:t>labours</a:t>
            </a:r>
            <a:r>
              <a:rPr lang="en-US" sz="2800" dirty="0"/>
              <a:t>; and their works do follow them.</a:t>
            </a:r>
          </a:p>
        </p:txBody>
      </p:sp>
      <p:sp>
        <p:nvSpPr>
          <p:cNvPr id="4" name="Slide Number Placeholder 3"/>
          <p:cNvSpPr>
            <a:spLocks noGrp="1"/>
          </p:cNvSpPr>
          <p:nvPr>
            <p:ph type="sldNum" sz="quarter" idx="12"/>
          </p:nvPr>
        </p:nvSpPr>
        <p:spPr/>
        <p:txBody>
          <a:bodyPr/>
          <a:lstStyle/>
          <a:p>
            <a:fld id="{6D22F896-40B5-4ADD-8801-0D06FADFA095}" type="slidenum">
              <a:rPr lang="en-US" smtClean="0"/>
              <a:t>15</a:t>
            </a:fld>
            <a:endParaRPr lang="en-US" dirty="0"/>
          </a:p>
        </p:txBody>
      </p:sp>
      <p:pic>
        <p:nvPicPr>
          <p:cNvPr id="3074" name="Picture 2" descr="Three Angels Message In Verity Sermon - Medical Mission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9487" y="2670540"/>
            <a:ext cx="5365330" cy="3576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457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SDABC V.7 p.833</a:t>
            </a:r>
            <a:endParaRPr lang="en-US" dirty="0"/>
          </a:p>
        </p:txBody>
      </p:sp>
      <p:sp>
        <p:nvSpPr>
          <p:cNvPr id="3" name="Content Placeholder 2"/>
          <p:cNvSpPr>
            <a:spLocks noGrp="1"/>
          </p:cNvSpPr>
          <p:nvPr>
            <p:ph idx="1"/>
          </p:nvPr>
        </p:nvSpPr>
        <p:spPr>
          <a:xfrm>
            <a:off x="680321" y="2336872"/>
            <a:ext cx="9613861" cy="4074201"/>
          </a:xfrm>
        </p:spPr>
        <p:txBody>
          <a:bodyPr>
            <a:normAutofit lnSpcReduction="10000"/>
          </a:bodyPr>
          <a:lstStyle/>
          <a:p>
            <a:pPr marL="0" indent="0">
              <a:buNone/>
            </a:pPr>
            <a:r>
              <a:rPr lang="en-US" sz="3200" dirty="0" smtClean="0"/>
              <a:t>“Blessed </a:t>
            </a:r>
            <a:r>
              <a:rPr lang="en-US" sz="3200" dirty="0"/>
              <a:t>are the dead which die in the Lord from </a:t>
            </a:r>
            <a:r>
              <a:rPr lang="en-US" sz="3200" dirty="0" smtClean="0"/>
              <a:t>henceforth…”</a:t>
            </a:r>
          </a:p>
          <a:p>
            <a:pPr marL="0" indent="0">
              <a:buNone/>
            </a:pPr>
            <a:r>
              <a:rPr lang="en-US" sz="3200" dirty="0" smtClean="0"/>
              <a:t>This doubtless refers to the period of the three angels’ messages, which embraces the period of persecution by the beast and its image, when the boycott is imposed and the death penalty passed (see </a:t>
            </a:r>
            <a:r>
              <a:rPr lang="en-US" sz="3200" dirty="0" err="1" smtClean="0"/>
              <a:t>ch.</a:t>
            </a:r>
            <a:r>
              <a:rPr lang="en-US" sz="3200" dirty="0" smtClean="0"/>
              <a:t> 13:12-17). </a:t>
            </a:r>
            <a:r>
              <a:rPr lang="en-US" sz="3200" dirty="0"/>
              <a:t>Those who go to their graves in this period rest, as it were, a little moment until the indignation be </a:t>
            </a:r>
            <a:r>
              <a:rPr lang="en-US" sz="3200" dirty="0" err="1"/>
              <a:t>overpast</a:t>
            </a:r>
            <a:r>
              <a:rPr lang="en-US" sz="3200" dirty="0"/>
              <a:t>. </a:t>
            </a:r>
            <a:endParaRPr lang="en-US" sz="3200" dirty="0" smtClean="0"/>
          </a:p>
          <a:p>
            <a:pPr marL="0" indent="0">
              <a:buNone/>
            </a:pP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2019996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2921" y="67231"/>
            <a:ext cx="17930262" cy="6790770"/>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9679116" y="4649624"/>
              <a:ext cx="1655640" cy="167400"/>
            </p14:xfrm>
          </p:contentPart>
        </mc:Choice>
        <mc:Fallback xmlns="">
          <p:pic>
            <p:nvPicPr>
              <p:cNvPr id="4" name="Ink 3"/>
              <p:cNvPicPr/>
              <p:nvPr/>
            </p:nvPicPr>
            <p:blipFill>
              <a:blip r:embed="rId4"/>
              <a:stretch>
                <a:fillRect/>
              </a:stretch>
            </p:blipFill>
            <p:spPr>
              <a:xfrm>
                <a:off x="9624756" y="4502024"/>
                <a:ext cx="1779480" cy="449640"/>
              </a:xfrm>
              <a:prstGeom prst="rect">
                <a:avLst/>
              </a:prstGeom>
            </p:spPr>
          </p:pic>
        </mc:Fallback>
      </mc:AlternateContent>
    </p:spTree>
    <p:extLst>
      <p:ext uri="{BB962C8B-B14F-4D97-AF65-F5344CB8AC3E}">
        <p14:creationId xmlns:p14="http://schemas.microsoft.com/office/powerpoint/2010/main" val="2200987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938" y="-1"/>
            <a:ext cx="18276251" cy="6921807"/>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p14:cNvContentPartPr/>
              <p14:nvPr/>
            </p14:nvContentPartPr>
            <p14:xfrm>
              <a:off x="6837850" y="3124664"/>
              <a:ext cx="4388400" cy="3249360"/>
            </p14:xfrm>
          </p:contentPart>
        </mc:Choice>
        <mc:Fallback xmlns="">
          <p:pic>
            <p:nvPicPr>
              <p:cNvPr id="5" name="Ink 4"/>
              <p:cNvPicPr/>
              <p:nvPr/>
            </p:nvPicPr>
            <p:blipFill>
              <a:blip r:embed="rId4"/>
              <a:stretch>
                <a:fillRect/>
              </a:stretch>
            </p:blipFill>
            <p:spPr>
              <a:xfrm>
                <a:off x="6764410" y="2957624"/>
                <a:ext cx="4547520" cy="3580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p14:cNvContentPartPr/>
              <p14:nvPr/>
            </p14:nvContentPartPr>
            <p14:xfrm>
              <a:off x="8140690" y="4740344"/>
              <a:ext cx="1721880" cy="104760"/>
            </p14:xfrm>
          </p:contentPart>
        </mc:Choice>
        <mc:Fallback xmlns="">
          <p:pic>
            <p:nvPicPr>
              <p:cNvPr id="6" name="Ink 5"/>
              <p:cNvPicPr/>
              <p:nvPr/>
            </p:nvPicPr>
            <p:blipFill>
              <a:blip r:embed="rId6"/>
              <a:stretch>
                <a:fillRect/>
              </a:stretch>
            </p:blipFill>
            <p:spPr>
              <a:xfrm>
                <a:off x="8072650" y="4586624"/>
                <a:ext cx="1868400" cy="415800"/>
              </a:xfrm>
              <a:prstGeom prst="rect">
                <a:avLst/>
              </a:prstGeom>
            </p:spPr>
          </p:pic>
        </mc:Fallback>
      </mc:AlternateContent>
    </p:spTree>
    <p:extLst>
      <p:ext uri="{BB962C8B-B14F-4D97-AF65-F5344CB8AC3E}">
        <p14:creationId xmlns:p14="http://schemas.microsoft.com/office/powerpoint/2010/main" val="1985511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SDA Quarterly, Sunday March 5</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19</a:t>
            </a:fld>
            <a:endParaRPr lang="en-US" dirty="0"/>
          </a:p>
        </p:txBody>
      </p:sp>
      <p:pic>
        <p:nvPicPr>
          <p:cNvPr id="1034" name="Picture 10" descr="What's behind McDonald's effort to bring on more older work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150" y="3848099"/>
            <a:ext cx="4514850" cy="30099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Older People Want to Work, According to This New Study | NextTribe"/>
          <p:cNvPicPr>
            <a:picLocks noChangeAspect="1" noChangeArrowheads="1"/>
          </p:cNvPicPr>
          <p:nvPr/>
        </p:nvPicPr>
        <p:blipFill rotWithShape="1">
          <a:blip r:embed="rId3">
            <a:extLst>
              <a:ext uri="{28A0092B-C50C-407E-A947-70E740481C1C}">
                <a14:useLocalDpi xmlns:a14="http://schemas.microsoft.com/office/drawing/2010/main" val="0"/>
              </a:ext>
            </a:extLst>
          </a:blip>
          <a:srcRect l="15809" r="13304"/>
          <a:stretch/>
        </p:blipFill>
        <p:spPr bwMode="auto">
          <a:xfrm>
            <a:off x="4362012" y="3940132"/>
            <a:ext cx="3796049" cy="300520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eople Over 40 Should Only Work 3 Days a Week, Experts Say - Gotta Do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05254" y="3950552"/>
            <a:ext cx="5363506" cy="30099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a:srcRect l="5729" t="38460" r="6124" b="34415"/>
          <a:stretch/>
        </p:blipFill>
        <p:spPr>
          <a:xfrm>
            <a:off x="0" y="1982752"/>
            <a:ext cx="12192000" cy="1993149"/>
          </a:xfrm>
          <a:prstGeom prst="rect">
            <a:avLst/>
          </a:prstGeom>
        </p:spPr>
      </p:pic>
    </p:spTree>
    <p:extLst>
      <p:ext uri="{BB962C8B-B14F-4D97-AF65-F5344CB8AC3E}">
        <p14:creationId xmlns:p14="http://schemas.microsoft.com/office/powerpoint/2010/main" val="13931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Revelation 14:13</a:t>
            </a:r>
            <a:endParaRPr lang="en-US" dirty="0"/>
          </a:p>
        </p:txBody>
      </p:sp>
      <p:sp>
        <p:nvSpPr>
          <p:cNvPr id="3" name="Content Placeholder 2"/>
          <p:cNvSpPr>
            <a:spLocks noGrp="1"/>
          </p:cNvSpPr>
          <p:nvPr>
            <p:ph idx="1"/>
          </p:nvPr>
        </p:nvSpPr>
        <p:spPr/>
        <p:txBody>
          <a:bodyPr>
            <a:noAutofit/>
          </a:bodyPr>
          <a:lstStyle/>
          <a:p>
            <a:r>
              <a:rPr lang="en-US" sz="4400" b="1" baseline="30000" dirty="0"/>
              <a:t>13 </a:t>
            </a:r>
            <a:r>
              <a:rPr lang="en-US" sz="4400" dirty="0"/>
              <a:t>And I heard a voice from heaven saying unto me, Write, Blessed are the dead which die in the Lord from henceforth: Yea, </a:t>
            </a:r>
            <a:r>
              <a:rPr lang="en-US" sz="4400" dirty="0" err="1"/>
              <a:t>saith</a:t>
            </a:r>
            <a:r>
              <a:rPr lang="en-US" sz="4400" dirty="0"/>
              <a:t> the Spirit, that they may rest from their </a:t>
            </a:r>
            <a:r>
              <a:rPr lang="en-US" sz="4400" dirty="0" err="1"/>
              <a:t>labours</a:t>
            </a:r>
            <a:r>
              <a:rPr lang="en-US" sz="4400" dirty="0"/>
              <a:t>; and their works do follow them.</a:t>
            </a:r>
          </a:p>
        </p:txBody>
      </p:sp>
      <p:sp>
        <p:nvSpPr>
          <p:cNvPr id="4" name="Slide Number Placehold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658868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Context:  SDABC V.5 p.495</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It was late on Tuesday afternoon.  Jesus had spent the day teaching in the Temple courts, and had been assailed repeatedly by group after group of Jewish leaders.  Finally, in His last public discourse (</a:t>
            </a:r>
            <a:r>
              <a:rPr lang="en-US" sz="3200" dirty="0" err="1" smtClean="0"/>
              <a:t>ch.</a:t>
            </a:r>
            <a:r>
              <a:rPr lang="en-US" sz="3200" dirty="0" smtClean="0"/>
              <a:t> 23), He delineated in unmistakable terms the hypocritical character of these “blind guides” (v. 16) and then departed from the Temple courts forever.  </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3596238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Context:  SDABC V.5 p.495</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smtClean="0"/>
              <a:t>Leaving the Temple, Jesus and at least four of His disciples made a steep descent to the </a:t>
            </a:r>
            <a:r>
              <a:rPr lang="en-US" sz="3200" dirty="0" err="1" smtClean="0"/>
              <a:t>Kidron</a:t>
            </a:r>
            <a:r>
              <a:rPr lang="en-US" sz="3200" dirty="0" smtClean="0"/>
              <a:t> Valley, and ascended the slope of the Mount of Olives, which rises some 400 </a:t>
            </a:r>
            <a:r>
              <a:rPr lang="en-US" sz="3200" dirty="0" err="1" smtClean="0"/>
              <a:t>ft</a:t>
            </a:r>
            <a:r>
              <a:rPr lang="en-US" sz="3200" dirty="0" smtClean="0"/>
              <a:t> above the </a:t>
            </a:r>
            <a:r>
              <a:rPr lang="en-US" sz="3200" dirty="0" err="1" smtClean="0"/>
              <a:t>Kidron</a:t>
            </a:r>
            <a:r>
              <a:rPr lang="en-US" sz="3200" dirty="0" smtClean="0"/>
              <a:t> Valley.  Being about 300 </a:t>
            </a:r>
            <a:r>
              <a:rPr lang="en-US" sz="3200" dirty="0" err="1" smtClean="0"/>
              <a:t>ft</a:t>
            </a:r>
            <a:r>
              <a:rPr lang="en-US" sz="3200" dirty="0" smtClean="0"/>
              <a:t> higher than the Temple, the mountain provides a view of the Temple and the city.  </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573345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24:1-31</a:t>
            </a:r>
            <a:endParaRPr lang="en-US" dirty="0"/>
          </a:p>
        </p:txBody>
      </p:sp>
      <p:sp>
        <p:nvSpPr>
          <p:cNvPr id="3" name="Content Placeholder 2"/>
          <p:cNvSpPr>
            <a:spLocks noGrp="1"/>
          </p:cNvSpPr>
          <p:nvPr>
            <p:ph idx="1"/>
          </p:nvPr>
        </p:nvSpPr>
        <p:spPr>
          <a:xfrm>
            <a:off x="4757351" y="2336872"/>
            <a:ext cx="6783860" cy="4026857"/>
          </a:xfrm>
        </p:spPr>
        <p:txBody>
          <a:bodyPr>
            <a:noAutofit/>
          </a:bodyPr>
          <a:lstStyle/>
          <a:p>
            <a:r>
              <a:rPr lang="en-US" sz="3200" b="1" dirty="0"/>
              <a:t>24 </a:t>
            </a:r>
            <a:r>
              <a:rPr lang="en-US" sz="3200" dirty="0"/>
              <a:t>And Jesus went out, and departed from the temple: and his disciples came to him for to shew him the buildings of the temple.</a:t>
            </a:r>
          </a:p>
          <a:p>
            <a:r>
              <a:rPr lang="en-US" sz="3200" b="1" baseline="30000" dirty="0"/>
              <a:t>2 </a:t>
            </a:r>
            <a:r>
              <a:rPr lang="en-US" sz="3200" dirty="0"/>
              <a:t>And Jesus said unto them, See ye not all these things? verily I say unto you, There shall not be left here one stone upon another, that shall not be thrown down</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22</a:t>
            </a:fld>
            <a:endParaRPr lang="en-US" dirty="0"/>
          </a:p>
        </p:txBody>
      </p:sp>
      <p:pic>
        <p:nvPicPr>
          <p:cNvPr id="6148" name="Picture 4" descr="As Jesus was sitting on the Mount of Olives opposite the temple, Peter, James, John and Andrew asked, ‘Tell us, when will these things happen? And what signs will there be that these things are about to take place?’ – Slid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51" y="2635799"/>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081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24:3-31</a:t>
            </a:r>
            <a:endParaRPr lang="en-US" dirty="0"/>
          </a:p>
        </p:txBody>
      </p:sp>
      <p:sp>
        <p:nvSpPr>
          <p:cNvPr id="3" name="Content Placeholder 2"/>
          <p:cNvSpPr>
            <a:spLocks noGrp="1"/>
          </p:cNvSpPr>
          <p:nvPr>
            <p:ph idx="1"/>
          </p:nvPr>
        </p:nvSpPr>
        <p:spPr>
          <a:xfrm>
            <a:off x="308919" y="2100649"/>
            <a:ext cx="6128951" cy="4571999"/>
          </a:xfrm>
        </p:spPr>
        <p:txBody>
          <a:bodyPr>
            <a:normAutofit lnSpcReduction="10000"/>
          </a:bodyPr>
          <a:lstStyle/>
          <a:p>
            <a:r>
              <a:rPr lang="en-US" sz="3200" b="1" baseline="30000" dirty="0"/>
              <a:t>3 </a:t>
            </a:r>
            <a:r>
              <a:rPr lang="en-US" sz="3200" dirty="0"/>
              <a:t>And as he sat upon the mount of Olives, the disciples came unto him privately, saying, Tell us, when shall these things be? and what shall be the sign of thy coming, and of the end of the world?</a:t>
            </a:r>
          </a:p>
          <a:p>
            <a:r>
              <a:rPr lang="en-US" sz="3200" b="1" baseline="30000" dirty="0"/>
              <a:t>4 </a:t>
            </a:r>
            <a:r>
              <a:rPr lang="en-US" sz="3200" dirty="0"/>
              <a:t>And Jesus answered and said unto them, Take heed that no man deceive you.</a:t>
            </a:r>
          </a:p>
        </p:txBody>
      </p:sp>
      <p:sp>
        <p:nvSpPr>
          <p:cNvPr id="4" name="Slide Number Placeholder 3"/>
          <p:cNvSpPr>
            <a:spLocks noGrp="1"/>
          </p:cNvSpPr>
          <p:nvPr>
            <p:ph type="sldNum" sz="quarter" idx="12"/>
          </p:nvPr>
        </p:nvSpPr>
        <p:spPr/>
        <p:txBody>
          <a:bodyPr/>
          <a:lstStyle/>
          <a:p>
            <a:fld id="{6D22F896-40B5-4ADD-8801-0D06FADFA095}" type="slidenum">
              <a:rPr lang="en-US" smtClean="0"/>
              <a:t>23</a:t>
            </a:fld>
            <a:endParaRPr lang="en-US" dirty="0"/>
          </a:p>
        </p:txBody>
      </p:sp>
      <p:pic>
        <p:nvPicPr>
          <p:cNvPr id="8196" name="Picture 4" descr="Jesus answered, ‘Don’t be deceived for many imposters will come in my name, claiming to be the Messiah.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7870" y="2415745"/>
            <a:ext cx="5255738" cy="394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124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24:5-31</a:t>
            </a:r>
            <a:endParaRPr lang="en-US" dirty="0"/>
          </a:p>
        </p:txBody>
      </p:sp>
      <p:sp>
        <p:nvSpPr>
          <p:cNvPr id="3" name="Content Placeholder 2"/>
          <p:cNvSpPr>
            <a:spLocks noGrp="1"/>
          </p:cNvSpPr>
          <p:nvPr>
            <p:ph idx="1"/>
          </p:nvPr>
        </p:nvSpPr>
        <p:spPr>
          <a:xfrm>
            <a:off x="5461685" y="2336872"/>
            <a:ext cx="6079525" cy="4026857"/>
          </a:xfrm>
        </p:spPr>
        <p:txBody>
          <a:bodyPr>
            <a:noAutofit/>
          </a:bodyPr>
          <a:lstStyle/>
          <a:p>
            <a:r>
              <a:rPr lang="en-US" sz="3200" b="1" baseline="30000" dirty="0"/>
              <a:t>5 </a:t>
            </a:r>
            <a:r>
              <a:rPr lang="en-US" sz="3200" dirty="0"/>
              <a:t>For many shall come in my name, saying, I am Christ; and shall deceive many.</a:t>
            </a:r>
          </a:p>
          <a:p>
            <a:r>
              <a:rPr lang="en-US" sz="3200" b="1" baseline="30000" dirty="0"/>
              <a:t>6 </a:t>
            </a:r>
            <a:r>
              <a:rPr lang="en-US" sz="3200" dirty="0"/>
              <a:t>And ye shall hear of wars and </a:t>
            </a:r>
            <a:r>
              <a:rPr lang="en-US" sz="3200" dirty="0" err="1"/>
              <a:t>rumours</a:t>
            </a:r>
            <a:r>
              <a:rPr lang="en-US" sz="3200" dirty="0"/>
              <a:t> of wars: see that ye be not troubled: for all these things must come to pass, but the end is not yet.</a:t>
            </a:r>
          </a:p>
        </p:txBody>
      </p:sp>
      <p:sp>
        <p:nvSpPr>
          <p:cNvPr id="4" name="Slide Number Placeholder 3"/>
          <p:cNvSpPr>
            <a:spLocks noGrp="1"/>
          </p:cNvSpPr>
          <p:nvPr>
            <p:ph type="sldNum" sz="quarter" idx="12"/>
          </p:nvPr>
        </p:nvSpPr>
        <p:spPr/>
        <p:txBody>
          <a:bodyPr/>
          <a:lstStyle/>
          <a:p>
            <a:fld id="{6D22F896-40B5-4ADD-8801-0D06FADFA095}" type="slidenum">
              <a:rPr lang="en-US" smtClean="0"/>
              <a:t>24</a:t>
            </a:fld>
            <a:endParaRPr lang="en-US" dirty="0"/>
          </a:p>
        </p:txBody>
      </p:sp>
      <p:pic>
        <p:nvPicPr>
          <p:cNvPr id="9218" name="Picture 2" descr="‘When you hear of wars and rumours of wars, do not be alarmed. Nation will rise against nation, and kingdom against kingdom. – Slid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289" y="2336872"/>
            <a:ext cx="5281396" cy="3961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893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24:7-31</a:t>
            </a:r>
            <a:endParaRPr lang="en-US" dirty="0"/>
          </a:p>
        </p:txBody>
      </p:sp>
      <p:sp>
        <p:nvSpPr>
          <p:cNvPr id="3" name="Content Placeholder 2"/>
          <p:cNvSpPr>
            <a:spLocks noGrp="1"/>
          </p:cNvSpPr>
          <p:nvPr>
            <p:ph idx="1"/>
          </p:nvPr>
        </p:nvSpPr>
        <p:spPr>
          <a:xfrm>
            <a:off x="680321" y="2100649"/>
            <a:ext cx="5387546" cy="4571999"/>
          </a:xfrm>
        </p:spPr>
        <p:txBody>
          <a:bodyPr>
            <a:normAutofit/>
          </a:bodyPr>
          <a:lstStyle/>
          <a:p>
            <a:r>
              <a:rPr lang="en-US" sz="3200" b="1" baseline="30000" dirty="0"/>
              <a:t>7 </a:t>
            </a:r>
            <a:r>
              <a:rPr lang="en-US" sz="3200" dirty="0"/>
              <a:t>For nation shall rise against nation, and kingdom against kingdom: and there shall be famines, and pestilences, and earthquakes, in divers places.</a:t>
            </a:r>
          </a:p>
          <a:p>
            <a:r>
              <a:rPr lang="en-US" sz="3200" b="1" baseline="30000" dirty="0"/>
              <a:t>8 </a:t>
            </a:r>
            <a:r>
              <a:rPr lang="en-US" sz="3200" dirty="0"/>
              <a:t>All these are the beginning of sorrows.</a:t>
            </a:r>
          </a:p>
        </p:txBody>
      </p:sp>
      <p:sp>
        <p:nvSpPr>
          <p:cNvPr id="4" name="Slide Number Placeholder 3"/>
          <p:cNvSpPr>
            <a:spLocks noGrp="1"/>
          </p:cNvSpPr>
          <p:nvPr>
            <p:ph type="sldNum" sz="quarter" idx="12"/>
          </p:nvPr>
        </p:nvSpPr>
        <p:spPr/>
        <p:txBody>
          <a:bodyPr/>
          <a:lstStyle/>
          <a:p>
            <a:fld id="{6D22F896-40B5-4ADD-8801-0D06FADFA095}" type="slidenum">
              <a:rPr lang="en-US" smtClean="0"/>
              <a:t>25</a:t>
            </a:fld>
            <a:endParaRPr lang="en-US" dirty="0"/>
          </a:p>
        </p:txBody>
      </p:sp>
      <p:pic>
        <p:nvPicPr>
          <p:cNvPr id="10242" name="Picture 2" descr="‘There will be great earthquakes, and famines in many lands, and epidemics, and terrifying things happening in the heavens.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7867" y="2279821"/>
            <a:ext cx="5618204" cy="4213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60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24:9-31</a:t>
            </a:r>
            <a:endParaRPr lang="en-US" dirty="0"/>
          </a:p>
        </p:txBody>
      </p:sp>
      <p:sp>
        <p:nvSpPr>
          <p:cNvPr id="3" name="Content Placeholder 2"/>
          <p:cNvSpPr>
            <a:spLocks noGrp="1"/>
          </p:cNvSpPr>
          <p:nvPr>
            <p:ph idx="1"/>
          </p:nvPr>
        </p:nvSpPr>
        <p:spPr>
          <a:xfrm>
            <a:off x="5461685" y="2336872"/>
            <a:ext cx="6079525" cy="4026857"/>
          </a:xfrm>
        </p:spPr>
        <p:txBody>
          <a:bodyPr>
            <a:noAutofit/>
          </a:bodyPr>
          <a:lstStyle/>
          <a:p>
            <a:r>
              <a:rPr lang="en-US" sz="3200" b="1" baseline="30000" dirty="0"/>
              <a:t>9 </a:t>
            </a:r>
            <a:r>
              <a:rPr lang="en-US" sz="3200" dirty="0"/>
              <a:t>Then shall they deliver you up to be afflicted, and shall kill you: and ye shall be hated of all nations for my name's sake.</a:t>
            </a:r>
          </a:p>
          <a:p>
            <a:r>
              <a:rPr lang="en-US" sz="3200" b="1" baseline="30000" dirty="0"/>
              <a:t>10 </a:t>
            </a:r>
            <a:r>
              <a:rPr lang="en-US" sz="3200" dirty="0"/>
              <a:t>And then shall many be offended, and shall betray one another, and shall hate one another</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26</a:t>
            </a:fld>
            <a:endParaRPr lang="en-US" dirty="0"/>
          </a:p>
        </p:txBody>
      </p:sp>
      <p:pic>
        <p:nvPicPr>
          <p:cNvPr id="11266" name="Picture 2" descr="‘You will be handed over to be persecuted and be hated because of me. Many will turn away from the faith and will betray and hate each other. The love of most will grow cold, but the one who stands firm to the end will be saved.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 y="2448083"/>
            <a:ext cx="5369141" cy="4026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356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24:11-51</a:t>
            </a:r>
            <a:endParaRPr lang="en-US" dirty="0"/>
          </a:p>
        </p:txBody>
      </p:sp>
      <p:sp>
        <p:nvSpPr>
          <p:cNvPr id="3" name="Content Placeholder 2"/>
          <p:cNvSpPr>
            <a:spLocks noGrp="1"/>
          </p:cNvSpPr>
          <p:nvPr>
            <p:ph idx="1"/>
          </p:nvPr>
        </p:nvSpPr>
        <p:spPr>
          <a:xfrm>
            <a:off x="680321" y="2100649"/>
            <a:ext cx="5387546" cy="4571999"/>
          </a:xfrm>
        </p:spPr>
        <p:txBody>
          <a:bodyPr>
            <a:normAutofit/>
          </a:bodyPr>
          <a:lstStyle/>
          <a:p>
            <a:r>
              <a:rPr lang="en-US" sz="3200" b="1" baseline="30000" dirty="0"/>
              <a:t>11 </a:t>
            </a:r>
            <a:r>
              <a:rPr lang="en-US" sz="3200" dirty="0"/>
              <a:t>And many false prophets shall rise, and shall deceive many.</a:t>
            </a:r>
          </a:p>
          <a:p>
            <a:r>
              <a:rPr lang="en-US" sz="3200" b="1" baseline="30000" dirty="0"/>
              <a:t>12 </a:t>
            </a:r>
            <a:r>
              <a:rPr lang="en-US" sz="3200" dirty="0"/>
              <a:t>And because iniquity shall abound, the love of many shall wax cold</a:t>
            </a:r>
            <a:r>
              <a:rPr lang="en-US" sz="3200" dirty="0" smtClean="0"/>
              <a:t>.</a:t>
            </a:r>
          </a:p>
          <a:p>
            <a:r>
              <a:rPr lang="en-US" sz="3200" b="1" baseline="30000" dirty="0" smtClean="0"/>
              <a:t>13 </a:t>
            </a:r>
            <a:r>
              <a:rPr lang="en-US" sz="3200" dirty="0" smtClean="0"/>
              <a:t>But he that shall endure unto the end, the same shall be saved.</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27</a:t>
            </a:fld>
            <a:endParaRPr lang="en-US" dirty="0"/>
          </a:p>
        </p:txBody>
      </p:sp>
      <p:pic>
        <p:nvPicPr>
          <p:cNvPr id="12292" name="Picture 4" descr="‘Don’t worry how you will defend yourselves. I will give you words and wisdom that none of your enemies will be able to resist or contradict. – Slid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3380" y="2270854"/>
            <a:ext cx="5556020" cy="4167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053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24:14-31</a:t>
            </a:r>
            <a:endParaRPr lang="en-US" dirty="0"/>
          </a:p>
        </p:txBody>
      </p:sp>
      <p:sp>
        <p:nvSpPr>
          <p:cNvPr id="3" name="Content Placeholder 2"/>
          <p:cNvSpPr>
            <a:spLocks noGrp="1"/>
          </p:cNvSpPr>
          <p:nvPr>
            <p:ph idx="1"/>
          </p:nvPr>
        </p:nvSpPr>
        <p:spPr>
          <a:xfrm>
            <a:off x="5288692" y="2336872"/>
            <a:ext cx="6594914" cy="4162782"/>
          </a:xfrm>
        </p:spPr>
        <p:txBody>
          <a:bodyPr>
            <a:noAutofit/>
          </a:bodyPr>
          <a:lstStyle/>
          <a:p>
            <a:r>
              <a:rPr lang="en-US" sz="3200" b="1" baseline="30000" dirty="0"/>
              <a:t>14 </a:t>
            </a:r>
            <a:r>
              <a:rPr lang="en-US" sz="3200" dirty="0"/>
              <a:t>And this gospel of the kingdom shall be preached in all the world for a witness unto all nations; and then shall the end come.</a:t>
            </a:r>
          </a:p>
          <a:p>
            <a:r>
              <a:rPr lang="en-US" sz="3200" b="1" baseline="30000" dirty="0"/>
              <a:t>15 </a:t>
            </a:r>
            <a:r>
              <a:rPr lang="en-US" sz="3200" dirty="0"/>
              <a:t>When ye therefore shall see the abomination of desolation, spoken of by Daniel the prophet, stand in the holy place, (whoso </a:t>
            </a:r>
            <a:r>
              <a:rPr lang="en-US" sz="3200" dirty="0" err="1"/>
              <a:t>readeth</a:t>
            </a:r>
            <a:r>
              <a:rPr lang="en-US" sz="3200" dirty="0"/>
              <a:t>, let him understand:)</a:t>
            </a:r>
          </a:p>
        </p:txBody>
      </p:sp>
      <p:sp>
        <p:nvSpPr>
          <p:cNvPr id="4" name="Slide Number Placeholder 3"/>
          <p:cNvSpPr>
            <a:spLocks noGrp="1"/>
          </p:cNvSpPr>
          <p:nvPr>
            <p:ph type="sldNum" sz="quarter" idx="12"/>
          </p:nvPr>
        </p:nvSpPr>
        <p:spPr/>
        <p:txBody>
          <a:bodyPr/>
          <a:lstStyle/>
          <a:p>
            <a:fld id="{6D22F896-40B5-4ADD-8801-0D06FADFA095}" type="slidenum">
              <a:rPr lang="en-US" smtClean="0"/>
              <a:t>28</a:t>
            </a:fld>
            <a:endParaRPr lang="en-US" dirty="0"/>
          </a:p>
        </p:txBody>
      </p:sp>
      <p:pic>
        <p:nvPicPr>
          <p:cNvPr id="13314" name="Picture 2" descr="‘Stand firm, and you will win life. The gospel will be preached in the whole world as a testimony to all nations, and then the end will come.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734" y="2336872"/>
            <a:ext cx="5154958" cy="3866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33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a:xfrm>
            <a:off x="132143" y="682037"/>
            <a:ext cx="6416938" cy="1223319"/>
          </a:xfrm>
          <a:prstGeom prst="horizontalScroll">
            <a:avLst/>
          </a:prstGeom>
          <a:blipFill>
            <a:blip r:embed="rId2"/>
            <a:tile tx="0" ty="0" sx="100000" sy="100000" flip="none" algn="tl"/>
          </a:blipFill>
          <a:ln>
            <a:solidFill>
              <a:srgbClr val="875A2D"/>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bg2">
                    <a:lumMod val="75000"/>
                  </a:schemeClr>
                </a:solidFill>
              </a:rPr>
              <a:t>Abominable: Daniel 9:27</a:t>
            </a:r>
            <a:endParaRPr lang="en-US" dirty="0">
              <a:solidFill>
                <a:schemeClr val="bg2">
                  <a:lumMod val="75000"/>
                </a:schemeClr>
              </a:solidFill>
            </a:endParaRPr>
          </a:p>
        </p:txBody>
      </p:sp>
      <p:sp>
        <p:nvSpPr>
          <p:cNvPr id="3" name="Content Placeholder 2"/>
          <p:cNvSpPr>
            <a:spLocks noGrp="1"/>
          </p:cNvSpPr>
          <p:nvPr>
            <p:ph idx="1"/>
          </p:nvPr>
        </p:nvSpPr>
        <p:spPr/>
        <p:txBody>
          <a:bodyPr>
            <a:normAutofit/>
          </a:bodyPr>
          <a:lstStyle/>
          <a:p>
            <a:r>
              <a:rPr lang="en-US" sz="3200" b="1" baseline="30000" dirty="0"/>
              <a:t>27 </a:t>
            </a:r>
            <a:r>
              <a:rPr lang="en-US" sz="3200" dirty="0"/>
              <a:t>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p>
        </p:txBody>
      </p:sp>
      <p:sp>
        <p:nvSpPr>
          <p:cNvPr id="4" name="Slide Number Placehold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3258204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13:11-18</a:t>
            </a:r>
            <a:endParaRPr lang="en-US" dirty="0"/>
          </a:p>
        </p:txBody>
      </p:sp>
      <p:sp>
        <p:nvSpPr>
          <p:cNvPr id="3" name="Content Placeholder 2"/>
          <p:cNvSpPr>
            <a:spLocks noGrp="1"/>
          </p:cNvSpPr>
          <p:nvPr>
            <p:ph idx="1"/>
          </p:nvPr>
        </p:nvSpPr>
        <p:spPr>
          <a:xfrm>
            <a:off x="680321" y="2095928"/>
            <a:ext cx="6172541" cy="4654193"/>
          </a:xfrm>
        </p:spPr>
        <p:txBody>
          <a:bodyPr>
            <a:normAutofit lnSpcReduction="10000"/>
          </a:bodyPr>
          <a:lstStyle/>
          <a:p>
            <a:r>
              <a:rPr lang="en-US" sz="3200" b="1" baseline="30000" dirty="0"/>
              <a:t>11 </a:t>
            </a:r>
            <a:r>
              <a:rPr lang="en-US" sz="3200" dirty="0"/>
              <a:t>And I beheld another beast coming up out of the earth; and he had two horns like a lamb, and he </a:t>
            </a:r>
            <a:r>
              <a:rPr lang="en-US" sz="3200" dirty="0" err="1"/>
              <a:t>spake</a:t>
            </a:r>
            <a:r>
              <a:rPr lang="en-US" sz="3200" dirty="0"/>
              <a:t> as a dragon.</a:t>
            </a:r>
          </a:p>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3</a:t>
            </a:fld>
            <a:endParaRPr lang="en-US" dirty="0"/>
          </a:p>
        </p:txBody>
      </p:sp>
      <p:pic>
        <p:nvPicPr>
          <p:cNvPr id="2050" name="Picture 2" descr="The Last Crisis: Signs of the Image to the Be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2862" y="2336873"/>
            <a:ext cx="5339137" cy="4006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388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30</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2921" y="67231"/>
            <a:ext cx="17930262" cy="6790770"/>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9679116" y="4649624"/>
              <a:ext cx="1655640" cy="167400"/>
            </p14:xfrm>
          </p:contentPart>
        </mc:Choice>
        <mc:Fallback xmlns="">
          <p:pic>
            <p:nvPicPr>
              <p:cNvPr id="4" name="Ink 3"/>
              <p:cNvPicPr/>
              <p:nvPr/>
            </p:nvPicPr>
            <p:blipFill>
              <a:blip r:embed="rId4"/>
              <a:stretch>
                <a:fillRect/>
              </a:stretch>
            </p:blipFill>
            <p:spPr>
              <a:xfrm>
                <a:off x="9624756" y="4502024"/>
                <a:ext cx="1779480" cy="449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4205316" y="3882464"/>
              <a:ext cx="2290680" cy="2207160"/>
            </p14:xfrm>
          </p:contentPart>
        </mc:Choice>
        <mc:Fallback xmlns="">
          <p:pic>
            <p:nvPicPr>
              <p:cNvPr id="5" name="Ink 4"/>
              <p:cNvPicPr/>
              <p:nvPr/>
            </p:nvPicPr>
            <p:blipFill>
              <a:blip r:embed="rId6"/>
              <a:stretch>
                <a:fillRect/>
              </a:stretch>
            </p:blipFill>
            <p:spPr>
              <a:xfrm>
                <a:off x="4125036" y="3792104"/>
                <a:ext cx="2453040" cy="2468520"/>
              </a:xfrm>
              <a:prstGeom prst="rect">
                <a:avLst/>
              </a:prstGeom>
            </p:spPr>
          </p:pic>
        </mc:Fallback>
      </mc:AlternateContent>
    </p:spTree>
    <p:extLst>
      <p:ext uri="{BB962C8B-B14F-4D97-AF65-F5344CB8AC3E}">
        <p14:creationId xmlns:p14="http://schemas.microsoft.com/office/powerpoint/2010/main" val="3461749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a:xfrm>
            <a:off x="132143" y="682037"/>
            <a:ext cx="6997706" cy="1223319"/>
          </a:xfrm>
          <a:prstGeom prst="horizontalScroll">
            <a:avLst/>
          </a:prstGeom>
          <a:blipFill>
            <a:blip r:embed="rId2"/>
            <a:tile tx="0" ty="0" sx="100000" sy="100000" flip="none" algn="tl"/>
          </a:blipFill>
          <a:ln>
            <a:solidFill>
              <a:srgbClr val="875A2D"/>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bg2">
                    <a:lumMod val="75000"/>
                  </a:schemeClr>
                </a:solidFill>
              </a:rPr>
              <a:t>Abominable: Daniel 11:30-32</a:t>
            </a:r>
            <a:endParaRPr lang="en-US" dirty="0">
              <a:solidFill>
                <a:schemeClr val="bg2">
                  <a:lumMod val="75000"/>
                </a:schemeClr>
              </a:solidFill>
            </a:endParaRPr>
          </a:p>
        </p:txBody>
      </p:sp>
      <p:sp>
        <p:nvSpPr>
          <p:cNvPr id="3" name="Content Placeholder 2"/>
          <p:cNvSpPr>
            <a:spLocks noGrp="1"/>
          </p:cNvSpPr>
          <p:nvPr>
            <p:ph idx="1"/>
          </p:nvPr>
        </p:nvSpPr>
        <p:spPr>
          <a:xfrm>
            <a:off x="680321" y="2336873"/>
            <a:ext cx="11203285" cy="4311062"/>
          </a:xfrm>
        </p:spPr>
        <p:txBody>
          <a:bodyPr>
            <a:normAutofit fontScale="92500" lnSpcReduction="10000"/>
          </a:bodyPr>
          <a:lstStyle/>
          <a:p>
            <a:r>
              <a:rPr lang="en-US" sz="3200" b="1" baseline="30000" dirty="0"/>
              <a:t>30 </a:t>
            </a:r>
            <a:r>
              <a:rPr lang="en-US" sz="3200" dirty="0"/>
              <a:t>For the ships of </a:t>
            </a:r>
            <a:r>
              <a:rPr lang="en-US" sz="3200" dirty="0" err="1"/>
              <a:t>Chittim</a:t>
            </a:r>
            <a:r>
              <a:rPr lang="en-US" sz="3200" dirty="0"/>
              <a:t> shall come against him: therefore he shall be grieved, and return, and have indignation against the holy covenant: so shall he do; he shall even return, and have intelligence with them that forsake the holy covenant.</a:t>
            </a:r>
          </a:p>
          <a:p>
            <a:r>
              <a:rPr lang="en-US" sz="3200" b="1" baseline="30000" dirty="0"/>
              <a:t>31 </a:t>
            </a:r>
            <a:r>
              <a:rPr lang="en-US" sz="3200" dirty="0"/>
              <a:t>And arms shall stand on his part, and they shall pollute the sanctuary of strength, and shall take away the daily sacrifice, and they shall place the abomination that </a:t>
            </a:r>
            <a:r>
              <a:rPr lang="en-US" sz="3200" dirty="0" err="1"/>
              <a:t>maketh</a:t>
            </a:r>
            <a:r>
              <a:rPr lang="en-US" sz="3200" dirty="0"/>
              <a:t> desolate.</a:t>
            </a:r>
          </a:p>
          <a:p>
            <a:r>
              <a:rPr lang="en-US" sz="3200" b="1" baseline="30000" dirty="0"/>
              <a:t>32 </a:t>
            </a:r>
            <a:r>
              <a:rPr lang="en-US" sz="3200" dirty="0"/>
              <a:t>And such as do wickedly against the covenant shall he corrupt by flatteries: but the people that do know their God shall be strong, and do exploits.</a:t>
            </a:r>
          </a:p>
        </p:txBody>
      </p:sp>
      <p:sp>
        <p:nvSpPr>
          <p:cNvPr id="4" name="Slide Number Placehold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2144321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132143" y="682037"/>
            <a:ext cx="6997706" cy="1223319"/>
          </a:xfrm>
          <a:prstGeom prst="horizontalScroll">
            <a:avLst/>
          </a:prstGeom>
          <a:blipFill>
            <a:blip r:embed="rId2"/>
            <a:tile tx="0" ty="0" sx="100000" sy="100000" flip="none" algn="tl"/>
          </a:blipFill>
          <a:ln>
            <a:solidFill>
              <a:srgbClr val="875A2D"/>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bg2">
                    <a:lumMod val="75000"/>
                  </a:schemeClr>
                </a:solidFill>
              </a:rPr>
              <a:t>Abominable: Daniel 12:9-11</a:t>
            </a:r>
            <a:endParaRPr lang="en-US" dirty="0">
              <a:solidFill>
                <a:schemeClr val="bg2">
                  <a:lumMod val="75000"/>
                </a:schemeClr>
              </a:solidFill>
            </a:endParaRPr>
          </a:p>
        </p:txBody>
      </p:sp>
      <p:sp>
        <p:nvSpPr>
          <p:cNvPr id="3" name="Content Placeholder 2"/>
          <p:cNvSpPr>
            <a:spLocks noGrp="1"/>
          </p:cNvSpPr>
          <p:nvPr>
            <p:ph idx="1"/>
          </p:nvPr>
        </p:nvSpPr>
        <p:spPr>
          <a:xfrm>
            <a:off x="680321" y="2336873"/>
            <a:ext cx="11203285" cy="4311062"/>
          </a:xfrm>
        </p:spPr>
        <p:txBody>
          <a:bodyPr>
            <a:normAutofit/>
          </a:bodyPr>
          <a:lstStyle/>
          <a:p>
            <a:r>
              <a:rPr lang="en-US" sz="3200" b="1" baseline="30000" dirty="0"/>
              <a:t>9 </a:t>
            </a:r>
            <a:r>
              <a:rPr lang="en-US" sz="3200" dirty="0"/>
              <a:t>And he said, Go thy way, Daniel: for the words are closed up and sealed till the time of the end.</a:t>
            </a:r>
          </a:p>
          <a:p>
            <a:r>
              <a:rPr lang="en-US" sz="3200" b="1" baseline="30000" dirty="0"/>
              <a:t>10 </a:t>
            </a:r>
            <a:r>
              <a:rPr lang="en-US" sz="3200" dirty="0"/>
              <a:t>Many shall be purified, and made white, and tried; but the wicked shall do wickedly: and none of the wicked shall understand; but the wise shall understand.</a:t>
            </a:r>
          </a:p>
          <a:p>
            <a:r>
              <a:rPr lang="en-US" sz="3200" b="1" baseline="30000" dirty="0"/>
              <a:t>11 </a:t>
            </a:r>
            <a:r>
              <a:rPr lang="en-US" sz="3200" dirty="0"/>
              <a:t>And from the time that the daily sacrifice shall be taken away, and the abomination that </a:t>
            </a:r>
            <a:r>
              <a:rPr lang="en-US" sz="3200" dirty="0" err="1"/>
              <a:t>maketh</a:t>
            </a:r>
            <a:r>
              <a:rPr lang="en-US" sz="3200" dirty="0"/>
              <a:t> desolate set up, there shall be a thousand two hundred and ninety days.</a:t>
            </a:r>
          </a:p>
        </p:txBody>
      </p:sp>
      <p:sp>
        <p:nvSpPr>
          <p:cNvPr id="4" name="Slide Number Placehold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36190596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33</a:t>
            </a:fld>
            <a:endParaRPr lang="en-US" dirty="0"/>
          </a:p>
        </p:txBody>
      </p:sp>
      <p:pic>
        <p:nvPicPr>
          <p:cNvPr id="14338" name="Picture 2" descr="Bible Prophecy Charts | Bible Prophecy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006" y="0"/>
            <a:ext cx="11658600" cy="755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4363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24:15-31</a:t>
            </a:r>
            <a:endParaRPr lang="en-US" dirty="0"/>
          </a:p>
        </p:txBody>
      </p:sp>
      <p:sp>
        <p:nvSpPr>
          <p:cNvPr id="3" name="Content Placeholder 2"/>
          <p:cNvSpPr>
            <a:spLocks noGrp="1"/>
          </p:cNvSpPr>
          <p:nvPr>
            <p:ph idx="1"/>
          </p:nvPr>
        </p:nvSpPr>
        <p:spPr>
          <a:xfrm>
            <a:off x="6141308" y="2188591"/>
            <a:ext cx="4988536" cy="4162782"/>
          </a:xfrm>
        </p:spPr>
        <p:txBody>
          <a:bodyPr>
            <a:noAutofit/>
          </a:bodyPr>
          <a:lstStyle/>
          <a:p>
            <a:r>
              <a:rPr lang="en-US" sz="3200" b="1" baseline="30000" dirty="0" smtClean="0"/>
              <a:t>15</a:t>
            </a:r>
            <a:r>
              <a:rPr lang="en-US" sz="3200" b="1" baseline="30000" dirty="0"/>
              <a:t> </a:t>
            </a:r>
            <a:r>
              <a:rPr lang="en-US" sz="3200" dirty="0"/>
              <a:t>When ye therefore shall see the abomination of desolation, spoken of by Daniel the prophet, stand in the holy place, (whoso </a:t>
            </a:r>
            <a:r>
              <a:rPr lang="en-US" sz="3200" dirty="0" err="1"/>
              <a:t>readeth</a:t>
            </a:r>
            <a:r>
              <a:rPr lang="en-US" sz="3200" dirty="0"/>
              <a:t>, let him understand:)</a:t>
            </a:r>
          </a:p>
        </p:txBody>
      </p:sp>
      <p:sp>
        <p:nvSpPr>
          <p:cNvPr id="4" name="Slide Number Placeholder 3"/>
          <p:cNvSpPr>
            <a:spLocks noGrp="1"/>
          </p:cNvSpPr>
          <p:nvPr>
            <p:ph type="sldNum" sz="quarter" idx="12"/>
          </p:nvPr>
        </p:nvSpPr>
        <p:spPr/>
        <p:txBody>
          <a:bodyPr/>
          <a:lstStyle/>
          <a:p>
            <a:fld id="{6D22F896-40B5-4ADD-8801-0D06FADFA095}" type="slidenum">
              <a:rPr lang="en-US" smtClean="0"/>
              <a:t>34</a:t>
            </a:fld>
            <a:endParaRPr lang="en-US" dirty="0"/>
          </a:p>
        </p:txBody>
      </p:sp>
      <p:pic>
        <p:nvPicPr>
          <p:cNvPr id="17410" name="Picture 2" descr="The time will come, ‘Jesus warned, ‘when not one stone will be left on another. Every one of them will be thrown down.’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251" y="2188591"/>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837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24:16-31</a:t>
            </a:r>
            <a:endParaRPr lang="en-US" dirty="0"/>
          </a:p>
        </p:txBody>
      </p:sp>
      <p:sp>
        <p:nvSpPr>
          <p:cNvPr id="3" name="Content Placeholder 2"/>
          <p:cNvSpPr>
            <a:spLocks noGrp="1"/>
          </p:cNvSpPr>
          <p:nvPr>
            <p:ph idx="1"/>
          </p:nvPr>
        </p:nvSpPr>
        <p:spPr>
          <a:xfrm>
            <a:off x="680321" y="2100649"/>
            <a:ext cx="5387546" cy="4571999"/>
          </a:xfrm>
        </p:spPr>
        <p:txBody>
          <a:bodyPr>
            <a:normAutofit lnSpcReduction="10000"/>
          </a:bodyPr>
          <a:lstStyle/>
          <a:p>
            <a:r>
              <a:rPr lang="en-US" sz="3200" b="1" baseline="30000" dirty="0"/>
              <a:t>16 </a:t>
            </a:r>
            <a:r>
              <a:rPr lang="en-US" sz="3200" dirty="0"/>
              <a:t>Then let them which be in Judaea flee into the mountains:</a:t>
            </a:r>
          </a:p>
          <a:p>
            <a:r>
              <a:rPr lang="en-US" sz="3200" b="1" baseline="30000" dirty="0"/>
              <a:t>17 </a:t>
            </a:r>
            <a:r>
              <a:rPr lang="en-US" sz="3200" dirty="0"/>
              <a:t>Let him which is on the housetop not come down to take any thing out of his house:</a:t>
            </a:r>
          </a:p>
          <a:p>
            <a:r>
              <a:rPr lang="en-US" sz="3200" b="1" baseline="30000" dirty="0"/>
              <a:t>18 </a:t>
            </a:r>
            <a:r>
              <a:rPr lang="en-US" sz="3200" dirty="0"/>
              <a:t>Neither let him which is in the field return back to take his clothes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35</a:t>
            </a:fld>
            <a:endParaRPr lang="en-US" dirty="0"/>
          </a:p>
        </p:txBody>
      </p:sp>
      <p:pic>
        <p:nvPicPr>
          <p:cNvPr id="18436" name="Picture 4" descr="‘When you see Jerusalem being surrounded by armies, you will know that its destruction has arrived. If you are in Jerusalem, try to escape to the mountains, and those outside the city must not attempt to return. – Slid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9813" y="2242751"/>
            <a:ext cx="5717057" cy="4287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937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24:19-31</a:t>
            </a:r>
            <a:endParaRPr lang="en-US" dirty="0"/>
          </a:p>
        </p:txBody>
      </p:sp>
      <p:sp>
        <p:nvSpPr>
          <p:cNvPr id="3" name="Content Placeholder 2"/>
          <p:cNvSpPr>
            <a:spLocks noGrp="1"/>
          </p:cNvSpPr>
          <p:nvPr>
            <p:ph idx="1"/>
          </p:nvPr>
        </p:nvSpPr>
        <p:spPr>
          <a:xfrm>
            <a:off x="6573795" y="2188591"/>
            <a:ext cx="5128054" cy="4162782"/>
          </a:xfrm>
        </p:spPr>
        <p:txBody>
          <a:bodyPr>
            <a:noAutofit/>
          </a:bodyPr>
          <a:lstStyle/>
          <a:p>
            <a:r>
              <a:rPr lang="en-US" sz="3200" b="1" baseline="30000" dirty="0"/>
              <a:t>19 </a:t>
            </a:r>
            <a:r>
              <a:rPr lang="en-US" sz="3200" dirty="0"/>
              <a:t>And woe unto them that are with child, and to them that give suck in those days!</a:t>
            </a:r>
          </a:p>
          <a:p>
            <a:r>
              <a:rPr lang="en-US" sz="3200" b="1" baseline="30000" dirty="0"/>
              <a:t>20 </a:t>
            </a:r>
            <a:r>
              <a:rPr lang="en-US" sz="3200" dirty="0"/>
              <a:t>But pray ye that your flight be not in the winter, neither on the </a:t>
            </a:r>
            <a:r>
              <a:rPr lang="en-US" sz="3200" dirty="0" err="1"/>
              <a:t>sabbath</a:t>
            </a:r>
            <a:r>
              <a:rPr lang="en-US" sz="3200" dirty="0"/>
              <a:t> day</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36</a:t>
            </a:fld>
            <a:endParaRPr lang="en-US" dirty="0"/>
          </a:p>
        </p:txBody>
      </p:sp>
      <p:pic>
        <p:nvPicPr>
          <p:cNvPr id="19458" name="Picture 2" descr="‘How dreadful it will be for pregnant women and nursing mothers! – Slid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353" y="2057768"/>
            <a:ext cx="5899235" cy="4424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373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24:21-31</a:t>
            </a:r>
            <a:endParaRPr lang="en-US" dirty="0"/>
          </a:p>
        </p:txBody>
      </p:sp>
      <p:sp>
        <p:nvSpPr>
          <p:cNvPr id="3" name="Content Placeholder 2"/>
          <p:cNvSpPr>
            <a:spLocks noGrp="1"/>
          </p:cNvSpPr>
          <p:nvPr>
            <p:ph idx="1"/>
          </p:nvPr>
        </p:nvSpPr>
        <p:spPr>
          <a:xfrm>
            <a:off x="680321" y="2100649"/>
            <a:ext cx="5387546" cy="4571999"/>
          </a:xfrm>
        </p:spPr>
        <p:txBody>
          <a:bodyPr>
            <a:normAutofit lnSpcReduction="10000"/>
          </a:bodyPr>
          <a:lstStyle/>
          <a:p>
            <a:r>
              <a:rPr lang="en-US" sz="3200" b="1" baseline="30000" dirty="0"/>
              <a:t>21 </a:t>
            </a:r>
            <a:r>
              <a:rPr lang="en-US" sz="3200" dirty="0"/>
              <a:t>For then shall be great tribulation, such as was not since the beginning of the world to this time, no, nor ever shall be.</a:t>
            </a:r>
          </a:p>
          <a:p>
            <a:r>
              <a:rPr lang="en-US" sz="3200" b="1" baseline="30000" dirty="0"/>
              <a:t>22 </a:t>
            </a:r>
            <a:r>
              <a:rPr lang="en-US" sz="3200" dirty="0"/>
              <a:t>And except those days should be shortened, there should no flesh be saved: but for the elect's sake those days shall be shortened.</a:t>
            </a:r>
          </a:p>
        </p:txBody>
      </p:sp>
      <p:sp>
        <p:nvSpPr>
          <p:cNvPr id="4" name="Slide Number Placeholder 3"/>
          <p:cNvSpPr>
            <a:spLocks noGrp="1"/>
          </p:cNvSpPr>
          <p:nvPr>
            <p:ph type="sldNum" sz="quarter" idx="12"/>
          </p:nvPr>
        </p:nvSpPr>
        <p:spPr/>
        <p:txBody>
          <a:bodyPr/>
          <a:lstStyle/>
          <a:p>
            <a:fld id="{6D22F896-40B5-4ADD-8801-0D06FADFA095}" type="slidenum">
              <a:rPr lang="en-US" smtClean="0"/>
              <a:t>37</a:t>
            </a:fld>
            <a:endParaRPr lang="en-US" dirty="0"/>
          </a:p>
        </p:txBody>
      </p:sp>
      <p:pic>
        <p:nvPicPr>
          <p:cNvPr id="20482" name="Picture 2" descr="‘There will be great distress in the land and wrath against this people. – Slid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4499" y="2100649"/>
            <a:ext cx="5569107" cy="4176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827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24:23-31</a:t>
            </a:r>
            <a:endParaRPr lang="en-US" dirty="0"/>
          </a:p>
        </p:txBody>
      </p:sp>
      <p:sp>
        <p:nvSpPr>
          <p:cNvPr id="3" name="Content Placeholder 2"/>
          <p:cNvSpPr>
            <a:spLocks noGrp="1"/>
          </p:cNvSpPr>
          <p:nvPr>
            <p:ph idx="1"/>
          </p:nvPr>
        </p:nvSpPr>
        <p:spPr>
          <a:xfrm>
            <a:off x="4782065" y="2151520"/>
            <a:ext cx="7203990" cy="4162782"/>
          </a:xfrm>
        </p:spPr>
        <p:txBody>
          <a:bodyPr>
            <a:noAutofit/>
          </a:bodyPr>
          <a:lstStyle/>
          <a:p>
            <a:r>
              <a:rPr lang="en-US" sz="3200" b="1" baseline="30000" dirty="0"/>
              <a:t>23 </a:t>
            </a:r>
            <a:r>
              <a:rPr lang="en-US" sz="3200" dirty="0"/>
              <a:t>Then if any man shall say unto you, Lo, here is Christ, or there; believe it not.</a:t>
            </a:r>
          </a:p>
          <a:p>
            <a:r>
              <a:rPr lang="en-US" sz="3200" b="1" baseline="30000" dirty="0"/>
              <a:t>24 </a:t>
            </a:r>
            <a:r>
              <a:rPr lang="en-US" sz="3200" dirty="0"/>
              <a:t>For there shall arise false Christs, and false prophets, and shall shew great signs and wonders; insomuch that, if it were possible, they shall deceive the very elect.</a:t>
            </a:r>
          </a:p>
          <a:p>
            <a:r>
              <a:rPr lang="en-US" sz="3200" b="1" baseline="30000" dirty="0"/>
              <a:t>25 </a:t>
            </a:r>
            <a:r>
              <a:rPr lang="en-US" sz="3200" dirty="0"/>
              <a:t>Behold, I have told you before.</a:t>
            </a:r>
          </a:p>
        </p:txBody>
      </p:sp>
      <p:sp>
        <p:nvSpPr>
          <p:cNvPr id="4" name="Slide Number Placeholder 3"/>
          <p:cNvSpPr>
            <a:spLocks noGrp="1"/>
          </p:cNvSpPr>
          <p:nvPr>
            <p:ph type="sldNum" sz="quarter" idx="12"/>
          </p:nvPr>
        </p:nvSpPr>
        <p:spPr/>
        <p:txBody>
          <a:bodyPr/>
          <a:lstStyle/>
          <a:p>
            <a:fld id="{6D22F896-40B5-4ADD-8801-0D06FADFA095}" type="slidenum">
              <a:rPr lang="en-US" smtClean="0"/>
              <a:t>38</a:t>
            </a:fld>
            <a:endParaRPr lang="en-US" dirty="0"/>
          </a:p>
        </p:txBody>
      </p:sp>
      <p:pic>
        <p:nvPicPr>
          <p:cNvPr id="21506" name="Picture 2" descr="Prophet Muhammad's Last Sermon - IslamiCity"/>
          <p:cNvPicPr>
            <a:picLocks noChangeAspect="1" noChangeArrowheads="1"/>
          </p:cNvPicPr>
          <p:nvPr/>
        </p:nvPicPr>
        <p:blipFill rotWithShape="1">
          <a:blip r:embed="rId2">
            <a:extLst>
              <a:ext uri="{28A0092B-C50C-407E-A947-70E740481C1C}">
                <a14:useLocalDpi xmlns:a14="http://schemas.microsoft.com/office/drawing/2010/main" val="0"/>
              </a:ext>
            </a:extLst>
          </a:blip>
          <a:srcRect l="35682"/>
          <a:stretch/>
        </p:blipFill>
        <p:spPr bwMode="auto">
          <a:xfrm>
            <a:off x="284206" y="1984703"/>
            <a:ext cx="4365602" cy="4496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569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24:26-31</a:t>
            </a:r>
            <a:endParaRPr lang="en-US" dirty="0"/>
          </a:p>
        </p:txBody>
      </p:sp>
      <p:sp>
        <p:nvSpPr>
          <p:cNvPr id="3" name="Content Placeholder 2"/>
          <p:cNvSpPr>
            <a:spLocks noGrp="1"/>
          </p:cNvSpPr>
          <p:nvPr>
            <p:ph idx="1"/>
          </p:nvPr>
        </p:nvSpPr>
        <p:spPr>
          <a:xfrm>
            <a:off x="185351" y="2100649"/>
            <a:ext cx="5882516" cy="4571999"/>
          </a:xfrm>
        </p:spPr>
        <p:txBody>
          <a:bodyPr>
            <a:normAutofit lnSpcReduction="10000"/>
          </a:bodyPr>
          <a:lstStyle/>
          <a:p>
            <a:r>
              <a:rPr lang="en-US" sz="3200" b="1" baseline="30000" dirty="0"/>
              <a:t>26 </a:t>
            </a:r>
            <a:r>
              <a:rPr lang="en-US" sz="3200" dirty="0"/>
              <a:t>Wherefore if they shall say unto you, Behold, he is in the desert; go not forth: behold, he is in the secret chambers; believe it not.</a:t>
            </a:r>
          </a:p>
          <a:p>
            <a:r>
              <a:rPr lang="en-US" sz="3200" b="1" baseline="30000" dirty="0"/>
              <a:t>27 </a:t>
            </a:r>
            <a:r>
              <a:rPr lang="en-US" sz="3200" dirty="0"/>
              <a:t>For as the lightning cometh out of the east, and </a:t>
            </a:r>
            <a:r>
              <a:rPr lang="en-US" sz="3200" dirty="0" err="1"/>
              <a:t>shineth</a:t>
            </a:r>
            <a:r>
              <a:rPr lang="en-US" sz="3200" dirty="0"/>
              <a:t> even unto the west; so shall also the coming of the Son of man be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39</a:t>
            </a:fld>
            <a:endParaRPr lang="en-US" dirty="0"/>
          </a:p>
        </p:txBody>
      </p:sp>
      <p:pic>
        <p:nvPicPr>
          <p:cNvPr id="22530" name="Picture 2" descr="Prophet Adam (AS) First Footprint Is In Sri Lanka, Have a L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8937" y="2410597"/>
            <a:ext cx="5594669" cy="344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821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13:13-18</a:t>
            </a:r>
            <a:endParaRPr lang="en-US" dirty="0"/>
          </a:p>
        </p:txBody>
      </p:sp>
      <p:sp>
        <p:nvSpPr>
          <p:cNvPr id="3" name="Content Placeholder 2"/>
          <p:cNvSpPr>
            <a:spLocks noGrp="1"/>
          </p:cNvSpPr>
          <p:nvPr>
            <p:ph idx="1"/>
          </p:nvPr>
        </p:nvSpPr>
        <p:spPr>
          <a:xfrm>
            <a:off x="4428163" y="2249543"/>
            <a:ext cx="7527364" cy="4413248"/>
          </a:xfrm>
        </p:spPr>
        <p:txBody>
          <a:bodyPr>
            <a:normAutofit fontScale="92500"/>
          </a:bodyPr>
          <a:lstStyle/>
          <a:p>
            <a:r>
              <a:rPr lang="en-US" sz="3200" b="1" baseline="30000" dirty="0"/>
              <a:t>13 </a:t>
            </a:r>
            <a:r>
              <a:rPr lang="en-US" sz="3200" dirty="0"/>
              <a:t>And he doeth great wonders, so that he </a:t>
            </a:r>
            <a:r>
              <a:rPr lang="en-US" sz="3200" dirty="0" err="1"/>
              <a:t>maketh</a:t>
            </a:r>
            <a:r>
              <a:rPr lang="en-US" sz="3200" dirty="0"/>
              <a:t> fire come down from heaven on the earth in the sight of men,</a:t>
            </a:r>
          </a:p>
          <a:p>
            <a:r>
              <a:rPr lang="en-US" sz="3200" b="1" baseline="30000" dirty="0"/>
              <a:t>14 </a:t>
            </a:r>
            <a:r>
              <a:rPr lang="en-US" sz="3200" dirty="0"/>
              <a:t>And </a:t>
            </a:r>
            <a:r>
              <a:rPr lang="en-US" sz="3200" dirty="0" err="1"/>
              <a:t>deceiveth</a:t>
            </a:r>
            <a:r>
              <a:rPr lang="en-US" sz="3200" dirty="0"/>
              <a:t> them that dwell on the earth by the means of those miracles which he had power to do in the sight of the beast; saying to them that dwell on the earth, that they should make an image to the beast, which had the wound by a sword, and did live.</a:t>
            </a:r>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pic>
        <p:nvPicPr>
          <p:cNvPr id="3074" name="Picture 2" descr="The Beast with Two Horns Like a Lamb from The Apocalypse, Albrecht ..."/>
          <p:cNvPicPr>
            <a:picLocks noChangeAspect="1" noChangeArrowheads="1"/>
          </p:cNvPicPr>
          <p:nvPr/>
        </p:nvPicPr>
        <p:blipFill rotWithShape="1">
          <a:blip r:embed="rId2">
            <a:extLst>
              <a:ext uri="{28A0092B-C50C-407E-A947-70E740481C1C}">
                <a14:useLocalDpi xmlns:a14="http://schemas.microsoft.com/office/drawing/2010/main" val="0"/>
              </a:ext>
            </a:extLst>
          </a:blip>
          <a:srcRect l="17623" t="-271" r="28901" b="271"/>
          <a:stretch/>
        </p:blipFill>
        <p:spPr bwMode="auto">
          <a:xfrm>
            <a:off x="575353" y="2445545"/>
            <a:ext cx="3616503" cy="3795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442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24:28-31</a:t>
            </a:r>
            <a:endParaRPr lang="en-US" dirty="0"/>
          </a:p>
        </p:txBody>
      </p:sp>
      <p:sp>
        <p:nvSpPr>
          <p:cNvPr id="3" name="Content Placeholder 2"/>
          <p:cNvSpPr>
            <a:spLocks noGrp="1"/>
          </p:cNvSpPr>
          <p:nvPr>
            <p:ph idx="1"/>
          </p:nvPr>
        </p:nvSpPr>
        <p:spPr>
          <a:xfrm>
            <a:off x="7265774" y="2444878"/>
            <a:ext cx="3163330" cy="4036240"/>
          </a:xfrm>
        </p:spPr>
        <p:txBody>
          <a:bodyPr>
            <a:noAutofit/>
          </a:bodyPr>
          <a:lstStyle/>
          <a:p>
            <a:r>
              <a:rPr lang="en-US" sz="3200" b="1" baseline="30000" dirty="0"/>
              <a:t>28 </a:t>
            </a:r>
            <a:r>
              <a:rPr lang="en-US" sz="3200" dirty="0"/>
              <a:t>For </a:t>
            </a:r>
            <a:r>
              <a:rPr lang="en-US" sz="3200" dirty="0" err="1"/>
              <a:t>wheresoever</a:t>
            </a:r>
            <a:r>
              <a:rPr lang="en-US" sz="3200" dirty="0"/>
              <a:t> the </a:t>
            </a:r>
            <a:r>
              <a:rPr lang="en-US" sz="3200" dirty="0" err="1"/>
              <a:t>carcase</a:t>
            </a:r>
            <a:r>
              <a:rPr lang="en-US" sz="3200" dirty="0"/>
              <a:t> is, there will the eagles be gathered together.</a:t>
            </a:r>
          </a:p>
        </p:txBody>
      </p:sp>
      <p:sp>
        <p:nvSpPr>
          <p:cNvPr id="4" name="Slide Number Placeholder 3"/>
          <p:cNvSpPr>
            <a:spLocks noGrp="1"/>
          </p:cNvSpPr>
          <p:nvPr>
            <p:ph type="sldNum" sz="quarter" idx="12"/>
          </p:nvPr>
        </p:nvSpPr>
        <p:spPr/>
        <p:txBody>
          <a:bodyPr/>
          <a:lstStyle/>
          <a:p>
            <a:fld id="{6D22F896-40B5-4ADD-8801-0D06FADFA095}" type="slidenum">
              <a:rPr lang="en-US" smtClean="0"/>
              <a:t>40</a:t>
            </a:fld>
            <a:endParaRPr lang="en-US" dirty="0"/>
          </a:p>
        </p:txBody>
      </p:sp>
      <p:pic>
        <p:nvPicPr>
          <p:cNvPr id="23554" name="Picture 2" descr="Stand Up, The Vultures Are Circling | The Raising Supaman Proj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1" y="2444878"/>
            <a:ext cx="6439162" cy="3436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633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24:29-31</a:t>
            </a:r>
            <a:endParaRPr lang="en-US" dirty="0"/>
          </a:p>
        </p:txBody>
      </p:sp>
      <p:sp>
        <p:nvSpPr>
          <p:cNvPr id="3" name="Content Placeholder 2"/>
          <p:cNvSpPr>
            <a:spLocks noGrp="1"/>
          </p:cNvSpPr>
          <p:nvPr>
            <p:ph idx="1"/>
          </p:nvPr>
        </p:nvSpPr>
        <p:spPr>
          <a:xfrm>
            <a:off x="680321" y="2369708"/>
            <a:ext cx="5387545" cy="4302940"/>
          </a:xfrm>
        </p:spPr>
        <p:txBody>
          <a:bodyPr>
            <a:normAutofit/>
          </a:bodyPr>
          <a:lstStyle/>
          <a:p>
            <a:r>
              <a:rPr lang="en-US" sz="3200" b="1" baseline="30000" dirty="0"/>
              <a:t>29 </a:t>
            </a:r>
            <a:r>
              <a:rPr lang="en-US" sz="3200" dirty="0"/>
              <a:t>Immediately after the tribulation of those days shall the sun be darkened, and the moon shall not give her light, and the stars shall fall from heaven, and the powers of the heavens shall be shaken:</a:t>
            </a:r>
          </a:p>
        </p:txBody>
      </p:sp>
      <p:sp>
        <p:nvSpPr>
          <p:cNvPr id="4" name="Slide Number Placeholder 3"/>
          <p:cNvSpPr>
            <a:spLocks noGrp="1"/>
          </p:cNvSpPr>
          <p:nvPr>
            <p:ph type="sldNum" sz="quarter" idx="12"/>
          </p:nvPr>
        </p:nvSpPr>
        <p:spPr/>
        <p:txBody>
          <a:bodyPr/>
          <a:lstStyle/>
          <a:p>
            <a:fld id="{6D22F896-40B5-4ADD-8801-0D06FADFA095}" type="slidenum">
              <a:rPr lang="en-US" smtClean="0"/>
              <a:t>41</a:t>
            </a:fld>
            <a:endParaRPr lang="en-US" dirty="0"/>
          </a:p>
        </p:txBody>
      </p:sp>
      <p:pic>
        <p:nvPicPr>
          <p:cNvPr id="24578" name="Picture 2" descr="There will be signs in the sun, moon and stars. The sun will be darkened, and the moon will not give its light. Stars will fall from the sky, and the heavenly bodies will be shaken. – Slid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6375" y="262920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199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24:30-31</a:t>
            </a:r>
            <a:endParaRPr lang="en-US" dirty="0"/>
          </a:p>
        </p:txBody>
      </p:sp>
      <p:sp>
        <p:nvSpPr>
          <p:cNvPr id="3" name="Content Placeholder 2"/>
          <p:cNvSpPr>
            <a:spLocks noGrp="1"/>
          </p:cNvSpPr>
          <p:nvPr>
            <p:ph idx="1"/>
          </p:nvPr>
        </p:nvSpPr>
        <p:spPr>
          <a:xfrm>
            <a:off x="6363730" y="2395451"/>
            <a:ext cx="5140412" cy="4036240"/>
          </a:xfrm>
        </p:spPr>
        <p:txBody>
          <a:bodyPr>
            <a:noAutofit/>
          </a:bodyPr>
          <a:lstStyle/>
          <a:p>
            <a:r>
              <a:rPr lang="en-US" sz="3200" b="1" baseline="30000" dirty="0"/>
              <a:t>30 </a:t>
            </a:r>
            <a:r>
              <a:rPr lang="en-US" sz="3200" dirty="0"/>
              <a:t>And then shall appear the sign of the Son of man in heaven: and then shall all the tribes of the earth mourn, and they shall see the Son of man coming in the clouds of heaven with power and great glory.</a:t>
            </a:r>
          </a:p>
        </p:txBody>
      </p:sp>
      <p:sp>
        <p:nvSpPr>
          <p:cNvPr id="4" name="Slide Number Placeholder 3"/>
          <p:cNvSpPr>
            <a:spLocks noGrp="1"/>
          </p:cNvSpPr>
          <p:nvPr>
            <p:ph type="sldNum" sz="quarter" idx="12"/>
          </p:nvPr>
        </p:nvSpPr>
        <p:spPr/>
        <p:txBody>
          <a:bodyPr/>
          <a:lstStyle/>
          <a:p>
            <a:fld id="{6D22F896-40B5-4ADD-8801-0D06FADFA095}" type="slidenum">
              <a:rPr lang="en-US" smtClean="0"/>
              <a:t>42</a:t>
            </a:fld>
            <a:endParaRPr lang="en-US" dirty="0"/>
          </a:p>
        </p:txBody>
      </p:sp>
      <p:pic>
        <p:nvPicPr>
          <p:cNvPr id="25602" name="Picture 2" descr="‘Then the peoples of the earth shall see me, the Messiah, coming in a cloud with power and great glory. When all these things begin to happen, stand straight and look up! For your salvation is near. – Slid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1" y="2395451"/>
            <a:ext cx="5274009" cy="3955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623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 of Time:  Matthew 24:31-31</a:t>
            </a:r>
            <a:endParaRPr lang="en-US" dirty="0"/>
          </a:p>
        </p:txBody>
      </p:sp>
      <p:sp>
        <p:nvSpPr>
          <p:cNvPr id="3" name="Content Placeholder 2"/>
          <p:cNvSpPr>
            <a:spLocks noGrp="1"/>
          </p:cNvSpPr>
          <p:nvPr>
            <p:ph idx="1"/>
          </p:nvPr>
        </p:nvSpPr>
        <p:spPr>
          <a:xfrm>
            <a:off x="680321" y="2369708"/>
            <a:ext cx="5387545" cy="4302940"/>
          </a:xfrm>
        </p:spPr>
        <p:txBody>
          <a:bodyPr>
            <a:normAutofit/>
          </a:bodyPr>
          <a:lstStyle/>
          <a:p>
            <a:r>
              <a:rPr lang="en-US" sz="3200" b="1" baseline="30000" dirty="0"/>
              <a:t>31 </a:t>
            </a:r>
            <a:r>
              <a:rPr lang="en-US" sz="3200" dirty="0"/>
              <a:t>And he shall send his angels with a great sound of a trumpet, and they shall gather together his elect from the four winds, from one end of heaven to the other.</a:t>
            </a:r>
          </a:p>
        </p:txBody>
      </p:sp>
      <p:sp>
        <p:nvSpPr>
          <p:cNvPr id="4" name="Slide Number Placeholder 3"/>
          <p:cNvSpPr>
            <a:spLocks noGrp="1"/>
          </p:cNvSpPr>
          <p:nvPr>
            <p:ph type="sldNum" sz="quarter" idx="12"/>
          </p:nvPr>
        </p:nvSpPr>
        <p:spPr/>
        <p:txBody>
          <a:bodyPr/>
          <a:lstStyle/>
          <a:p>
            <a:fld id="{6D22F896-40B5-4ADD-8801-0D06FADFA095}" type="slidenum">
              <a:rPr lang="en-US" smtClean="0"/>
              <a:t>43</a:t>
            </a:fld>
            <a:endParaRPr lang="en-US" dirty="0"/>
          </a:p>
        </p:txBody>
      </p:sp>
      <p:pic>
        <p:nvPicPr>
          <p:cNvPr id="26626" name="Picture 2" descr="Jesus is about to Blow the Trumpet | Jesus second coming, Jesus, Jesu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6949" y="2369708"/>
            <a:ext cx="3699732" cy="369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2872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Pointed Parable:  Matthew 24:32-34</a:t>
            </a:r>
            <a:endParaRPr lang="en-US" dirty="0"/>
          </a:p>
        </p:txBody>
      </p:sp>
      <p:sp>
        <p:nvSpPr>
          <p:cNvPr id="3" name="Content Placeholder 2"/>
          <p:cNvSpPr>
            <a:spLocks noGrp="1"/>
          </p:cNvSpPr>
          <p:nvPr>
            <p:ph idx="1"/>
          </p:nvPr>
        </p:nvSpPr>
        <p:spPr>
          <a:xfrm>
            <a:off x="210065" y="2088292"/>
            <a:ext cx="7265773" cy="4343399"/>
          </a:xfrm>
        </p:spPr>
        <p:txBody>
          <a:bodyPr>
            <a:noAutofit/>
          </a:bodyPr>
          <a:lstStyle/>
          <a:p>
            <a:r>
              <a:rPr lang="en-US" sz="3200" b="1" baseline="30000" dirty="0"/>
              <a:t>32 </a:t>
            </a:r>
            <a:r>
              <a:rPr lang="en-US" sz="3200" dirty="0"/>
              <a:t>Now learn a parable of the fig tree; When his branch is yet tender, and </a:t>
            </a:r>
            <a:r>
              <a:rPr lang="en-US" sz="3200" dirty="0" err="1"/>
              <a:t>putteth</a:t>
            </a:r>
            <a:r>
              <a:rPr lang="en-US" sz="3200" dirty="0"/>
              <a:t> forth leaves, ye know that summer is nigh:</a:t>
            </a:r>
          </a:p>
          <a:p>
            <a:r>
              <a:rPr lang="en-US" sz="3200" b="1" baseline="30000" dirty="0"/>
              <a:t>33 </a:t>
            </a:r>
            <a:r>
              <a:rPr lang="en-US" sz="3200" dirty="0"/>
              <a:t>So likewise ye, when ye shall see all these things, know that it is near, even at the doors.</a:t>
            </a:r>
          </a:p>
          <a:p>
            <a:r>
              <a:rPr lang="en-US" sz="3200" b="1" baseline="30000" dirty="0"/>
              <a:t>34 </a:t>
            </a:r>
            <a:r>
              <a:rPr lang="en-US" sz="3200" dirty="0"/>
              <a:t>Verily I say unto you, This generation shall not pass, till all these things be fulfilled.</a:t>
            </a:r>
          </a:p>
        </p:txBody>
      </p:sp>
      <p:sp>
        <p:nvSpPr>
          <p:cNvPr id="4" name="Slide Number Placeholder 3"/>
          <p:cNvSpPr>
            <a:spLocks noGrp="1"/>
          </p:cNvSpPr>
          <p:nvPr>
            <p:ph type="sldNum" sz="quarter" idx="12"/>
          </p:nvPr>
        </p:nvSpPr>
        <p:spPr/>
        <p:txBody>
          <a:bodyPr/>
          <a:lstStyle/>
          <a:p>
            <a:fld id="{6D22F896-40B5-4ADD-8801-0D06FADFA095}" type="slidenum">
              <a:rPr lang="en-US" smtClean="0"/>
              <a:t>44</a:t>
            </a:fld>
            <a:endParaRPr lang="en-US" dirty="0"/>
          </a:p>
        </p:txBody>
      </p:sp>
      <p:pic>
        <p:nvPicPr>
          <p:cNvPr id="28674" name="Picture 2" descr="‘Look at the fig tree, or any other tree. When the leaves come out, you know that summer is near. In the same way, when you see these events taking place you can be sure that the Kingdom of God is near and the end of this age has come. Heaven and earth may pass away, but my words will never pass away. – Slid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5838" y="254549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544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Matthew 24:35-51</a:t>
            </a:r>
            <a:endParaRPr lang="en-US" dirty="0"/>
          </a:p>
        </p:txBody>
      </p:sp>
      <p:sp>
        <p:nvSpPr>
          <p:cNvPr id="3" name="Content Placeholder 2"/>
          <p:cNvSpPr>
            <a:spLocks noGrp="1"/>
          </p:cNvSpPr>
          <p:nvPr>
            <p:ph idx="1"/>
          </p:nvPr>
        </p:nvSpPr>
        <p:spPr>
          <a:xfrm>
            <a:off x="6363730" y="2395451"/>
            <a:ext cx="5140412" cy="4036240"/>
          </a:xfrm>
        </p:spPr>
        <p:txBody>
          <a:bodyPr>
            <a:noAutofit/>
          </a:bodyPr>
          <a:lstStyle/>
          <a:p>
            <a:r>
              <a:rPr lang="en-US" sz="3200" b="1" baseline="30000" dirty="0"/>
              <a:t>35 </a:t>
            </a:r>
            <a:r>
              <a:rPr lang="en-US" sz="3200" dirty="0"/>
              <a:t>Heaven and earth shall pass away, but my words shall not pass away.</a:t>
            </a:r>
          </a:p>
          <a:p>
            <a:r>
              <a:rPr lang="en-US" sz="3200" b="1" baseline="30000" dirty="0"/>
              <a:t>36 </a:t>
            </a:r>
            <a:r>
              <a:rPr lang="en-US" sz="3200" dirty="0"/>
              <a:t>But of that day and hour </a:t>
            </a:r>
            <a:r>
              <a:rPr lang="en-US" sz="3200" dirty="0" err="1"/>
              <a:t>knoweth</a:t>
            </a:r>
            <a:r>
              <a:rPr lang="en-US" sz="3200" dirty="0"/>
              <a:t> no man, no, not the angels of heaven, but my Father only.</a:t>
            </a:r>
          </a:p>
        </p:txBody>
      </p:sp>
      <p:sp>
        <p:nvSpPr>
          <p:cNvPr id="4" name="Slide Number Placeholder 3"/>
          <p:cNvSpPr>
            <a:spLocks noGrp="1"/>
          </p:cNvSpPr>
          <p:nvPr>
            <p:ph type="sldNum" sz="quarter" idx="12"/>
          </p:nvPr>
        </p:nvSpPr>
        <p:spPr/>
        <p:txBody>
          <a:bodyPr/>
          <a:lstStyle/>
          <a:p>
            <a:fld id="{6D22F896-40B5-4ADD-8801-0D06FADFA095}" type="slidenum">
              <a:rPr lang="en-US" smtClean="0"/>
              <a:t>45</a:t>
            </a:fld>
            <a:endParaRPr lang="en-US" dirty="0"/>
          </a:p>
        </p:txBody>
      </p:sp>
      <p:pic>
        <p:nvPicPr>
          <p:cNvPr id="27650" name="Picture 2" descr="Jesus concluded, ‘Watch and pray that you may be able to escape all that is about to happen, and that you may be able to stand before the Son of Man.’ – Slid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709" y="2295567"/>
            <a:ext cx="5553247" cy="4164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645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Plans:  Matthew </a:t>
            </a:r>
            <a:r>
              <a:rPr lang="en-US" dirty="0" smtClean="0"/>
              <a:t>24:37-51</a:t>
            </a:r>
            <a:endParaRPr lang="en-US" dirty="0"/>
          </a:p>
        </p:txBody>
      </p:sp>
      <p:sp>
        <p:nvSpPr>
          <p:cNvPr id="3" name="Content Placeholder 2"/>
          <p:cNvSpPr>
            <a:spLocks noGrp="1"/>
          </p:cNvSpPr>
          <p:nvPr>
            <p:ph idx="1"/>
          </p:nvPr>
        </p:nvSpPr>
        <p:spPr>
          <a:xfrm>
            <a:off x="210066" y="2088292"/>
            <a:ext cx="5782961" cy="4343399"/>
          </a:xfrm>
        </p:spPr>
        <p:txBody>
          <a:bodyPr>
            <a:noAutofit/>
          </a:bodyPr>
          <a:lstStyle/>
          <a:p>
            <a:r>
              <a:rPr lang="en-US" sz="3200" b="1" baseline="30000" dirty="0"/>
              <a:t>37 </a:t>
            </a:r>
            <a:r>
              <a:rPr lang="en-US" sz="3200" dirty="0"/>
              <a:t>But as the days of Noah were, so shall also the coming of the Son of man be.</a:t>
            </a:r>
          </a:p>
          <a:p>
            <a:r>
              <a:rPr lang="en-US" sz="3200" b="1" baseline="30000" dirty="0"/>
              <a:t>38 </a:t>
            </a:r>
            <a:r>
              <a:rPr lang="en-US" sz="3200" dirty="0"/>
              <a:t>For as in the days that were before the flood they were eating and drinking, marrying and giving in marriage, until the day that Noe entered into the ark,</a:t>
            </a:r>
          </a:p>
        </p:txBody>
      </p:sp>
      <p:sp>
        <p:nvSpPr>
          <p:cNvPr id="4" name="Slide Number Placeholder 3"/>
          <p:cNvSpPr>
            <a:spLocks noGrp="1"/>
          </p:cNvSpPr>
          <p:nvPr>
            <p:ph type="sldNum" sz="quarter" idx="12"/>
          </p:nvPr>
        </p:nvSpPr>
        <p:spPr/>
        <p:txBody>
          <a:bodyPr/>
          <a:lstStyle/>
          <a:p>
            <a:fld id="{6D22F896-40B5-4ADD-8801-0D06FADFA095}" type="slidenum">
              <a:rPr lang="en-US" smtClean="0"/>
              <a:t>46</a:t>
            </a:fld>
            <a:endParaRPr lang="en-US" dirty="0"/>
          </a:p>
        </p:txBody>
      </p:sp>
      <p:pic>
        <p:nvPicPr>
          <p:cNvPr id="29698" name="Picture 2" descr="Noah warns the people. &lt;br/&gt;The LORD saw how great the wickedness of the human race had become on the earth, and that every inclination of the thoughts of the human heart was only evil all the time. &lt;br/&gt;Genesis 6:5 &lt;br/&gt;Full text: Genesis 6:1-22, 2 Peter 2:5-9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249" y="2246952"/>
            <a:ext cx="5918485" cy="4438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8192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Matthew 24:39-51</a:t>
            </a:r>
            <a:endParaRPr lang="en-US" dirty="0"/>
          </a:p>
        </p:txBody>
      </p:sp>
      <p:sp>
        <p:nvSpPr>
          <p:cNvPr id="3" name="Content Placeholder 2"/>
          <p:cNvSpPr>
            <a:spLocks noGrp="1"/>
          </p:cNvSpPr>
          <p:nvPr>
            <p:ph idx="1"/>
          </p:nvPr>
        </p:nvSpPr>
        <p:spPr>
          <a:xfrm>
            <a:off x="7092778" y="2395451"/>
            <a:ext cx="3892379" cy="4036240"/>
          </a:xfrm>
        </p:spPr>
        <p:txBody>
          <a:bodyPr>
            <a:noAutofit/>
          </a:bodyPr>
          <a:lstStyle/>
          <a:p>
            <a:r>
              <a:rPr lang="en-US" sz="3200" b="1" baseline="30000" dirty="0"/>
              <a:t>39 </a:t>
            </a:r>
            <a:r>
              <a:rPr lang="en-US" sz="3200" dirty="0"/>
              <a:t>And knew not until the flood came, and took them all away; so shall also the coming of the Son of man be.</a:t>
            </a:r>
          </a:p>
        </p:txBody>
      </p:sp>
      <p:sp>
        <p:nvSpPr>
          <p:cNvPr id="4" name="Slide Number Placeholder 3"/>
          <p:cNvSpPr>
            <a:spLocks noGrp="1"/>
          </p:cNvSpPr>
          <p:nvPr>
            <p:ph type="sldNum" sz="quarter" idx="12"/>
          </p:nvPr>
        </p:nvSpPr>
        <p:spPr/>
        <p:txBody>
          <a:bodyPr/>
          <a:lstStyle/>
          <a:p>
            <a:fld id="{6D22F896-40B5-4ADD-8801-0D06FADFA095}" type="slidenum">
              <a:rPr lang="en-US" smtClean="0"/>
              <a:t>47</a:t>
            </a:fld>
            <a:endParaRPr lang="en-US" dirty="0"/>
          </a:p>
        </p:txBody>
      </p:sp>
      <p:pic>
        <p:nvPicPr>
          <p:cNvPr id="30722" name="Picture 2" descr="The Ark is closed.  &lt;br/&gt;Every living thing that moved on land perished—birds, livestock, wild animals, all the creatures that swarm over the earth, and all mankind. &lt;br/&gt;Genesis 7:21 &lt;br/&gt;Full text: Genesis 7:15-21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2970" y="2127741"/>
            <a:ext cx="5738598" cy="430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0503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Plans:  Matthew </a:t>
            </a:r>
            <a:r>
              <a:rPr lang="en-US" dirty="0" smtClean="0"/>
              <a:t>24:40-51</a:t>
            </a:r>
            <a:endParaRPr lang="en-US" dirty="0"/>
          </a:p>
        </p:txBody>
      </p:sp>
      <p:sp>
        <p:nvSpPr>
          <p:cNvPr id="3" name="Content Placeholder 2"/>
          <p:cNvSpPr>
            <a:spLocks noGrp="1"/>
          </p:cNvSpPr>
          <p:nvPr>
            <p:ph idx="1"/>
          </p:nvPr>
        </p:nvSpPr>
        <p:spPr>
          <a:xfrm>
            <a:off x="556055" y="2360142"/>
            <a:ext cx="10515600" cy="4071550"/>
          </a:xfrm>
        </p:spPr>
        <p:txBody>
          <a:bodyPr>
            <a:noAutofit/>
          </a:bodyPr>
          <a:lstStyle/>
          <a:p>
            <a:r>
              <a:rPr lang="en-US" sz="3200" b="1" baseline="30000" dirty="0"/>
              <a:t>40 </a:t>
            </a:r>
            <a:r>
              <a:rPr lang="en-US" sz="3200" dirty="0"/>
              <a:t>Then shall two be in the field; the one shall be taken, and the other left.</a:t>
            </a:r>
          </a:p>
          <a:p>
            <a:r>
              <a:rPr lang="en-US" sz="3200" b="1" baseline="30000" dirty="0"/>
              <a:t>41 </a:t>
            </a:r>
            <a:r>
              <a:rPr lang="en-US" sz="3200" dirty="0"/>
              <a:t>Two women shall be grinding at the mill; the one shall be taken, and the other left</a:t>
            </a:r>
            <a:r>
              <a:rPr lang="en-US" sz="3200" dirty="0" smtClean="0"/>
              <a:t>.</a:t>
            </a:r>
          </a:p>
          <a:p>
            <a:r>
              <a:rPr lang="en-US" sz="3200" b="1" baseline="30000" dirty="0"/>
              <a:t>42 </a:t>
            </a:r>
            <a:r>
              <a:rPr lang="en-US" sz="3200" dirty="0"/>
              <a:t>Watch therefore: for ye know not what hour your Lord doth come</a:t>
            </a:r>
            <a:r>
              <a:rPr lang="en-US" sz="3200" dirty="0" smtClean="0"/>
              <a:t>.</a:t>
            </a:r>
          </a:p>
        </p:txBody>
      </p:sp>
      <p:sp>
        <p:nvSpPr>
          <p:cNvPr id="4" name="Slide Number Placeholder 3"/>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557361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Action Plans:  Matthew </a:t>
            </a:r>
            <a:r>
              <a:rPr lang="en-US" dirty="0" smtClean="0"/>
              <a:t>24:43-51</a:t>
            </a:r>
            <a:endParaRPr lang="en-US" dirty="0"/>
          </a:p>
        </p:txBody>
      </p:sp>
      <p:sp>
        <p:nvSpPr>
          <p:cNvPr id="3" name="Content Placeholder 2"/>
          <p:cNvSpPr>
            <a:spLocks noGrp="1"/>
          </p:cNvSpPr>
          <p:nvPr>
            <p:ph idx="1"/>
          </p:nvPr>
        </p:nvSpPr>
        <p:spPr>
          <a:xfrm>
            <a:off x="210066" y="2088292"/>
            <a:ext cx="6660291" cy="4343399"/>
          </a:xfrm>
        </p:spPr>
        <p:txBody>
          <a:bodyPr>
            <a:noAutofit/>
          </a:bodyPr>
          <a:lstStyle/>
          <a:p>
            <a:r>
              <a:rPr lang="en-US" sz="3200" b="1" baseline="30000" dirty="0"/>
              <a:t>43 </a:t>
            </a:r>
            <a:r>
              <a:rPr lang="en-US" sz="3200" dirty="0"/>
              <a:t>But know this, that if the </a:t>
            </a:r>
            <a:r>
              <a:rPr lang="en-US" sz="3200" dirty="0" err="1"/>
              <a:t>goodman</a:t>
            </a:r>
            <a:r>
              <a:rPr lang="en-US" sz="3200" dirty="0"/>
              <a:t> of the house had known in what watch the thief would come, he would have watched, and would not have suffered his house to be broken up.</a:t>
            </a:r>
          </a:p>
          <a:p>
            <a:r>
              <a:rPr lang="en-US" sz="3200" b="1" baseline="30000" dirty="0"/>
              <a:t>44 </a:t>
            </a:r>
            <a:r>
              <a:rPr lang="en-US" sz="3200" dirty="0"/>
              <a:t>Therefore be ye also ready: for in such an hour as ye think not the Son of man cometh.</a:t>
            </a:r>
          </a:p>
        </p:txBody>
      </p:sp>
      <p:sp>
        <p:nvSpPr>
          <p:cNvPr id="4" name="Slide Number Placeholder 3"/>
          <p:cNvSpPr>
            <a:spLocks noGrp="1"/>
          </p:cNvSpPr>
          <p:nvPr>
            <p:ph type="sldNum" sz="quarter" idx="12"/>
          </p:nvPr>
        </p:nvSpPr>
        <p:spPr/>
        <p:txBody>
          <a:bodyPr/>
          <a:lstStyle/>
          <a:p>
            <a:fld id="{6D22F896-40B5-4ADD-8801-0D06FADFA095}" type="slidenum">
              <a:rPr lang="en-US" smtClean="0"/>
              <a:t>49</a:t>
            </a:fld>
            <a:endParaRPr lang="en-US" dirty="0"/>
          </a:p>
        </p:txBody>
      </p:sp>
      <p:pic>
        <p:nvPicPr>
          <p:cNvPr id="31746" name="Picture 2" descr="Like a Thief in the Night | Rapture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3049" y="3055357"/>
            <a:ext cx="4838951" cy="2409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070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13:15-18</a:t>
            </a:r>
            <a:endParaRPr lang="en-US" dirty="0"/>
          </a:p>
        </p:txBody>
      </p:sp>
      <p:sp>
        <p:nvSpPr>
          <p:cNvPr id="3" name="Content Placeholder 2"/>
          <p:cNvSpPr>
            <a:spLocks noGrp="1"/>
          </p:cNvSpPr>
          <p:nvPr>
            <p:ph idx="1"/>
          </p:nvPr>
        </p:nvSpPr>
        <p:spPr>
          <a:xfrm>
            <a:off x="680321" y="2336873"/>
            <a:ext cx="5513589" cy="4413248"/>
          </a:xfrm>
        </p:spPr>
        <p:txBody>
          <a:bodyPr>
            <a:normAutofit/>
          </a:bodyPr>
          <a:lstStyle/>
          <a:p>
            <a:r>
              <a:rPr lang="en-US" sz="3200" b="1" baseline="30000" dirty="0"/>
              <a:t>15 </a:t>
            </a:r>
            <a:r>
              <a:rPr lang="en-US" sz="3200" dirty="0"/>
              <a:t>And he had power to give life unto the image of the beast, that the image of the beast should both speak, and cause that as many as would not worship the image of the beast should be killed.</a:t>
            </a:r>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pic>
        <p:nvPicPr>
          <p:cNvPr id="4098" name="Picture 2" descr="Christian! Have political ideas and separate church &amp; st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5422" y="2605158"/>
            <a:ext cx="4514850" cy="293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351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Matthew 24:45-51</a:t>
            </a:r>
            <a:endParaRPr lang="en-US" dirty="0"/>
          </a:p>
        </p:txBody>
      </p:sp>
      <p:sp>
        <p:nvSpPr>
          <p:cNvPr id="3" name="Content Placeholder 2"/>
          <p:cNvSpPr>
            <a:spLocks noGrp="1"/>
          </p:cNvSpPr>
          <p:nvPr>
            <p:ph idx="1"/>
          </p:nvPr>
        </p:nvSpPr>
        <p:spPr>
          <a:xfrm>
            <a:off x="1309816" y="2150077"/>
            <a:ext cx="9687698" cy="4182760"/>
          </a:xfrm>
        </p:spPr>
        <p:txBody>
          <a:bodyPr>
            <a:noAutofit/>
          </a:bodyPr>
          <a:lstStyle/>
          <a:p>
            <a:r>
              <a:rPr lang="en-US" sz="3200" b="1" baseline="30000" dirty="0"/>
              <a:t>45 </a:t>
            </a:r>
            <a:r>
              <a:rPr lang="en-US" sz="3200" dirty="0"/>
              <a:t>Who then is a faithful and wise servant, whom his lord hath made ruler over his household, to give them meat in due season?</a:t>
            </a:r>
          </a:p>
          <a:p>
            <a:r>
              <a:rPr lang="en-US" sz="3200" b="1" baseline="30000" dirty="0"/>
              <a:t>46 </a:t>
            </a:r>
            <a:r>
              <a:rPr lang="en-US" sz="3200" dirty="0"/>
              <a:t>Blessed is that servant, whom his lord when he cometh shall find so doing.</a:t>
            </a:r>
          </a:p>
          <a:p>
            <a:r>
              <a:rPr lang="en-US" sz="3200" b="1" baseline="30000" dirty="0"/>
              <a:t>47 </a:t>
            </a:r>
            <a:r>
              <a:rPr lang="en-US" sz="3200" dirty="0"/>
              <a:t>Verily I say unto you, That he shall make him ruler over all his goods.</a:t>
            </a:r>
          </a:p>
        </p:txBody>
      </p:sp>
      <p:sp>
        <p:nvSpPr>
          <p:cNvPr id="4" name="Slide Number Placeholder 3"/>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28639657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Matthew 24:48-51</a:t>
            </a:r>
            <a:endParaRPr lang="en-US" dirty="0"/>
          </a:p>
        </p:txBody>
      </p:sp>
      <p:sp>
        <p:nvSpPr>
          <p:cNvPr id="3" name="Content Placeholder 2"/>
          <p:cNvSpPr>
            <a:spLocks noGrp="1"/>
          </p:cNvSpPr>
          <p:nvPr>
            <p:ph idx="1"/>
          </p:nvPr>
        </p:nvSpPr>
        <p:spPr>
          <a:xfrm>
            <a:off x="308919" y="2162433"/>
            <a:ext cx="11438763" cy="4195117"/>
          </a:xfrm>
        </p:spPr>
        <p:txBody>
          <a:bodyPr>
            <a:noAutofit/>
          </a:bodyPr>
          <a:lstStyle/>
          <a:p>
            <a:r>
              <a:rPr lang="en-US" sz="3200" b="1" baseline="30000" dirty="0"/>
              <a:t>48 </a:t>
            </a:r>
            <a:r>
              <a:rPr lang="en-US" sz="3200" dirty="0"/>
              <a:t>But and if that evil servant shall say in his heart, My lord </a:t>
            </a:r>
            <a:r>
              <a:rPr lang="en-US" sz="3200" dirty="0" err="1"/>
              <a:t>delayeth</a:t>
            </a:r>
            <a:r>
              <a:rPr lang="en-US" sz="3200" dirty="0"/>
              <a:t> his coming;</a:t>
            </a:r>
          </a:p>
          <a:p>
            <a:r>
              <a:rPr lang="en-US" sz="3200" b="1" baseline="30000" dirty="0"/>
              <a:t>49 </a:t>
            </a:r>
            <a:r>
              <a:rPr lang="en-US" sz="3200" dirty="0"/>
              <a:t>And shall begin to smite his </a:t>
            </a:r>
            <a:r>
              <a:rPr lang="en-US" sz="3200" dirty="0" err="1"/>
              <a:t>fellowservants</a:t>
            </a:r>
            <a:r>
              <a:rPr lang="en-US" sz="3200" dirty="0"/>
              <a:t>, and to eat and drink with the drunken;</a:t>
            </a:r>
          </a:p>
          <a:p>
            <a:r>
              <a:rPr lang="en-US" sz="3200" b="1" baseline="30000" dirty="0"/>
              <a:t>50 </a:t>
            </a:r>
            <a:r>
              <a:rPr lang="en-US" sz="3200" dirty="0"/>
              <a:t>The lord of that servant shall come in a day when he </a:t>
            </a:r>
            <a:r>
              <a:rPr lang="en-US" sz="3200" dirty="0" err="1"/>
              <a:t>looketh</a:t>
            </a:r>
            <a:r>
              <a:rPr lang="en-US" sz="3200" dirty="0"/>
              <a:t> not for him, and in an hour that he is not aware of,</a:t>
            </a:r>
          </a:p>
          <a:p>
            <a:r>
              <a:rPr lang="en-US" sz="3200" b="1" baseline="30000" dirty="0"/>
              <a:t>51 </a:t>
            </a:r>
            <a:r>
              <a:rPr lang="en-US" sz="3200" dirty="0"/>
              <a:t>And shall cut him asunder, and appoint him his portion with the hypocrites: there shall be weeping and gnashing of teeth.</a:t>
            </a:r>
          </a:p>
        </p:txBody>
      </p:sp>
      <p:sp>
        <p:nvSpPr>
          <p:cNvPr id="4" name="Slide Number Placeholder 3"/>
          <p:cNvSpPr>
            <a:spLocks noGrp="1"/>
          </p:cNvSpPr>
          <p:nvPr>
            <p:ph type="sldNum" sz="quarter" idx="12"/>
          </p:nvPr>
        </p:nvSpPr>
        <p:spPr/>
        <p:txBody>
          <a:bodyPr/>
          <a:lstStyle/>
          <a:p>
            <a:fld id="{6D22F896-40B5-4ADD-8801-0D06FADFA095}" type="slidenum">
              <a:rPr lang="en-US" smtClean="0"/>
              <a:t>51</a:t>
            </a:fld>
            <a:endParaRPr lang="en-US" dirty="0"/>
          </a:p>
        </p:txBody>
      </p:sp>
    </p:spTree>
    <p:extLst>
      <p:ext uri="{BB962C8B-B14F-4D97-AF65-F5344CB8AC3E}">
        <p14:creationId xmlns:p14="http://schemas.microsoft.com/office/powerpoint/2010/main" val="12016695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The Desire of Ages, p.634</a:t>
            </a:r>
            <a:endParaRPr lang="en-US" dirty="0"/>
          </a:p>
        </p:txBody>
      </p:sp>
      <p:sp>
        <p:nvSpPr>
          <p:cNvPr id="3" name="Content Placeholder 2"/>
          <p:cNvSpPr>
            <a:spLocks noGrp="1"/>
          </p:cNvSpPr>
          <p:nvPr>
            <p:ph idx="1"/>
          </p:nvPr>
        </p:nvSpPr>
        <p:spPr>
          <a:xfrm>
            <a:off x="635431" y="2107769"/>
            <a:ext cx="10895308" cy="4479011"/>
          </a:xfrm>
          <a:gradFill flip="none" rotWithShape="1">
            <a:gsLst>
              <a:gs pos="0">
                <a:schemeClr val="accent1">
                  <a:shade val="30000"/>
                  <a:satMod val="115000"/>
                </a:schemeClr>
              </a:gs>
              <a:gs pos="50000">
                <a:schemeClr val="accent1">
                  <a:shade val="67500"/>
                  <a:satMod val="115000"/>
                </a:schemeClr>
              </a:gs>
              <a:gs pos="100000">
                <a:schemeClr val="bg2">
                  <a:lumMod val="75000"/>
                </a:schemeClr>
              </a:gs>
            </a:gsLst>
            <a:lin ang="2700000" scaled="1"/>
            <a:tileRect/>
          </a:gradFill>
        </p:spPr>
        <p:txBody>
          <a:bodyPr>
            <a:noAutofit/>
          </a:bodyPr>
          <a:lstStyle/>
          <a:p>
            <a:pPr marL="0" indent="0">
              <a:buNone/>
            </a:pPr>
            <a:r>
              <a:rPr lang="en-US" sz="3200" dirty="0"/>
              <a:t>Because we know not the exact time of His coming, we are commanded to watch. “Blessed are those servants, whom the Lord when He cometh shall find watching.” </a:t>
            </a:r>
            <a:r>
              <a:rPr lang="en-US" sz="3200" dirty="0">
                <a:hlinkClick r:id="rId2"/>
              </a:rPr>
              <a:t>Luke 12:37</a:t>
            </a:r>
            <a:r>
              <a:rPr lang="en-US" sz="3200" dirty="0"/>
              <a:t>. Those who watch for the Lord's coming are not waiting in idle expectancy. The expectation of Christ's coming is to make men fear the Lord, and fear His judgments upon transgression. It is to awaken them to the great sin of rejecting His offers of mercy. Those who are watching for the Lord are purifying their souls by obedience to the truth. </a:t>
            </a:r>
          </a:p>
        </p:txBody>
      </p:sp>
      <p:sp>
        <p:nvSpPr>
          <p:cNvPr id="4" name="Slide Number Placeholder 3"/>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690073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The Desire of Ages, p.634</a:t>
            </a:r>
            <a:endParaRPr lang="en-US" dirty="0"/>
          </a:p>
        </p:txBody>
      </p:sp>
      <p:sp>
        <p:nvSpPr>
          <p:cNvPr id="3" name="Content Placeholder 2"/>
          <p:cNvSpPr>
            <a:spLocks noGrp="1"/>
          </p:cNvSpPr>
          <p:nvPr>
            <p:ph idx="1"/>
          </p:nvPr>
        </p:nvSpPr>
        <p:spPr>
          <a:xfrm>
            <a:off x="635431" y="2030278"/>
            <a:ext cx="10895308" cy="4525505"/>
          </a:xfrm>
          <a:gradFill flip="none" rotWithShape="1">
            <a:gsLst>
              <a:gs pos="0">
                <a:schemeClr val="accent1">
                  <a:shade val="30000"/>
                  <a:satMod val="115000"/>
                </a:schemeClr>
              </a:gs>
              <a:gs pos="50000">
                <a:schemeClr val="accent1">
                  <a:shade val="67500"/>
                  <a:satMod val="115000"/>
                </a:schemeClr>
              </a:gs>
              <a:gs pos="100000">
                <a:schemeClr val="bg2">
                  <a:lumMod val="75000"/>
                </a:schemeClr>
              </a:gs>
            </a:gsLst>
            <a:lin ang="2700000" scaled="1"/>
            <a:tileRect/>
          </a:gradFill>
        </p:spPr>
        <p:txBody>
          <a:bodyPr>
            <a:noAutofit/>
          </a:bodyPr>
          <a:lstStyle/>
          <a:p>
            <a:pPr marL="0" indent="0">
              <a:buNone/>
            </a:pPr>
            <a:r>
              <a:rPr lang="en-US" sz="3200" dirty="0" smtClean="0"/>
              <a:t>With </a:t>
            </a:r>
            <a:r>
              <a:rPr lang="en-US" sz="3200" dirty="0"/>
              <a:t>vigilant watching they combine earnest working. Because they know that the Lord is at the door, their zeal is quickened to co-operate with the divine intelligences in working for the salvation of souls. These are the faithful and wise servants who give to the Lord's household “their portion of meat in due season.” </a:t>
            </a:r>
            <a:r>
              <a:rPr lang="en-US" sz="3200" dirty="0">
                <a:hlinkClick r:id="rId2"/>
              </a:rPr>
              <a:t>Luke 12:42</a:t>
            </a:r>
            <a:r>
              <a:rPr lang="en-US" sz="3200" dirty="0"/>
              <a:t>. They are declaring the truth that is now specially applicable. As Enoch, Noah, Abraham, and Moses each declared the truth for his time, so will Christ's servants now give the special warning for their generation. </a:t>
            </a:r>
          </a:p>
        </p:txBody>
      </p:sp>
      <p:sp>
        <p:nvSpPr>
          <p:cNvPr id="4" name="Slide Number Placeholder 3"/>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10106657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The Desire of Ages, p.635</a:t>
            </a:r>
            <a:endParaRPr lang="en-US" dirty="0"/>
          </a:p>
        </p:txBody>
      </p:sp>
      <p:sp>
        <p:nvSpPr>
          <p:cNvPr id="3" name="Content Placeholder 2"/>
          <p:cNvSpPr>
            <a:spLocks noGrp="1"/>
          </p:cNvSpPr>
          <p:nvPr>
            <p:ph idx="1"/>
          </p:nvPr>
        </p:nvSpPr>
        <p:spPr>
          <a:xfrm>
            <a:off x="635431" y="2030278"/>
            <a:ext cx="10895308" cy="4525505"/>
          </a:xfrm>
          <a:gradFill flip="none" rotWithShape="1">
            <a:gsLst>
              <a:gs pos="0">
                <a:schemeClr val="accent1">
                  <a:shade val="30000"/>
                  <a:satMod val="115000"/>
                </a:schemeClr>
              </a:gs>
              <a:gs pos="50000">
                <a:schemeClr val="accent1">
                  <a:shade val="67500"/>
                  <a:satMod val="115000"/>
                </a:schemeClr>
              </a:gs>
              <a:gs pos="100000">
                <a:schemeClr val="bg2">
                  <a:lumMod val="75000"/>
                </a:schemeClr>
              </a:gs>
            </a:gsLst>
            <a:lin ang="2700000" scaled="1"/>
            <a:tileRect/>
          </a:gradFill>
        </p:spPr>
        <p:txBody>
          <a:bodyPr>
            <a:noAutofit/>
          </a:bodyPr>
          <a:lstStyle/>
          <a:p>
            <a:pPr marL="0" indent="0">
              <a:buNone/>
            </a:pPr>
            <a:r>
              <a:rPr lang="en-US" sz="3200" dirty="0"/>
              <a:t>The advent of Christ will surprise the false teachers. They are saying, “Peace and safety.” Like the priests and teachers before the fall of Jerusalem, they look for the church to enjoy earthly prosperity and glory. The signs of the times they interpret as foreshadowing this. But what </a:t>
            </a:r>
            <a:r>
              <a:rPr lang="en-US" sz="3200" dirty="0" err="1"/>
              <a:t>saith</a:t>
            </a:r>
            <a:r>
              <a:rPr lang="en-US" sz="3200" dirty="0"/>
              <a:t> the word of Inspiration? “Sudden destruction cometh upon them.” </a:t>
            </a:r>
            <a:r>
              <a:rPr lang="en-US" sz="3200" dirty="0">
                <a:hlinkClick r:id="rId2"/>
              </a:rPr>
              <a:t>1 Thessalonians 5:3</a:t>
            </a:r>
            <a:r>
              <a:rPr lang="en-US" sz="3200" dirty="0"/>
              <a:t>. Upon all who dwell on the face of the whole earth, upon all who make this world their home, the day of God will come as a snare. It comes to them as a prowling thief. </a:t>
            </a:r>
          </a:p>
        </p:txBody>
      </p:sp>
      <p:sp>
        <p:nvSpPr>
          <p:cNvPr id="4" name="Slide Number Placeholder 3"/>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20776193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The Desire of Ages, p.636</a:t>
            </a:r>
            <a:endParaRPr lang="en-US" dirty="0"/>
          </a:p>
        </p:txBody>
      </p:sp>
      <p:sp>
        <p:nvSpPr>
          <p:cNvPr id="3" name="Content Placeholder 2"/>
          <p:cNvSpPr>
            <a:spLocks noGrp="1"/>
          </p:cNvSpPr>
          <p:nvPr>
            <p:ph idx="1"/>
          </p:nvPr>
        </p:nvSpPr>
        <p:spPr>
          <a:xfrm>
            <a:off x="635431" y="2030278"/>
            <a:ext cx="10895308" cy="4525505"/>
          </a:xfrm>
          <a:gradFill flip="none" rotWithShape="1">
            <a:gsLst>
              <a:gs pos="0">
                <a:schemeClr val="accent1">
                  <a:shade val="30000"/>
                  <a:satMod val="115000"/>
                </a:schemeClr>
              </a:gs>
              <a:gs pos="50000">
                <a:schemeClr val="accent1">
                  <a:shade val="67500"/>
                  <a:satMod val="115000"/>
                </a:schemeClr>
              </a:gs>
              <a:gs pos="100000">
                <a:schemeClr val="bg2">
                  <a:lumMod val="75000"/>
                </a:schemeClr>
              </a:gs>
            </a:gsLst>
            <a:lin ang="2700000" scaled="1"/>
            <a:tileRect/>
          </a:gradFill>
        </p:spPr>
        <p:txBody>
          <a:bodyPr>
            <a:noAutofit/>
          </a:bodyPr>
          <a:lstStyle/>
          <a:p>
            <a:pPr marL="0" indent="0">
              <a:buNone/>
            </a:pPr>
            <a:r>
              <a:rPr lang="en-US" sz="3600" dirty="0"/>
              <a:t>The crisis is stealing gradually upon us. The sun shines in the heavens, passing over its usual round, and the heavens still declare the glory of God. Men are still eating and drinking, planting and building, marrying, and giving in marriage. Merchants are still buying and selling. Men are jostling one against another, contending for the highest place. Pleasure lovers are still crowding to theaters, horse races, gambling hells. </a:t>
            </a:r>
          </a:p>
        </p:txBody>
      </p:sp>
      <p:sp>
        <p:nvSpPr>
          <p:cNvPr id="4" name="Slide Number Placeholder 3"/>
          <p:cNvSpPr>
            <a:spLocks noGrp="1"/>
          </p:cNvSpPr>
          <p:nvPr>
            <p:ph type="sldNum" sz="quarter" idx="12"/>
          </p:nvPr>
        </p:nvSpPr>
        <p:spPr/>
        <p:txBody>
          <a:bodyPr/>
          <a:lstStyle/>
          <a:p>
            <a:fld id="{6D22F896-40B5-4ADD-8801-0D06FADFA095}" type="slidenum">
              <a:rPr lang="en-US" smtClean="0"/>
              <a:t>55</a:t>
            </a:fld>
            <a:endParaRPr lang="en-US" dirty="0"/>
          </a:p>
        </p:txBody>
      </p:sp>
    </p:spTree>
    <p:extLst>
      <p:ext uri="{BB962C8B-B14F-4D97-AF65-F5344CB8AC3E}">
        <p14:creationId xmlns:p14="http://schemas.microsoft.com/office/powerpoint/2010/main" val="38499453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The Desire of Ages, p.636</a:t>
            </a:r>
            <a:endParaRPr lang="en-US" dirty="0"/>
          </a:p>
        </p:txBody>
      </p:sp>
      <p:sp>
        <p:nvSpPr>
          <p:cNvPr id="3" name="Content Placeholder 2"/>
          <p:cNvSpPr>
            <a:spLocks noGrp="1"/>
          </p:cNvSpPr>
          <p:nvPr>
            <p:ph idx="1"/>
          </p:nvPr>
        </p:nvSpPr>
        <p:spPr>
          <a:xfrm>
            <a:off x="635431" y="2371241"/>
            <a:ext cx="10895308" cy="3673098"/>
          </a:xfrm>
          <a:gradFill flip="none" rotWithShape="1">
            <a:gsLst>
              <a:gs pos="0">
                <a:schemeClr val="accent1">
                  <a:shade val="30000"/>
                  <a:satMod val="115000"/>
                </a:schemeClr>
              </a:gs>
              <a:gs pos="50000">
                <a:schemeClr val="accent1">
                  <a:shade val="67500"/>
                  <a:satMod val="115000"/>
                </a:schemeClr>
              </a:gs>
              <a:gs pos="100000">
                <a:schemeClr val="bg2">
                  <a:lumMod val="75000"/>
                </a:schemeClr>
              </a:gs>
            </a:gsLst>
            <a:lin ang="2700000" scaled="1"/>
            <a:tileRect/>
          </a:gradFill>
        </p:spPr>
        <p:txBody>
          <a:bodyPr>
            <a:noAutofit/>
          </a:bodyPr>
          <a:lstStyle/>
          <a:p>
            <a:pPr marL="0" indent="0">
              <a:buNone/>
            </a:pPr>
            <a:r>
              <a:rPr lang="en-US" sz="3600" dirty="0" smtClean="0"/>
              <a:t>The </a:t>
            </a:r>
            <a:r>
              <a:rPr lang="en-US" sz="3600" dirty="0"/>
              <a:t>highest excitement prevails, yet probation's hour is fast closing, and every case is about to be eternally decided. Satan sees that his time is short. He has set all his agencies at work that men may be deceived, deluded, occupied and entranced, until the day of probation shall be ended, and the door of mercy be forever shut. </a:t>
            </a:r>
          </a:p>
        </p:txBody>
      </p:sp>
      <p:sp>
        <p:nvSpPr>
          <p:cNvPr id="4" name="Slide Number Placeholder 3"/>
          <p:cNvSpPr>
            <a:spLocks noGrp="1"/>
          </p:cNvSpPr>
          <p:nvPr>
            <p:ph type="sldNum" sz="quarter" idx="12"/>
          </p:nvPr>
        </p:nvSpPr>
        <p:spPr/>
        <p:txBody>
          <a:bodyPr/>
          <a:lstStyle/>
          <a:p>
            <a:fld id="{6D22F896-40B5-4ADD-8801-0D06FADFA095}" type="slidenum">
              <a:rPr lang="en-US" smtClean="0"/>
              <a:t>56</a:t>
            </a:fld>
            <a:endParaRPr lang="en-US" dirty="0"/>
          </a:p>
        </p:txBody>
      </p:sp>
    </p:spTree>
    <p:extLst>
      <p:ext uri="{BB962C8B-B14F-4D97-AF65-F5344CB8AC3E}">
        <p14:creationId xmlns:p14="http://schemas.microsoft.com/office/powerpoint/2010/main" val="24364094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Matthew 25:1-13</a:t>
            </a:r>
            <a:endParaRPr lang="en-US" dirty="0"/>
          </a:p>
        </p:txBody>
      </p:sp>
      <p:sp>
        <p:nvSpPr>
          <p:cNvPr id="3" name="Content Placeholder 2"/>
          <p:cNvSpPr>
            <a:spLocks noGrp="1"/>
          </p:cNvSpPr>
          <p:nvPr>
            <p:ph idx="1"/>
          </p:nvPr>
        </p:nvSpPr>
        <p:spPr>
          <a:xfrm>
            <a:off x="308920" y="2162433"/>
            <a:ext cx="5440952" cy="4195117"/>
          </a:xfrm>
        </p:spPr>
        <p:txBody>
          <a:bodyPr>
            <a:noAutofit/>
          </a:bodyPr>
          <a:lstStyle/>
          <a:p>
            <a:r>
              <a:rPr lang="en-US" sz="3200" b="1" dirty="0"/>
              <a:t>25 </a:t>
            </a:r>
            <a:r>
              <a:rPr lang="en-US" sz="3200" dirty="0"/>
              <a:t>Then shall the kingdom of heaven be likened unto ten virgins, which took their lamps, and went forth to meet the bridegroom.</a:t>
            </a:r>
          </a:p>
          <a:p>
            <a:r>
              <a:rPr lang="en-US" sz="3200" b="1" baseline="30000" dirty="0"/>
              <a:t>2 </a:t>
            </a:r>
            <a:r>
              <a:rPr lang="en-US" sz="3200" dirty="0"/>
              <a:t>And five of them were wise, and five were foolish.</a:t>
            </a:r>
          </a:p>
        </p:txBody>
      </p:sp>
      <p:sp>
        <p:nvSpPr>
          <p:cNvPr id="4" name="Slide Number Placeholder 3"/>
          <p:cNvSpPr>
            <a:spLocks noGrp="1"/>
          </p:cNvSpPr>
          <p:nvPr>
            <p:ph type="sldNum" sz="quarter" idx="12"/>
          </p:nvPr>
        </p:nvSpPr>
        <p:spPr/>
        <p:txBody>
          <a:bodyPr/>
          <a:lstStyle/>
          <a:p>
            <a:fld id="{6D22F896-40B5-4ADD-8801-0D06FADFA095}" type="slidenum">
              <a:rPr lang="en-US" smtClean="0"/>
              <a:t>57</a:t>
            </a:fld>
            <a:endParaRPr lang="en-US" dirty="0"/>
          </a:p>
        </p:txBody>
      </p:sp>
      <p:pic>
        <p:nvPicPr>
          <p:cNvPr id="33794" name="Picture 2" descr="‘At that time the kingdom of heaven will be like ten bridesmaids (virgins) who took their lamps and went out to meet the bridegroom.’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2059" y="2162433"/>
            <a:ext cx="5901547" cy="4426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8116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Matthew 25:3-13</a:t>
            </a:r>
            <a:endParaRPr lang="en-US" dirty="0"/>
          </a:p>
        </p:txBody>
      </p:sp>
      <p:sp>
        <p:nvSpPr>
          <p:cNvPr id="3" name="Content Placeholder 2"/>
          <p:cNvSpPr>
            <a:spLocks noGrp="1"/>
          </p:cNvSpPr>
          <p:nvPr>
            <p:ph idx="1"/>
          </p:nvPr>
        </p:nvSpPr>
        <p:spPr>
          <a:xfrm>
            <a:off x="6505650" y="2290939"/>
            <a:ext cx="4223805" cy="4195117"/>
          </a:xfrm>
        </p:spPr>
        <p:txBody>
          <a:bodyPr>
            <a:noAutofit/>
          </a:bodyPr>
          <a:lstStyle/>
          <a:p>
            <a:r>
              <a:rPr lang="en-US" sz="3200" b="1" baseline="30000" dirty="0"/>
              <a:t>3 </a:t>
            </a:r>
            <a:r>
              <a:rPr lang="en-US" sz="3200" dirty="0"/>
              <a:t>They that were foolish took their lamps, and took no oil with them:</a:t>
            </a:r>
          </a:p>
          <a:p>
            <a:r>
              <a:rPr lang="en-US" sz="3200" b="1" baseline="30000" dirty="0"/>
              <a:t>4 </a:t>
            </a:r>
            <a:r>
              <a:rPr lang="en-US" sz="3200" dirty="0"/>
              <a:t>But the wise took oil in their vessels with their lamps.</a:t>
            </a:r>
          </a:p>
        </p:txBody>
      </p:sp>
      <p:sp>
        <p:nvSpPr>
          <p:cNvPr id="4" name="Slide Number Placeholder 3"/>
          <p:cNvSpPr>
            <a:spLocks noGrp="1"/>
          </p:cNvSpPr>
          <p:nvPr>
            <p:ph type="sldNum" sz="quarter" idx="12"/>
          </p:nvPr>
        </p:nvSpPr>
        <p:spPr/>
        <p:txBody>
          <a:bodyPr/>
          <a:lstStyle/>
          <a:p>
            <a:fld id="{6D22F896-40B5-4ADD-8801-0D06FADFA095}" type="slidenum">
              <a:rPr lang="en-US" smtClean="0"/>
              <a:t>58</a:t>
            </a:fld>
            <a:endParaRPr lang="en-US" dirty="0"/>
          </a:p>
        </p:txBody>
      </p:sp>
      <p:pic>
        <p:nvPicPr>
          <p:cNvPr id="41986" name="Picture 2" descr="‘Five of the bridesmaids were wise and brought their lamps with a jar of extra oil.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550" y="2197342"/>
            <a:ext cx="5718283" cy="4288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8037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Matthew 25:5-13</a:t>
            </a:r>
            <a:endParaRPr lang="en-US" dirty="0"/>
          </a:p>
        </p:txBody>
      </p:sp>
      <p:sp>
        <p:nvSpPr>
          <p:cNvPr id="3" name="Content Placeholder 2"/>
          <p:cNvSpPr>
            <a:spLocks noGrp="1"/>
          </p:cNvSpPr>
          <p:nvPr>
            <p:ph idx="1"/>
          </p:nvPr>
        </p:nvSpPr>
        <p:spPr>
          <a:xfrm>
            <a:off x="308920" y="2162433"/>
            <a:ext cx="4619541" cy="4195117"/>
          </a:xfrm>
        </p:spPr>
        <p:txBody>
          <a:bodyPr>
            <a:noAutofit/>
          </a:bodyPr>
          <a:lstStyle/>
          <a:p>
            <a:r>
              <a:rPr lang="en-US" sz="3200" b="1" baseline="30000" dirty="0"/>
              <a:t>5 </a:t>
            </a:r>
            <a:r>
              <a:rPr lang="en-US" sz="3200" dirty="0"/>
              <a:t>While the bridegroom tarried, they all slumbered and slept.</a:t>
            </a:r>
          </a:p>
          <a:p>
            <a:r>
              <a:rPr lang="en-US" sz="3200" b="1" baseline="30000" dirty="0"/>
              <a:t>6 </a:t>
            </a:r>
            <a:r>
              <a:rPr lang="en-US" sz="3200" dirty="0"/>
              <a:t>And at midnight there was a cry made, Behold, the bridegroom cometh; go ye out to meet him.</a:t>
            </a:r>
          </a:p>
        </p:txBody>
      </p:sp>
      <p:sp>
        <p:nvSpPr>
          <p:cNvPr id="4" name="Slide Number Placeholder 3"/>
          <p:cNvSpPr>
            <a:spLocks noGrp="1"/>
          </p:cNvSpPr>
          <p:nvPr>
            <p:ph type="sldNum" sz="quarter" idx="12"/>
          </p:nvPr>
        </p:nvSpPr>
        <p:spPr/>
        <p:txBody>
          <a:bodyPr/>
          <a:lstStyle/>
          <a:p>
            <a:fld id="{6D22F896-40B5-4ADD-8801-0D06FADFA095}" type="slidenum">
              <a:rPr lang="en-US" smtClean="0"/>
              <a:t>59</a:t>
            </a:fld>
            <a:endParaRPr lang="en-US" dirty="0"/>
          </a:p>
        </p:txBody>
      </p:sp>
      <p:pic>
        <p:nvPicPr>
          <p:cNvPr id="44034" name="Picture 2" descr="‘The bridegroom was a long time in coming, and they all became drowsy and fell asleep.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9431" y="2440796"/>
            <a:ext cx="5222337" cy="3916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660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13:16-18</a:t>
            </a:r>
            <a:endParaRPr lang="en-US" dirty="0"/>
          </a:p>
        </p:txBody>
      </p:sp>
      <p:sp>
        <p:nvSpPr>
          <p:cNvPr id="3" name="Content Placeholder 2"/>
          <p:cNvSpPr>
            <a:spLocks noGrp="1"/>
          </p:cNvSpPr>
          <p:nvPr>
            <p:ph idx="1"/>
          </p:nvPr>
        </p:nvSpPr>
        <p:spPr>
          <a:xfrm>
            <a:off x="5496673" y="2249543"/>
            <a:ext cx="6458853" cy="4413248"/>
          </a:xfrm>
        </p:spPr>
        <p:txBody>
          <a:bodyPr>
            <a:normAutofit/>
          </a:bodyPr>
          <a:lstStyle/>
          <a:p>
            <a:r>
              <a:rPr lang="en-US" sz="3200" b="1" baseline="30000" dirty="0"/>
              <a:t>16 </a:t>
            </a:r>
            <a:r>
              <a:rPr lang="en-US" sz="3200" dirty="0"/>
              <a:t>And he </a:t>
            </a:r>
            <a:r>
              <a:rPr lang="en-US" sz="3200" dirty="0" err="1"/>
              <a:t>causeth</a:t>
            </a:r>
            <a:r>
              <a:rPr lang="en-US" sz="3200" dirty="0"/>
              <a:t> all, both small and great, rich and poor, free and bond, to receive a mark in their right hand, or in their foreheads:</a:t>
            </a:r>
          </a:p>
          <a:p>
            <a:r>
              <a:rPr lang="en-US" sz="3200" b="1" baseline="30000" dirty="0"/>
              <a:t>17 </a:t>
            </a:r>
            <a:r>
              <a:rPr lang="en-US" sz="3200" dirty="0"/>
              <a:t>And that no man might buy or sell, save he that had the mark, or the name of the beast, or the number of his name.</a:t>
            </a:r>
          </a:p>
        </p:txBody>
      </p:sp>
      <p:sp>
        <p:nvSpPr>
          <p:cNvPr id="4" name="Slide Number Placeholder 3"/>
          <p:cNvSpPr>
            <a:spLocks noGrp="1"/>
          </p:cNvSpPr>
          <p:nvPr>
            <p:ph type="sldNum" sz="quarter" idx="12"/>
          </p:nvPr>
        </p:nvSpPr>
        <p:spPr/>
        <p:txBody>
          <a:bodyPr/>
          <a:lstStyle/>
          <a:p>
            <a:fld id="{6D22F896-40B5-4ADD-8801-0D06FADFA095}" type="slidenum">
              <a:rPr lang="en-US" smtClean="0"/>
              <a:t>6</a:t>
            </a:fld>
            <a:endParaRPr lang="en-US" dirty="0"/>
          </a:p>
        </p:txBody>
      </p:sp>
      <p:pic>
        <p:nvPicPr>
          <p:cNvPr id="5122" name="Picture 2" descr="Ash Wednesday Explained: The Meaning Behind The Dust | HuffP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41" y="3008026"/>
            <a:ext cx="5367710" cy="2683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2137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Matthew 25:7-13</a:t>
            </a:r>
            <a:endParaRPr lang="en-US" dirty="0"/>
          </a:p>
        </p:txBody>
      </p:sp>
      <p:sp>
        <p:nvSpPr>
          <p:cNvPr id="3" name="Content Placeholder 2"/>
          <p:cNvSpPr>
            <a:spLocks noGrp="1"/>
          </p:cNvSpPr>
          <p:nvPr>
            <p:ph idx="1"/>
          </p:nvPr>
        </p:nvSpPr>
        <p:spPr>
          <a:xfrm>
            <a:off x="6090834" y="2290939"/>
            <a:ext cx="5207430" cy="4195117"/>
          </a:xfrm>
        </p:spPr>
        <p:txBody>
          <a:bodyPr>
            <a:noAutofit/>
          </a:bodyPr>
          <a:lstStyle/>
          <a:p>
            <a:r>
              <a:rPr lang="en-US" sz="3600" b="1" baseline="30000" dirty="0"/>
              <a:t>7 </a:t>
            </a:r>
            <a:r>
              <a:rPr lang="en-US" sz="3600" dirty="0"/>
              <a:t>Then all those virgins arose, and trimmed their lamps.</a:t>
            </a:r>
          </a:p>
          <a:p>
            <a:r>
              <a:rPr lang="en-US" sz="3600" b="1" baseline="30000" dirty="0"/>
              <a:t>8 </a:t>
            </a:r>
            <a:r>
              <a:rPr lang="en-US" sz="3600" dirty="0"/>
              <a:t>And the foolish said unto the wise, Give us of your oil; for our lamps are gone out.</a:t>
            </a:r>
          </a:p>
        </p:txBody>
      </p:sp>
      <p:sp>
        <p:nvSpPr>
          <p:cNvPr id="4" name="Slide Number Placeholder 3"/>
          <p:cNvSpPr>
            <a:spLocks noGrp="1"/>
          </p:cNvSpPr>
          <p:nvPr>
            <p:ph type="sldNum" sz="quarter" idx="12"/>
          </p:nvPr>
        </p:nvSpPr>
        <p:spPr/>
        <p:txBody>
          <a:bodyPr/>
          <a:lstStyle/>
          <a:p>
            <a:fld id="{6D22F896-40B5-4ADD-8801-0D06FADFA095}" type="slidenum">
              <a:rPr lang="en-US" smtClean="0"/>
              <a:t>60</a:t>
            </a:fld>
            <a:endParaRPr lang="en-US" dirty="0"/>
          </a:p>
        </p:txBody>
      </p:sp>
      <p:pic>
        <p:nvPicPr>
          <p:cNvPr id="45060" name="Picture 4" descr="‘Then all bridesmaids woke up and trimmed their lamps. The foolish ones said to the wise, “Give us some of your oil as our lamps are going out.” – Slid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1" y="2414318"/>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5241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Matthew 25:9-13</a:t>
            </a:r>
            <a:endParaRPr lang="en-US" dirty="0"/>
          </a:p>
        </p:txBody>
      </p:sp>
      <p:sp>
        <p:nvSpPr>
          <p:cNvPr id="3" name="Content Placeholder 2"/>
          <p:cNvSpPr>
            <a:spLocks noGrp="1"/>
          </p:cNvSpPr>
          <p:nvPr>
            <p:ph idx="1"/>
          </p:nvPr>
        </p:nvSpPr>
        <p:spPr>
          <a:xfrm>
            <a:off x="805912" y="2557220"/>
            <a:ext cx="5223519" cy="3800330"/>
          </a:xfrm>
        </p:spPr>
        <p:txBody>
          <a:bodyPr>
            <a:noAutofit/>
          </a:bodyPr>
          <a:lstStyle/>
          <a:p>
            <a:r>
              <a:rPr lang="en-US" sz="3600" b="1" baseline="30000" dirty="0"/>
              <a:t>9 </a:t>
            </a:r>
            <a:r>
              <a:rPr lang="en-US" sz="3600" dirty="0"/>
              <a:t>But the wise answered, saying, Not so; lest there be not enough for us and you: but go ye rather to them that sell, and buy for yourselves</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61</a:t>
            </a:fld>
            <a:endParaRPr lang="en-US" dirty="0"/>
          </a:p>
        </p:txBody>
      </p:sp>
      <p:pic>
        <p:nvPicPr>
          <p:cNvPr id="6" name="Picture 2" descr="‘“No,” they replied, “there may not be enough for us all. Quickly, go to those who sell oil and buy some for yourselves.” – Slid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9969" y="2557220"/>
            <a:ext cx="5255530" cy="3941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016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Matthew 25:10-13</a:t>
            </a:r>
            <a:endParaRPr lang="en-US" dirty="0"/>
          </a:p>
        </p:txBody>
      </p:sp>
      <p:sp>
        <p:nvSpPr>
          <p:cNvPr id="3" name="Content Placeholder 2"/>
          <p:cNvSpPr>
            <a:spLocks noGrp="1"/>
          </p:cNvSpPr>
          <p:nvPr>
            <p:ph idx="1"/>
          </p:nvPr>
        </p:nvSpPr>
        <p:spPr>
          <a:xfrm>
            <a:off x="6090834" y="2290939"/>
            <a:ext cx="5207430" cy="4195117"/>
          </a:xfrm>
        </p:spPr>
        <p:txBody>
          <a:bodyPr>
            <a:noAutofit/>
          </a:bodyPr>
          <a:lstStyle/>
          <a:p>
            <a:r>
              <a:rPr lang="en-US" sz="3600" b="1" baseline="30000" dirty="0"/>
              <a:t>10 </a:t>
            </a:r>
            <a:r>
              <a:rPr lang="en-US" sz="3600" dirty="0"/>
              <a:t>And while they went to buy, the bridegroom came; and they that were ready went in with him to the marriage: and the door was shut.</a:t>
            </a:r>
          </a:p>
        </p:txBody>
      </p:sp>
      <p:sp>
        <p:nvSpPr>
          <p:cNvPr id="4" name="Slide Number Placeholder 3"/>
          <p:cNvSpPr>
            <a:spLocks noGrp="1"/>
          </p:cNvSpPr>
          <p:nvPr>
            <p:ph type="sldNum" sz="quarter" idx="12"/>
          </p:nvPr>
        </p:nvSpPr>
        <p:spPr/>
        <p:txBody>
          <a:bodyPr/>
          <a:lstStyle/>
          <a:p>
            <a:fld id="{6D22F896-40B5-4ADD-8801-0D06FADFA095}" type="slidenum">
              <a:rPr lang="en-US" smtClean="0"/>
              <a:t>62</a:t>
            </a:fld>
            <a:endParaRPr lang="en-US" dirty="0"/>
          </a:p>
        </p:txBody>
      </p:sp>
      <p:pic>
        <p:nvPicPr>
          <p:cNvPr id="47106" name="Picture 2" descr="‘But while they were on their way to buy the oil, the bridegroom arrived. The bridesmaids who were ready went with him to the wedding banquet at his house. The door was shut behind them.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0" y="2290939"/>
            <a:ext cx="5410513" cy="405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2366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Matthew 25:11-13</a:t>
            </a:r>
            <a:endParaRPr lang="en-US" dirty="0"/>
          </a:p>
        </p:txBody>
      </p:sp>
      <p:sp>
        <p:nvSpPr>
          <p:cNvPr id="3" name="Content Placeholder 2"/>
          <p:cNvSpPr>
            <a:spLocks noGrp="1"/>
          </p:cNvSpPr>
          <p:nvPr>
            <p:ph idx="1"/>
          </p:nvPr>
        </p:nvSpPr>
        <p:spPr>
          <a:xfrm>
            <a:off x="805911" y="2557220"/>
            <a:ext cx="10414861" cy="3800330"/>
          </a:xfrm>
        </p:spPr>
        <p:txBody>
          <a:bodyPr>
            <a:noAutofit/>
          </a:bodyPr>
          <a:lstStyle/>
          <a:p>
            <a:r>
              <a:rPr lang="en-US" sz="3600" b="1" baseline="30000" dirty="0"/>
              <a:t>11 </a:t>
            </a:r>
            <a:r>
              <a:rPr lang="en-US" sz="3600" dirty="0"/>
              <a:t>Afterward came also the other virgins, saying, Lord, Lord, open to us.</a:t>
            </a:r>
          </a:p>
          <a:p>
            <a:r>
              <a:rPr lang="en-US" sz="3600" b="1" baseline="30000" dirty="0"/>
              <a:t>12 </a:t>
            </a:r>
            <a:r>
              <a:rPr lang="en-US" sz="3600" dirty="0"/>
              <a:t>But he answered and said, Verily I say unto you, I know you not</a:t>
            </a:r>
            <a:r>
              <a:rPr lang="en-US" sz="3600" dirty="0" smtClean="0"/>
              <a:t>.</a:t>
            </a:r>
          </a:p>
          <a:p>
            <a:r>
              <a:rPr lang="en-US" sz="3600" b="1" baseline="30000" dirty="0"/>
              <a:t>13 </a:t>
            </a:r>
            <a:r>
              <a:rPr lang="en-US" sz="3600" dirty="0"/>
              <a:t>Watch therefore, for ye know neither the day nor the hour wherein the Son of man cometh.</a:t>
            </a:r>
          </a:p>
        </p:txBody>
      </p:sp>
      <p:sp>
        <p:nvSpPr>
          <p:cNvPr id="4" name="Slide Number Placeholder 3"/>
          <p:cNvSpPr>
            <a:spLocks noGrp="1"/>
          </p:cNvSpPr>
          <p:nvPr>
            <p:ph type="sldNum" sz="quarter" idx="12"/>
          </p:nvPr>
        </p:nvSpPr>
        <p:spPr/>
        <p:txBody>
          <a:bodyPr/>
          <a:lstStyle/>
          <a:p>
            <a:fld id="{6D22F896-40B5-4ADD-8801-0D06FADFA095}" type="slidenum">
              <a:rPr lang="en-US" smtClean="0"/>
              <a:t>63</a:t>
            </a:fld>
            <a:endParaRPr lang="en-US" dirty="0"/>
          </a:p>
        </p:txBody>
      </p:sp>
    </p:spTree>
    <p:extLst>
      <p:ext uri="{BB962C8B-B14F-4D97-AF65-F5344CB8AC3E}">
        <p14:creationId xmlns:p14="http://schemas.microsoft.com/office/powerpoint/2010/main" val="2659070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406</a:t>
            </a:r>
            <a:endParaRPr lang="en-US" dirty="0"/>
          </a:p>
        </p:txBody>
      </p:sp>
      <p:sp>
        <p:nvSpPr>
          <p:cNvPr id="3" name="Content Placeholder 2"/>
          <p:cNvSpPr>
            <a:spLocks noGrp="1"/>
          </p:cNvSpPr>
          <p:nvPr>
            <p:ph idx="1"/>
          </p:nvPr>
        </p:nvSpPr>
        <p:spPr>
          <a:xfrm>
            <a:off x="914399" y="2448734"/>
            <a:ext cx="10600841" cy="3688596"/>
          </a:xfrm>
          <a:solidFill>
            <a:schemeClr val="bg2">
              <a:lumMod val="75000"/>
            </a:schemeClr>
          </a:solidFill>
        </p:spPr>
        <p:txBody>
          <a:bodyPr>
            <a:noAutofit/>
          </a:bodyPr>
          <a:lstStyle/>
          <a:p>
            <a:pPr marL="0" indent="0">
              <a:buNone/>
            </a:pPr>
            <a:r>
              <a:rPr lang="en-US" sz="3600" dirty="0"/>
              <a:t>The two classes of watchers represent the two classes who profess to be waiting for their Lord. They are called virgins because they profess a pure faith. By the lamps is represented the word of God. The psalmist says, “Thy word is a lamp unto my feet, and a light unto my path.” </a:t>
            </a:r>
            <a:r>
              <a:rPr lang="en-US" sz="3600" dirty="0">
                <a:hlinkClick r:id="rId2"/>
              </a:rPr>
              <a:t>Psalm 119:105</a:t>
            </a:r>
            <a:r>
              <a:rPr lang="en-US" sz="3600" dirty="0"/>
              <a:t>. The oil is a symbol of the Holy Spirit. </a:t>
            </a:r>
          </a:p>
        </p:txBody>
      </p:sp>
      <p:sp>
        <p:nvSpPr>
          <p:cNvPr id="4" name="Slide Number Placeholder 3"/>
          <p:cNvSpPr>
            <a:spLocks noGrp="1"/>
          </p:cNvSpPr>
          <p:nvPr>
            <p:ph type="sldNum" sz="quarter" idx="12"/>
          </p:nvPr>
        </p:nvSpPr>
        <p:spPr/>
        <p:txBody>
          <a:bodyPr/>
          <a:lstStyle/>
          <a:p>
            <a:fld id="{6D22F896-40B5-4ADD-8801-0D06FADFA095}" type="slidenum">
              <a:rPr lang="en-US" smtClean="0"/>
              <a:t>64</a:t>
            </a:fld>
            <a:endParaRPr lang="en-US" dirty="0"/>
          </a:p>
        </p:txBody>
      </p:sp>
    </p:spTree>
    <p:extLst>
      <p:ext uri="{BB962C8B-B14F-4D97-AF65-F5344CB8AC3E}">
        <p14:creationId xmlns:p14="http://schemas.microsoft.com/office/powerpoint/2010/main" val="39547072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408</a:t>
            </a:r>
            <a:endParaRPr lang="en-US" dirty="0"/>
          </a:p>
        </p:txBody>
      </p:sp>
      <p:sp>
        <p:nvSpPr>
          <p:cNvPr id="3" name="Content Placeholder 2"/>
          <p:cNvSpPr>
            <a:spLocks noGrp="1"/>
          </p:cNvSpPr>
          <p:nvPr>
            <p:ph idx="1"/>
          </p:nvPr>
        </p:nvSpPr>
        <p:spPr>
          <a:xfrm>
            <a:off x="495946" y="2185261"/>
            <a:ext cx="11158779" cy="4339525"/>
          </a:xfrm>
          <a:solidFill>
            <a:schemeClr val="bg2">
              <a:lumMod val="75000"/>
            </a:schemeClr>
          </a:solidFill>
        </p:spPr>
        <p:txBody>
          <a:bodyPr>
            <a:noAutofit/>
          </a:bodyPr>
          <a:lstStyle/>
          <a:p>
            <a:pPr marL="0" indent="0">
              <a:buNone/>
            </a:pPr>
            <a:r>
              <a:rPr lang="en-US" sz="3600" dirty="0"/>
              <a:t>In the parable, all the ten virgins went out to meet the bridegroom. All had lamps and vessels for oil. For a time there was seen no difference between them. So with the church that lives just before Christ's second coming. All have a knowledge of the Scriptures. All have heard the message of Christ's near approach, and confidently expect His appearing. But as in the parable, so it is now. </a:t>
            </a:r>
          </a:p>
        </p:txBody>
      </p:sp>
      <p:sp>
        <p:nvSpPr>
          <p:cNvPr id="4" name="Slide Number Placeholder 3"/>
          <p:cNvSpPr>
            <a:spLocks noGrp="1"/>
          </p:cNvSpPr>
          <p:nvPr>
            <p:ph type="sldNum" sz="quarter" idx="12"/>
          </p:nvPr>
        </p:nvSpPr>
        <p:spPr/>
        <p:txBody>
          <a:bodyPr/>
          <a:lstStyle/>
          <a:p>
            <a:fld id="{6D22F896-40B5-4ADD-8801-0D06FADFA095}" type="slidenum">
              <a:rPr lang="en-US" smtClean="0"/>
              <a:t>65</a:t>
            </a:fld>
            <a:endParaRPr lang="en-US" dirty="0"/>
          </a:p>
        </p:txBody>
      </p:sp>
    </p:spTree>
    <p:extLst>
      <p:ext uri="{BB962C8B-B14F-4D97-AF65-F5344CB8AC3E}">
        <p14:creationId xmlns:p14="http://schemas.microsoft.com/office/powerpoint/2010/main" val="8724931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408</a:t>
            </a:r>
            <a:endParaRPr lang="en-US" dirty="0"/>
          </a:p>
        </p:txBody>
      </p:sp>
      <p:sp>
        <p:nvSpPr>
          <p:cNvPr id="3" name="Content Placeholder 2"/>
          <p:cNvSpPr>
            <a:spLocks noGrp="1"/>
          </p:cNvSpPr>
          <p:nvPr>
            <p:ph idx="1"/>
          </p:nvPr>
        </p:nvSpPr>
        <p:spPr>
          <a:xfrm>
            <a:off x="945397" y="2464231"/>
            <a:ext cx="10244380" cy="3037667"/>
          </a:xfrm>
          <a:solidFill>
            <a:schemeClr val="bg2">
              <a:lumMod val="75000"/>
            </a:schemeClr>
          </a:solidFill>
        </p:spPr>
        <p:txBody>
          <a:bodyPr>
            <a:noAutofit/>
          </a:bodyPr>
          <a:lstStyle/>
          <a:p>
            <a:pPr marL="0" indent="0">
              <a:buNone/>
            </a:pPr>
            <a:r>
              <a:rPr lang="en-US" sz="3600" dirty="0" smtClean="0"/>
              <a:t>A </a:t>
            </a:r>
            <a:r>
              <a:rPr lang="en-US" sz="3600" dirty="0"/>
              <a:t>time of waiting intervenes, faith is tried; and when the cry is heard, “Behold, the Bridegroom cometh; go ye out to meet Him,” many are unready. They have no oil in their vessels with their lamps. They are destitute of the Holy Spirit. </a:t>
            </a:r>
          </a:p>
        </p:txBody>
      </p:sp>
      <p:sp>
        <p:nvSpPr>
          <p:cNvPr id="4" name="Slide Number Placeholder 3"/>
          <p:cNvSpPr>
            <a:spLocks noGrp="1"/>
          </p:cNvSpPr>
          <p:nvPr>
            <p:ph type="sldNum" sz="quarter" idx="12"/>
          </p:nvPr>
        </p:nvSpPr>
        <p:spPr/>
        <p:txBody>
          <a:bodyPr/>
          <a:lstStyle/>
          <a:p>
            <a:fld id="{6D22F896-40B5-4ADD-8801-0D06FADFA095}" type="slidenum">
              <a:rPr lang="en-US" smtClean="0"/>
              <a:t>66</a:t>
            </a:fld>
            <a:endParaRPr lang="en-US" dirty="0"/>
          </a:p>
        </p:txBody>
      </p:sp>
    </p:spTree>
    <p:extLst>
      <p:ext uri="{BB962C8B-B14F-4D97-AF65-F5344CB8AC3E}">
        <p14:creationId xmlns:p14="http://schemas.microsoft.com/office/powerpoint/2010/main" val="123718905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411</a:t>
            </a:r>
            <a:endParaRPr lang="en-US" dirty="0"/>
          </a:p>
        </p:txBody>
      </p:sp>
      <p:sp>
        <p:nvSpPr>
          <p:cNvPr id="3" name="Content Placeholder 2"/>
          <p:cNvSpPr>
            <a:spLocks noGrp="1"/>
          </p:cNvSpPr>
          <p:nvPr>
            <p:ph idx="1"/>
          </p:nvPr>
        </p:nvSpPr>
        <p:spPr>
          <a:xfrm>
            <a:off x="914401" y="2185262"/>
            <a:ext cx="10476854" cy="4246536"/>
          </a:xfrm>
          <a:solidFill>
            <a:schemeClr val="bg2">
              <a:lumMod val="75000"/>
            </a:schemeClr>
          </a:solidFill>
        </p:spPr>
        <p:txBody>
          <a:bodyPr>
            <a:noAutofit/>
          </a:bodyPr>
          <a:lstStyle/>
          <a:p>
            <a:pPr marL="0" indent="0">
              <a:buNone/>
            </a:pPr>
            <a:r>
              <a:rPr lang="en-US" sz="3600" dirty="0"/>
              <a:t>The class represented by the foolish virgins are not hypocrites. They have a regard for the truth, they have advocated the truth, they are attracted to those who believe the truth; but they have not yielded themselves to the Holy Spirit's working. They have not fallen upon the Rock, Christ Jesus, and permitted their old nature to be broken up. </a:t>
            </a:r>
          </a:p>
        </p:txBody>
      </p:sp>
      <p:sp>
        <p:nvSpPr>
          <p:cNvPr id="4" name="Slide Number Placeholder 3"/>
          <p:cNvSpPr>
            <a:spLocks noGrp="1"/>
          </p:cNvSpPr>
          <p:nvPr>
            <p:ph type="sldNum" sz="quarter" idx="12"/>
          </p:nvPr>
        </p:nvSpPr>
        <p:spPr/>
        <p:txBody>
          <a:bodyPr/>
          <a:lstStyle/>
          <a:p>
            <a:fld id="{6D22F896-40B5-4ADD-8801-0D06FADFA095}" type="slidenum">
              <a:rPr lang="en-US" smtClean="0"/>
              <a:t>67</a:t>
            </a:fld>
            <a:endParaRPr lang="en-US" dirty="0"/>
          </a:p>
        </p:txBody>
      </p:sp>
    </p:spTree>
    <p:extLst>
      <p:ext uri="{BB962C8B-B14F-4D97-AF65-F5344CB8AC3E}">
        <p14:creationId xmlns:p14="http://schemas.microsoft.com/office/powerpoint/2010/main" val="1690222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411</a:t>
            </a:r>
            <a:endParaRPr lang="en-US" dirty="0"/>
          </a:p>
        </p:txBody>
      </p:sp>
      <p:sp>
        <p:nvSpPr>
          <p:cNvPr id="3" name="Content Placeholder 2"/>
          <p:cNvSpPr>
            <a:spLocks noGrp="1"/>
          </p:cNvSpPr>
          <p:nvPr>
            <p:ph idx="1"/>
          </p:nvPr>
        </p:nvSpPr>
        <p:spPr>
          <a:xfrm>
            <a:off x="402956" y="2185262"/>
            <a:ext cx="11313763" cy="4246536"/>
          </a:xfrm>
          <a:solidFill>
            <a:schemeClr val="bg2">
              <a:lumMod val="75000"/>
            </a:schemeClr>
          </a:solidFill>
        </p:spPr>
        <p:txBody>
          <a:bodyPr>
            <a:noAutofit/>
          </a:bodyPr>
          <a:lstStyle/>
          <a:p>
            <a:pPr marL="0" indent="0">
              <a:buNone/>
            </a:pPr>
            <a:r>
              <a:rPr lang="en-US" sz="3600" dirty="0"/>
              <a:t>The Spirit works upon man's heart, according to his desire and consent implanting in him a new nature; but the class represented by the foolish virgins have been content with a superficial work. They do not know God. They have not studied His character; they have not held communion with Him; therefore they do not know how to trust, how to look and live. Their service to God degenerates into a form. </a:t>
            </a:r>
          </a:p>
        </p:txBody>
      </p:sp>
      <p:sp>
        <p:nvSpPr>
          <p:cNvPr id="4" name="Slide Number Placeholder 3"/>
          <p:cNvSpPr>
            <a:spLocks noGrp="1"/>
          </p:cNvSpPr>
          <p:nvPr>
            <p:ph type="sldNum" sz="quarter" idx="12"/>
          </p:nvPr>
        </p:nvSpPr>
        <p:spPr/>
        <p:txBody>
          <a:bodyPr/>
          <a:lstStyle/>
          <a:p>
            <a:fld id="{6D22F896-40B5-4ADD-8801-0D06FADFA095}" type="slidenum">
              <a:rPr lang="en-US" smtClean="0"/>
              <a:t>68</a:t>
            </a:fld>
            <a:endParaRPr lang="en-US" dirty="0"/>
          </a:p>
        </p:txBody>
      </p:sp>
    </p:spTree>
    <p:extLst>
      <p:ext uri="{BB962C8B-B14F-4D97-AF65-F5344CB8AC3E}">
        <p14:creationId xmlns:p14="http://schemas.microsoft.com/office/powerpoint/2010/main" val="405291836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412</a:t>
            </a:r>
            <a:endParaRPr lang="en-US" dirty="0"/>
          </a:p>
        </p:txBody>
      </p:sp>
      <p:sp>
        <p:nvSpPr>
          <p:cNvPr id="3" name="Content Placeholder 2"/>
          <p:cNvSpPr>
            <a:spLocks noGrp="1"/>
          </p:cNvSpPr>
          <p:nvPr>
            <p:ph idx="1"/>
          </p:nvPr>
        </p:nvSpPr>
        <p:spPr>
          <a:xfrm>
            <a:off x="402956" y="2185262"/>
            <a:ext cx="11313763" cy="4246536"/>
          </a:xfrm>
          <a:solidFill>
            <a:schemeClr val="bg2">
              <a:lumMod val="75000"/>
            </a:schemeClr>
          </a:solidFill>
        </p:spPr>
        <p:txBody>
          <a:bodyPr>
            <a:noAutofit/>
          </a:bodyPr>
          <a:lstStyle/>
          <a:p>
            <a:pPr marL="0" indent="0">
              <a:buNone/>
            </a:pPr>
            <a:r>
              <a:rPr lang="en-US" sz="3600" dirty="0"/>
              <a:t>It is in a crisis that character is revealed. When the earnest voice proclaimed at midnight, “Behold, the bridegroom cometh; go ye out to meet him,” and the sleeping virgins were roused from their slumbers, it was seen who had made preparation for the event. Both parties were taken unawares; but one was prepared for the emergency, and the other was found without preparation. </a:t>
            </a:r>
          </a:p>
        </p:txBody>
      </p:sp>
      <p:sp>
        <p:nvSpPr>
          <p:cNvPr id="4" name="Slide Number Placeholder 3"/>
          <p:cNvSpPr>
            <a:spLocks noGrp="1"/>
          </p:cNvSpPr>
          <p:nvPr>
            <p:ph type="sldNum" sz="quarter" idx="12"/>
          </p:nvPr>
        </p:nvSpPr>
        <p:spPr/>
        <p:txBody>
          <a:bodyPr/>
          <a:lstStyle/>
          <a:p>
            <a:fld id="{6D22F896-40B5-4ADD-8801-0D06FADFA095}" type="slidenum">
              <a:rPr lang="en-US" smtClean="0"/>
              <a:t>69</a:t>
            </a:fld>
            <a:endParaRPr lang="en-US" dirty="0"/>
          </a:p>
        </p:txBody>
      </p:sp>
    </p:spTree>
    <p:extLst>
      <p:ext uri="{BB962C8B-B14F-4D97-AF65-F5344CB8AC3E}">
        <p14:creationId xmlns:p14="http://schemas.microsoft.com/office/powerpoint/2010/main" val="923039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14:18</a:t>
            </a:r>
            <a:endParaRPr lang="en-US" dirty="0"/>
          </a:p>
        </p:txBody>
      </p:sp>
      <p:sp>
        <p:nvSpPr>
          <p:cNvPr id="3" name="Content Placeholder 2"/>
          <p:cNvSpPr>
            <a:spLocks noGrp="1"/>
          </p:cNvSpPr>
          <p:nvPr>
            <p:ph idx="1"/>
          </p:nvPr>
        </p:nvSpPr>
        <p:spPr>
          <a:xfrm>
            <a:off x="680321" y="2336873"/>
            <a:ext cx="4138259" cy="4413248"/>
          </a:xfrm>
        </p:spPr>
        <p:txBody>
          <a:bodyPr>
            <a:normAutofit lnSpcReduction="10000"/>
          </a:bodyPr>
          <a:lstStyle/>
          <a:p>
            <a:r>
              <a:rPr lang="en-US" sz="3200" b="1" baseline="30000" dirty="0"/>
              <a:t>18 </a:t>
            </a:r>
            <a:r>
              <a:rPr lang="en-US" sz="3200" dirty="0"/>
              <a:t>Here is wisdom. Let him that hath understanding count the number of the beast: for it is the number of a man; and his number is Six hundred threescore and six.</a:t>
            </a:r>
          </a:p>
        </p:txBody>
      </p:sp>
      <p:sp>
        <p:nvSpPr>
          <p:cNvPr id="4" name="Slide Number Placeholder 3"/>
          <p:cNvSpPr>
            <a:spLocks noGrp="1"/>
          </p:cNvSpPr>
          <p:nvPr>
            <p:ph type="sldNum" sz="quarter" idx="12"/>
          </p:nvPr>
        </p:nvSpPr>
        <p:spPr/>
        <p:txBody>
          <a:bodyPr/>
          <a:lstStyle/>
          <a:p>
            <a:fld id="{6D22F896-40B5-4ADD-8801-0D06FADFA095}" type="slidenum">
              <a:rPr lang="en-US" smtClean="0"/>
              <a:t>7</a:t>
            </a:fld>
            <a:endParaRPr lang="en-US" dirty="0"/>
          </a:p>
        </p:txBody>
      </p:sp>
      <p:pic>
        <p:nvPicPr>
          <p:cNvPr id="6146" name="Picture 2" descr="VICARIUS FILII DEI AND THE NUMBER OF THE BEAST &quot;666&quot; By Fr. Fra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9012" y="1834166"/>
            <a:ext cx="5009472" cy="5009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1751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412</a:t>
            </a:r>
            <a:endParaRPr lang="en-US" dirty="0"/>
          </a:p>
        </p:txBody>
      </p:sp>
      <p:sp>
        <p:nvSpPr>
          <p:cNvPr id="3" name="Content Placeholder 2"/>
          <p:cNvSpPr>
            <a:spLocks noGrp="1"/>
          </p:cNvSpPr>
          <p:nvPr>
            <p:ph idx="1"/>
          </p:nvPr>
        </p:nvSpPr>
        <p:spPr>
          <a:xfrm>
            <a:off x="852407" y="2309246"/>
            <a:ext cx="10259878" cy="4122551"/>
          </a:xfrm>
          <a:solidFill>
            <a:schemeClr val="bg2">
              <a:lumMod val="75000"/>
            </a:schemeClr>
          </a:solidFill>
        </p:spPr>
        <p:txBody>
          <a:bodyPr>
            <a:noAutofit/>
          </a:bodyPr>
          <a:lstStyle/>
          <a:p>
            <a:pPr marL="0" indent="0">
              <a:buNone/>
            </a:pPr>
            <a:r>
              <a:rPr lang="en-US" sz="3600" dirty="0" smtClean="0"/>
              <a:t>So </a:t>
            </a:r>
            <a:r>
              <a:rPr lang="en-US" sz="3600" dirty="0"/>
              <a:t>now, a sudden and unlooked-for calamity, something that brings the soul face to face with death, will show whether there is any real faith in the promises of God. It will show whether the soul is sustained by grace. The great final test comes at the close of human probation, when it will be too late for the soul's need to be supplied. </a:t>
            </a:r>
          </a:p>
        </p:txBody>
      </p:sp>
      <p:sp>
        <p:nvSpPr>
          <p:cNvPr id="4" name="Slide Number Placeholder 3"/>
          <p:cNvSpPr>
            <a:spLocks noGrp="1"/>
          </p:cNvSpPr>
          <p:nvPr>
            <p:ph type="sldNum" sz="quarter" idx="12"/>
          </p:nvPr>
        </p:nvSpPr>
        <p:spPr/>
        <p:txBody>
          <a:bodyPr/>
          <a:lstStyle/>
          <a:p>
            <a:fld id="{6D22F896-40B5-4ADD-8801-0D06FADFA095}" type="slidenum">
              <a:rPr lang="en-US" smtClean="0"/>
              <a:t>70</a:t>
            </a:fld>
            <a:endParaRPr lang="en-US" dirty="0"/>
          </a:p>
        </p:txBody>
      </p:sp>
    </p:spTree>
    <p:extLst>
      <p:ext uri="{BB962C8B-B14F-4D97-AF65-F5344CB8AC3E}">
        <p14:creationId xmlns:p14="http://schemas.microsoft.com/office/powerpoint/2010/main" val="119413090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Ready:  Christ’s Object Lessons p. 412</a:t>
            </a:r>
            <a:endParaRPr lang="en-US" dirty="0"/>
          </a:p>
        </p:txBody>
      </p:sp>
      <p:sp>
        <p:nvSpPr>
          <p:cNvPr id="3" name="Content Placeholder 2"/>
          <p:cNvSpPr>
            <a:spLocks noGrp="1"/>
          </p:cNvSpPr>
          <p:nvPr>
            <p:ph idx="1"/>
          </p:nvPr>
        </p:nvSpPr>
        <p:spPr>
          <a:xfrm>
            <a:off x="852407" y="2309247"/>
            <a:ext cx="10259878" cy="3704096"/>
          </a:xfrm>
          <a:solidFill>
            <a:schemeClr val="bg2">
              <a:lumMod val="75000"/>
            </a:schemeClr>
          </a:solidFill>
        </p:spPr>
        <p:txBody>
          <a:bodyPr>
            <a:noAutofit/>
          </a:bodyPr>
          <a:lstStyle/>
          <a:p>
            <a:pPr marL="0" indent="0">
              <a:buNone/>
            </a:pPr>
            <a:r>
              <a:rPr lang="en-US" sz="3600" dirty="0"/>
              <a:t>The ten virgins are watching in the evening of this earth's history. All claim to be Christians. All have a call, a name, a lamp, and all profess to be doing God's service. All apparently wait for Christ's appearing. But five are unready. Five will be found surprised, dismayed, outside the banquet hall. </a:t>
            </a:r>
          </a:p>
        </p:txBody>
      </p:sp>
      <p:sp>
        <p:nvSpPr>
          <p:cNvPr id="4" name="Slide Number Placeholder 3"/>
          <p:cNvSpPr>
            <a:spLocks noGrp="1"/>
          </p:cNvSpPr>
          <p:nvPr>
            <p:ph type="sldNum" sz="quarter" idx="12"/>
          </p:nvPr>
        </p:nvSpPr>
        <p:spPr/>
        <p:txBody>
          <a:bodyPr/>
          <a:lstStyle/>
          <a:p>
            <a:fld id="{6D22F896-40B5-4ADD-8801-0D06FADFA095}" type="slidenum">
              <a:rPr lang="en-US" smtClean="0"/>
              <a:t>71</a:t>
            </a:fld>
            <a:endParaRPr lang="en-US" dirty="0"/>
          </a:p>
        </p:txBody>
      </p:sp>
    </p:spTree>
    <p:extLst>
      <p:ext uri="{BB962C8B-B14F-4D97-AF65-F5344CB8AC3E}">
        <p14:creationId xmlns:p14="http://schemas.microsoft.com/office/powerpoint/2010/main" val="15083205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25:14-30</a:t>
            </a:r>
            <a:endParaRPr lang="en-US" dirty="0"/>
          </a:p>
        </p:txBody>
      </p:sp>
      <p:sp>
        <p:nvSpPr>
          <p:cNvPr id="3" name="Content Placeholder 2"/>
          <p:cNvSpPr>
            <a:spLocks noGrp="1"/>
          </p:cNvSpPr>
          <p:nvPr>
            <p:ph idx="1"/>
          </p:nvPr>
        </p:nvSpPr>
        <p:spPr>
          <a:xfrm>
            <a:off x="6090834" y="2290939"/>
            <a:ext cx="5207430" cy="4195117"/>
          </a:xfrm>
        </p:spPr>
        <p:txBody>
          <a:bodyPr>
            <a:noAutofit/>
          </a:bodyPr>
          <a:lstStyle/>
          <a:p>
            <a:r>
              <a:rPr lang="en-US" sz="3600" b="1" baseline="30000" dirty="0"/>
              <a:t>14 </a:t>
            </a:r>
            <a:r>
              <a:rPr lang="en-US" sz="3600" dirty="0"/>
              <a:t>For the kingdom of heaven is as a man travelling into a far country, who called his own servants, and delivered unto them his goods</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72</a:t>
            </a:fld>
            <a:endParaRPr lang="en-US" dirty="0"/>
          </a:p>
        </p:txBody>
      </p:sp>
      <p:pic>
        <p:nvPicPr>
          <p:cNvPr id="48130" name="Picture 2" descr="Jesus told this parable to help people understand the kingdom of heaven. A rich man was going on a long journey and entrusted his servants to manage his money while he was away.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031" y="2290939"/>
            <a:ext cx="5392819" cy="4044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8995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25:15-30</a:t>
            </a:r>
            <a:endParaRPr lang="en-US" dirty="0"/>
          </a:p>
        </p:txBody>
      </p:sp>
      <p:sp>
        <p:nvSpPr>
          <p:cNvPr id="3" name="Content Placeholder 2"/>
          <p:cNvSpPr>
            <a:spLocks noGrp="1"/>
          </p:cNvSpPr>
          <p:nvPr>
            <p:ph idx="1"/>
          </p:nvPr>
        </p:nvSpPr>
        <p:spPr>
          <a:xfrm>
            <a:off x="433953" y="2507308"/>
            <a:ext cx="5207430" cy="4195117"/>
          </a:xfrm>
        </p:spPr>
        <p:txBody>
          <a:bodyPr>
            <a:noAutofit/>
          </a:bodyPr>
          <a:lstStyle/>
          <a:p>
            <a:r>
              <a:rPr lang="en-US" sz="3600" b="1" baseline="30000" dirty="0" smtClean="0"/>
              <a:t>15</a:t>
            </a:r>
            <a:r>
              <a:rPr lang="en-US" sz="3600" b="1" baseline="30000" dirty="0"/>
              <a:t> </a:t>
            </a:r>
            <a:r>
              <a:rPr lang="en-US" sz="3600" dirty="0"/>
              <a:t>And unto one he gave five talents, to another two, and to another one; to every man according to his several ability; and straightway took his journey.</a:t>
            </a:r>
          </a:p>
        </p:txBody>
      </p:sp>
      <p:sp>
        <p:nvSpPr>
          <p:cNvPr id="4" name="Slide Number Placeholder 3"/>
          <p:cNvSpPr>
            <a:spLocks noGrp="1"/>
          </p:cNvSpPr>
          <p:nvPr>
            <p:ph type="sldNum" sz="quarter" idx="12"/>
          </p:nvPr>
        </p:nvSpPr>
        <p:spPr/>
        <p:txBody>
          <a:bodyPr/>
          <a:lstStyle/>
          <a:p>
            <a:fld id="{6D22F896-40B5-4ADD-8801-0D06FADFA095}" type="slidenum">
              <a:rPr lang="en-US" smtClean="0"/>
              <a:t>73</a:t>
            </a:fld>
            <a:endParaRPr lang="en-US" dirty="0"/>
          </a:p>
        </p:txBody>
      </p:sp>
      <p:pic>
        <p:nvPicPr>
          <p:cNvPr id="58370" name="Picture 2" descr="To the first servant he gave five talents to manage. A talent was a lot of money, worth around a million dollars today.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4896" y="2507308"/>
            <a:ext cx="5315327" cy="3986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7957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25:16-30</a:t>
            </a:r>
            <a:endParaRPr lang="en-US" dirty="0"/>
          </a:p>
        </p:txBody>
      </p:sp>
      <p:sp>
        <p:nvSpPr>
          <p:cNvPr id="3" name="Content Placeholder 2"/>
          <p:cNvSpPr>
            <a:spLocks noGrp="1"/>
          </p:cNvSpPr>
          <p:nvPr>
            <p:ph idx="1"/>
          </p:nvPr>
        </p:nvSpPr>
        <p:spPr>
          <a:xfrm>
            <a:off x="6090834" y="2290939"/>
            <a:ext cx="5792772" cy="4195117"/>
          </a:xfrm>
        </p:spPr>
        <p:txBody>
          <a:bodyPr>
            <a:noAutofit/>
          </a:bodyPr>
          <a:lstStyle/>
          <a:p>
            <a:r>
              <a:rPr lang="en-US" sz="3600" b="1" baseline="30000" dirty="0"/>
              <a:t>16 </a:t>
            </a:r>
            <a:r>
              <a:rPr lang="en-US" sz="3600" dirty="0"/>
              <a:t>Then he that had received the five talents went and traded with the same, and made them other five talents.</a:t>
            </a:r>
          </a:p>
          <a:p>
            <a:r>
              <a:rPr lang="en-US" sz="3600" b="1" baseline="30000" dirty="0"/>
              <a:t>17 </a:t>
            </a:r>
            <a:r>
              <a:rPr lang="en-US" sz="3600" dirty="0"/>
              <a:t>And likewise he that had received two, he also gained other two.</a:t>
            </a:r>
          </a:p>
        </p:txBody>
      </p:sp>
      <p:sp>
        <p:nvSpPr>
          <p:cNvPr id="4" name="Slide Number Placeholder 3"/>
          <p:cNvSpPr>
            <a:spLocks noGrp="1"/>
          </p:cNvSpPr>
          <p:nvPr>
            <p:ph type="sldNum" sz="quarter" idx="12"/>
          </p:nvPr>
        </p:nvSpPr>
        <p:spPr/>
        <p:txBody>
          <a:bodyPr/>
          <a:lstStyle/>
          <a:p>
            <a:fld id="{6D22F896-40B5-4ADD-8801-0D06FADFA095}" type="slidenum">
              <a:rPr lang="en-US" smtClean="0"/>
              <a:t>74</a:t>
            </a:fld>
            <a:endParaRPr lang="en-US" dirty="0"/>
          </a:p>
        </p:txBody>
      </p:sp>
      <p:pic>
        <p:nvPicPr>
          <p:cNvPr id="59394" name="Picture 2" descr="Immediately, the first servant began to trade his master’s money wisely. – Slid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1" y="2290939"/>
            <a:ext cx="5376490" cy="4032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1978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25:18-30</a:t>
            </a:r>
            <a:endParaRPr lang="en-US" dirty="0"/>
          </a:p>
        </p:txBody>
      </p:sp>
      <p:sp>
        <p:nvSpPr>
          <p:cNvPr id="3" name="Content Placeholder 2"/>
          <p:cNvSpPr>
            <a:spLocks noGrp="1"/>
          </p:cNvSpPr>
          <p:nvPr>
            <p:ph idx="1"/>
          </p:nvPr>
        </p:nvSpPr>
        <p:spPr>
          <a:xfrm>
            <a:off x="433953" y="2507308"/>
            <a:ext cx="5207430" cy="4195117"/>
          </a:xfrm>
        </p:spPr>
        <p:txBody>
          <a:bodyPr>
            <a:noAutofit/>
          </a:bodyPr>
          <a:lstStyle/>
          <a:p>
            <a:r>
              <a:rPr lang="en-US" sz="3600" b="1" baseline="30000" dirty="0"/>
              <a:t>18 </a:t>
            </a:r>
            <a:r>
              <a:rPr lang="en-US" sz="3600" dirty="0"/>
              <a:t>But he that had received one went and </a:t>
            </a:r>
            <a:r>
              <a:rPr lang="en-US" sz="3600" dirty="0" err="1"/>
              <a:t>digged</a:t>
            </a:r>
            <a:r>
              <a:rPr lang="en-US" sz="3600" dirty="0"/>
              <a:t> in the earth, and hid his lord's money.</a:t>
            </a:r>
          </a:p>
        </p:txBody>
      </p:sp>
      <p:sp>
        <p:nvSpPr>
          <p:cNvPr id="4" name="Slide Number Placeholder 3"/>
          <p:cNvSpPr>
            <a:spLocks noGrp="1"/>
          </p:cNvSpPr>
          <p:nvPr>
            <p:ph type="sldNum" sz="quarter" idx="12"/>
          </p:nvPr>
        </p:nvSpPr>
        <p:spPr/>
        <p:txBody>
          <a:bodyPr/>
          <a:lstStyle/>
          <a:p>
            <a:fld id="{6D22F896-40B5-4ADD-8801-0D06FADFA095}" type="slidenum">
              <a:rPr lang="en-US" smtClean="0"/>
              <a:t>75</a:t>
            </a:fld>
            <a:endParaRPr lang="en-US" dirty="0"/>
          </a:p>
        </p:txBody>
      </p:sp>
      <p:pic>
        <p:nvPicPr>
          <p:cNvPr id="60418" name="Picture 2" descr="But the third servant went and dug a hole in the ground. – Slid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828" y="2243836"/>
            <a:ext cx="5590702" cy="4193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1402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25:19-30</a:t>
            </a:r>
            <a:endParaRPr lang="en-US" dirty="0"/>
          </a:p>
        </p:txBody>
      </p:sp>
      <p:sp>
        <p:nvSpPr>
          <p:cNvPr id="3" name="Content Placeholder 2"/>
          <p:cNvSpPr>
            <a:spLocks noGrp="1"/>
          </p:cNvSpPr>
          <p:nvPr>
            <p:ph idx="1"/>
          </p:nvPr>
        </p:nvSpPr>
        <p:spPr>
          <a:xfrm>
            <a:off x="6214820" y="2290939"/>
            <a:ext cx="4514635" cy="4195117"/>
          </a:xfrm>
        </p:spPr>
        <p:txBody>
          <a:bodyPr>
            <a:noAutofit/>
          </a:bodyPr>
          <a:lstStyle/>
          <a:p>
            <a:r>
              <a:rPr lang="en-US" sz="3600" b="1" baseline="30000" dirty="0"/>
              <a:t>19 </a:t>
            </a:r>
            <a:r>
              <a:rPr lang="en-US" sz="3600" dirty="0"/>
              <a:t>After a long time the lord of those servants cometh, and </a:t>
            </a:r>
            <a:r>
              <a:rPr lang="en-US" sz="3600" dirty="0" err="1"/>
              <a:t>reckoneth</a:t>
            </a:r>
            <a:r>
              <a:rPr lang="en-US" sz="3600" dirty="0"/>
              <a:t> with them</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76</a:t>
            </a:fld>
            <a:endParaRPr lang="en-US" dirty="0"/>
          </a:p>
        </p:txBody>
      </p:sp>
      <p:pic>
        <p:nvPicPr>
          <p:cNvPr id="61442" name="Picture 2" descr="After a long time the master returned from his journey and called his servants to settle their accounts.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3" y="2115976"/>
            <a:ext cx="5826771" cy="437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4510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25:20-30</a:t>
            </a:r>
            <a:endParaRPr lang="en-US" dirty="0"/>
          </a:p>
        </p:txBody>
      </p:sp>
      <p:sp>
        <p:nvSpPr>
          <p:cNvPr id="3" name="Content Placeholder 2"/>
          <p:cNvSpPr>
            <a:spLocks noGrp="1"/>
          </p:cNvSpPr>
          <p:nvPr>
            <p:ph idx="1"/>
          </p:nvPr>
        </p:nvSpPr>
        <p:spPr>
          <a:xfrm>
            <a:off x="433953" y="2243836"/>
            <a:ext cx="5408908" cy="4458589"/>
          </a:xfrm>
        </p:spPr>
        <p:txBody>
          <a:bodyPr>
            <a:noAutofit/>
          </a:bodyPr>
          <a:lstStyle/>
          <a:p>
            <a:r>
              <a:rPr lang="en-US" sz="3600" b="1" baseline="30000" dirty="0"/>
              <a:t>20 </a:t>
            </a:r>
            <a:r>
              <a:rPr lang="en-US" sz="3600" dirty="0"/>
              <a:t>And so he that had received five talents came and brought other five talents, saying, Lord, thou </a:t>
            </a:r>
            <a:r>
              <a:rPr lang="en-US" sz="3600" dirty="0" err="1"/>
              <a:t>deliveredst</a:t>
            </a:r>
            <a:r>
              <a:rPr lang="en-US" sz="3600" dirty="0"/>
              <a:t> unto me five talents: behold, I have gained beside them five talents more.</a:t>
            </a:r>
          </a:p>
        </p:txBody>
      </p:sp>
      <p:sp>
        <p:nvSpPr>
          <p:cNvPr id="4" name="Slide Number Placeholder 3"/>
          <p:cNvSpPr>
            <a:spLocks noGrp="1"/>
          </p:cNvSpPr>
          <p:nvPr>
            <p:ph type="sldNum" sz="quarter" idx="12"/>
          </p:nvPr>
        </p:nvSpPr>
        <p:spPr/>
        <p:txBody>
          <a:bodyPr/>
          <a:lstStyle/>
          <a:p>
            <a:fld id="{6D22F896-40B5-4ADD-8801-0D06FADFA095}" type="slidenum">
              <a:rPr lang="en-US" smtClean="0"/>
              <a:t>77</a:t>
            </a:fld>
            <a:endParaRPr lang="en-US" dirty="0"/>
          </a:p>
        </p:txBody>
      </p:sp>
      <p:pic>
        <p:nvPicPr>
          <p:cNvPr id="62466" name="Picture 2" descr="‘Master, you delivered to me five talents and I have made five talents more,’ he declared. His master replied, ‘Well done, good and faithful servant. You have been faithful over a little so I will put you in charge of much. Enjoy the new responsibilities I am giving you.’ – Slid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7454" y="2243836"/>
            <a:ext cx="5726151" cy="4294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0693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25:21-30</a:t>
            </a:r>
            <a:endParaRPr lang="en-US" dirty="0"/>
          </a:p>
        </p:txBody>
      </p:sp>
      <p:sp>
        <p:nvSpPr>
          <p:cNvPr id="3" name="Content Placeholder 2"/>
          <p:cNvSpPr>
            <a:spLocks noGrp="1"/>
          </p:cNvSpPr>
          <p:nvPr>
            <p:ph idx="1"/>
          </p:nvPr>
        </p:nvSpPr>
        <p:spPr>
          <a:xfrm>
            <a:off x="6214820" y="2290939"/>
            <a:ext cx="5517397" cy="4195117"/>
          </a:xfrm>
        </p:spPr>
        <p:txBody>
          <a:bodyPr>
            <a:noAutofit/>
          </a:bodyPr>
          <a:lstStyle/>
          <a:p>
            <a:r>
              <a:rPr lang="en-US" sz="3600" b="1" baseline="30000" dirty="0"/>
              <a:t>21 </a:t>
            </a:r>
            <a:r>
              <a:rPr lang="en-US" sz="3600" dirty="0"/>
              <a:t>His lord said unto him, Well done, thou good and faithful servant: thou hast been faithful over a few things, I will make thee ruler over many things: enter thou into the joy of thy lord.</a:t>
            </a:r>
          </a:p>
        </p:txBody>
      </p:sp>
      <p:sp>
        <p:nvSpPr>
          <p:cNvPr id="4" name="Slide Number Placeholder 3"/>
          <p:cNvSpPr>
            <a:spLocks noGrp="1"/>
          </p:cNvSpPr>
          <p:nvPr>
            <p:ph type="sldNum" sz="quarter" idx="12"/>
          </p:nvPr>
        </p:nvSpPr>
        <p:spPr/>
        <p:txBody>
          <a:bodyPr/>
          <a:lstStyle/>
          <a:p>
            <a:fld id="{6D22F896-40B5-4ADD-8801-0D06FADFA095}" type="slidenum">
              <a:rPr lang="en-US" smtClean="0"/>
              <a:t>78</a:t>
            </a:fld>
            <a:endParaRPr lang="en-US" dirty="0"/>
          </a:p>
        </p:txBody>
      </p:sp>
      <p:pic>
        <p:nvPicPr>
          <p:cNvPr id="63490" name="Picture 2" descr="The second servant then declared, ‘Master, you gave me two talents and I have made two more.’ His master replied, ‘Well done, good and faithful servant. You have been faithful over a little so I will put you in charge of much. Enjoy the new responsibilities I am giving you.’ – Slid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049" y="2290939"/>
            <a:ext cx="5454812" cy="4091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1193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25:22-30</a:t>
            </a:r>
            <a:endParaRPr lang="en-US" dirty="0"/>
          </a:p>
        </p:txBody>
      </p:sp>
      <p:sp>
        <p:nvSpPr>
          <p:cNvPr id="3" name="Content Placeholder 2"/>
          <p:cNvSpPr>
            <a:spLocks noGrp="1"/>
          </p:cNvSpPr>
          <p:nvPr>
            <p:ph idx="1"/>
          </p:nvPr>
        </p:nvSpPr>
        <p:spPr>
          <a:xfrm>
            <a:off x="433952" y="2243836"/>
            <a:ext cx="11449653" cy="4458589"/>
          </a:xfrm>
        </p:spPr>
        <p:txBody>
          <a:bodyPr>
            <a:noAutofit/>
          </a:bodyPr>
          <a:lstStyle/>
          <a:p>
            <a:r>
              <a:rPr lang="en-US" sz="3600" b="1" baseline="30000" dirty="0"/>
              <a:t>22 </a:t>
            </a:r>
            <a:r>
              <a:rPr lang="en-US" sz="3600" dirty="0"/>
              <a:t>He also that had received two talents came and said, Lord, thou </a:t>
            </a:r>
            <a:r>
              <a:rPr lang="en-US" sz="3600" dirty="0" err="1"/>
              <a:t>deliveredst</a:t>
            </a:r>
            <a:r>
              <a:rPr lang="en-US" sz="3600" dirty="0"/>
              <a:t> unto me two talents: behold, I have gained two other talents beside them.</a:t>
            </a:r>
          </a:p>
          <a:p>
            <a:r>
              <a:rPr lang="en-US" sz="3600" b="1" baseline="30000" dirty="0"/>
              <a:t>23 </a:t>
            </a:r>
            <a:r>
              <a:rPr lang="en-US" sz="3600" dirty="0"/>
              <a:t>His lord said unto him, Well done, good and faithful servant; thou hast been faithful over a few things, I will make thee ruler over many things: enter thou into the joy of thy lord.</a:t>
            </a:r>
          </a:p>
        </p:txBody>
      </p:sp>
      <p:sp>
        <p:nvSpPr>
          <p:cNvPr id="4" name="Slide Number Placeholder 3"/>
          <p:cNvSpPr>
            <a:spLocks noGrp="1"/>
          </p:cNvSpPr>
          <p:nvPr>
            <p:ph type="sldNum" sz="quarter" idx="12"/>
          </p:nvPr>
        </p:nvSpPr>
        <p:spPr/>
        <p:txBody>
          <a:bodyPr/>
          <a:lstStyle/>
          <a:p>
            <a:fld id="{6D22F896-40B5-4ADD-8801-0D06FADFA095}" type="slidenum">
              <a:rPr lang="en-US" smtClean="0"/>
              <a:t>79</a:t>
            </a:fld>
            <a:endParaRPr lang="en-US" dirty="0"/>
          </a:p>
        </p:txBody>
      </p:sp>
    </p:spTree>
    <p:extLst>
      <p:ext uri="{BB962C8B-B14F-4D97-AF65-F5344CB8AC3E}">
        <p14:creationId xmlns:p14="http://schemas.microsoft.com/office/powerpoint/2010/main" val="2796220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14:1-13</a:t>
            </a:r>
            <a:endParaRPr lang="en-US" dirty="0"/>
          </a:p>
        </p:txBody>
      </p:sp>
      <p:sp>
        <p:nvSpPr>
          <p:cNvPr id="3" name="Content Placeholder 2"/>
          <p:cNvSpPr>
            <a:spLocks noGrp="1"/>
          </p:cNvSpPr>
          <p:nvPr>
            <p:ph idx="1"/>
          </p:nvPr>
        </p:nvSpPr>
        <p:spPr>
          <a:xfrm>
            <a:off x="5496673" y="2249543"/>
            <a:ext cx="6458853" cy="4413248"/>
          </a:xfrm>
        </p:spPr>
        <p:txBody>
          <a:bodyPr>
            <a:normAutofit fontScale="92500"/>
          </a:bodyPr>
          <a:lstStyle/>
          <a:p>
            <a:r>
              <a:rPr lang="en-US" sz="3200" b="1" dirty="0"/>
              <a:t>14 </a:t>
            </a:r>
            <a:r>
              <a:rPr lang="en-US" sz="3200" dirty="0"/>
              <a:t>And I looked, and, lo, a Lamb stood on the mount Sion, and with him an hundred forty and four thousand, having his Father's name written in their foreheads.</a:t>
            </a:r>
          </a:p>
          <a:p>
            <a:r>
              <a:rPr lang="en-US" sz="3200" b="1" baseline="30000" dirty="0"/>
              <a:t>2 </a:t>
            </a:r>
            <a:r>
              <a:rPr lang="en-US" sz="3200" dirty="0"/>
              <a:t>And I heard a voice from heaven, as the voice of many waters, and as the voice of a great thunder: and I heard the voice of harpers harping with their harps:</a:t>
            </a:r>
          </a:p>
        </p:txBody>
      </p:sp>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pic>
        <p:nvPicPr>
          <p:cNvPr id="7172" name="Picture 4" descr="#52 The lamb and the 144,000 standing before the throne Revelation 14.1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05" y="2787720"/>
            <a:ext cx="5518066" cy="311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8082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25:24-30</a:t>
            </a:r>
            <a:endParaRPr lang="en-US" dirty="0"/>
          </a:p>
        </p:txBody>
      </p:sp>
      <p:sp>
        <p:nvSpPr>
          <p:cNvPr id="3" name="Content Placeholder 2"/>
          <p:cNvSpPr>
            <a:spLocks noGrp="1"/>
          </p:cNvSpPr>
          <p:nvPr>
            <p:ph idx="1"/>
          </p:nvPr>
        </p:nvSpPr>
        <p:spPr>
          <a:xfrm>
            <a:off x="433952" y="2135348"/>
            <a:ext cx="5870263" cy="4458589"/>
          </a:xfrm>
        </p:spPr>
        <p:txBody>
          <a:bodyPr>
            <a:noAutofit/>
          </a:bodyPr>
          <a:lstStyle/>
          <a:p>
            <a:r>
              <a:rPr lang="en-US" sz="3600" b="1" baseline="30000" dirty="0"/>
              <a:t>24 </a:t>
            </a:r>
            <a:r>
              <a:rPr lang="en-US" sz="3600" dirty="0"/>
              <a:t>Then he which had received the one talent came and said, Lord, I knew thee that thou art an hard man, reaping where thou hast not sown, and gathering where thou hast not </a:t>
            </a:r>
            <a:r>
              <a:rPr lang="en-US" sz="3600" dirty="0" err="1"/>
              <a:t>strawed</a:t>
            </a:r>
            <a:r>
              <a:rPr lang="en-US" sz="3600" dirty="0"/>
              <a:t>:</a:t>
            </a:r>
          </a:p>
        </p:txBody>
      </p:sp>
      <p:sp>
        <p:nvSpPr>
          <p:cNvPr id="4" name="Slide Number Placeholder 3"/>
          <p:cNvSpPr>
            <a:spLocks noGrp="1"/>
          </p:cNvSpPr>
          <p:nvPr>
            <p:ph type="sldNum" sz="quarter" idx="12"/>
          </p:nvPr>
        </p:nvSpPr>
        <p:spPr/>
        <p:txBody>
          <a:bodyPr/>
          <a:lstStyle/>
          <a:p>
            <a:fld id="{6D22F896-40B5-4ADD-8801-0D06FADFA095}" type="slidenum">
              <a:rPr lang="en-US" smtClean="0"/>
              <a:t>80</a:t>
            </a:fld>
            <a:endParaRPr lang="en-US" dirty="0"/>
          </a:p>
        </p:txBody>
      </p:sp>
      <p:pic>
        <p:nvPicPr>
          <p:cNvPr id="64514" name="Picture 2" descr="The third servant went and dug up the talent he had hidden. He explained, ‘Master, I knew you would demand any profit I had made. I was afraid, so I hid your talent in the ground. Here it is.’ – Slid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2422" y="2342334"/>
            <a:ext cx="5392818" cy="4044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5915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25:25-30</a:t>
            </a:r>
            <a:endParaRPr lang="en-US" dirty="0"/>
          </a:p>
        </p:txBody>
      </p:sp>
      <p:sp>
        <p:nvSpPr>
          <p:cNvPr id="3" name="Content Placeholder 2"/>
          <p:cNvSpPr>
            <a:spLocks noGrp="1"/>
          </p:cNvSpPr>
          <p:nvPr>
            <p:ph idx="1"/>
          </p:nvPr>
        </p:nvSpPr>
        <p:spPr>
          <a:xfrm>
            <a:off x="383863" y="2076773"/>
            <a:ext cx="11499743" cy="4486775"/>
          </a:xfrm>
        </p:spPr>
        <p:txBody>
          <a:bodyPr>
            <a:noAutofit/>
          </a:bodyPr>
          <a:lstStyle/>
          <a:p>
            <a:r>
              <a:rPr lang="en-US" sz="3600" b="1" baseline="30000" dirty="0"/>
              <a:t>25 </a:t>
            </a:r>
            <a:r>
              <a:rPr lang="en-US" sz="3600" dirty="0"/>
              <a:t>And I was afraid, and went and hid thy talent in the earth: lo, there thou hast that is thine.</a:t>
            </a:r>
          </a:p>
          <a:p>
            <a:r>
              <a:rPr lang="en-US" sz="3600" b="1" baseline="30000" dirty="0"/>
              <a:t>26 </a:t>
            </a:r>
            <a:r>
              <a:rPr lang="en-US" sz="3600" dirty="0"/>
              <a:t>His lord answered and said unto him, Thou wicked and slothful servant, thou </a:t>
            </a:r>
            <a:r>
              <a:rPr lang="en-US" sz="3600" dirty="0" err="1"/>
              <a:t>knewest</a:t>
            </a:r>
            <a:r>
              <a:rPr lang="en-US" sz="3600" dirty="0"/>
              <a:t> that I reap where I sowed not, and gather where I have not </a:t>
            </a:r>
            <a:r>
              <a:rPr lang="en-US" sz="3600" dirty="0" err="1" smtClean="0"/>
              <a:t>strawed</a:t>
            </a:r>
            <a:r>
              <a:rPr lang="en-US" sz="3600" dirty="0" smtClean="0"/>
              <a:t>:</a:t>
            </a:r>
          </a:p>
          <a:p>
            <a:r>
              <a:rPr lang="en-US" sz="3600" b="1" baseline="30000" dirty="0" smtClean="0"/>
              <a:t>27</a:t>
            </a:r>
            <a:r>
              <a:rPr lang="en-US" sz="3600" b="1" baseline="30000" dirty="0"/>
              <a:t> </a:t>
            </a:r>
            <a:r>
              <a:rPr lang="en-US" sz="3600" dirty="0"/>
              <a:t>Thou </a:t>
            </a:r>
            <a:r>
              <a:rPr lang="en-US" sz="3600" dirty="0" err="1"/>
              <a:t>oughtest</a:t>
            </a:r>
            <a:r>
              <a:rPr lang="en-US" sz="3600" dirty="0"/>
              <a:t> therefore to have put my money to the exchangers, and then at my coming I should have received mine own with usury.</a:t>
            </a:r>
          </a:p>
        </p:txBody>
      </p:sp>
      <p:sp>
        <p:nvSpPr>
          <p:cNvPr id="4" name="Slide Number Placeholder 3"/>
          <p:cNvSpPr>
            <a:spLocks noGrp="1"/>
          </p:cNvSpPr>
          <p:nvPr>
            <p:ph type="sldNum" sz="quarter" idx="12"/>
          </p:nvPr>
        </p:nvSpPr>
        <p:spPr/>
        <p:txBody>
          <a:bodyPr/>
          <a:lstStyle/>
          <a:p>
            <a:fld id="{6D22F896-40B5-4ADD-8801-0D06FADFA095}" type="slidenum">
              <a:rPr lang="en-US" smtClean="0"/>
              <a:t>81</a:t>
            </a:fld>
            <a:endParaRPr lang="en-US" dirty="0"/>
          </a:p>
        </p:txBody>
      </p:sp>
    </p:spTree>
    <p:extLst>
      <p:ext uri="{BB962C8B-B14F-4D97-AF65-F5344CB8AC3E}">
        <p14:creationId xmlns:p14="http://schemas.microsoft.com/office/powerpoint/2010/main" val="668442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It or Lose It:  Matthew 25:28-30</a:t>
            </a:r>
            <a:endParaRPr lang="en-US" dirty="0"/>
          </a:p>
        </p:txBody>
      </p:sp>
      <p:sp>
        <p:nvSpPr>
          <p:cNvPr id="3" name="Content Placeholder 2"/>
          <p:cNvSpPr>
            <a:spLocks noGrp="1"/>
          </p:cNvSpPr>
          <p:nvPr>
            <p:ph idx="1"/>
          </p:nvPr>
        </p:nvSpPr>
        <p:spPr>
          <a:xfrm>
            <a:off x="5114441" y="2321935"/>
            <a:ext cx="6881248" cy="4195117"/>
          </a:xfrm>
        </p:spPr>
        <p:txBody>
          <a:bodyPr>
            <a:noAutofit/>
          </a:bodyPr>
          <a:lstStyle/>
          <a:p>
            <a:r>
              <a:rPr lang="en-US" sz="3600" b="1" baseline="30000" dirty="0"/>
              <a:t>28 </a:t>
            </a:r>
            <a:r>
              <a:rPr lang="en-US" sz="3600" dirty="0"/>
              <a:t>Take therefore the talent from him, and give it unto him which hath ten talents.</a:t>
            </a:r>
          </a:p>
          <a:p>
            <a:r>
              <a:rPr lang="en-US" sz="3600" b="1" baseline="30000" dirty="0"/>
              <a:t>29 </a:t>
            </a:r>
            <a:r>
              <a:rPr lang="en-US" sz="3600" dirty="0"/>
              <a:t>For unto every one that hath shall be given, and he shall have abundance: but from him that hath not shall be taken away even that which he hath.</a:t>
            </a:r>
          </a:p>
        </p:txBody>
      </p:sp>
      <p:sp>
        <p:nvSpPr>
          <p:cNvPr id="4" name="Slide Number Placeholder 3"/>
          <p:cNvSpPr>
            <a:spLocks noGrp="1"/>
          </p:cNvSpPr>
          <p:nvPr>
            <p:ph type="sldNum" sz="quarter" idx="12"/>
          </p:nvPr>
        </p:nvSpPr>
        <p:spPr/>
        <p:txBody>
          <a:bodyPr/>
          <a:lstStyle/>
          <a:p>
            <a:fld id="{6D22F896-40B5-4ADD-8801-0D06FADFA095}" type="slidenum">
              <a:rPr lang="en-US" smtClean="0"/>
              <a:t>82</a:t>
            </a:fld>
            <a:endParaRPr lang="en-US" dirty="0"/>
          </a:p>
        </p:txBody>
      </p:sp>
      <p:pic>
        <p:nvPicPr>
          <p:cNvPr id="66562" name="Picture 2" descr="‘You wicked lazy servant!’ his master cried. ‘Since you knew I would demand your profit, you should at least have put my money into the bank so I could have earned some interest. – Slid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963" y="247631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1397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25:31-46</a:t>
            </a:r>
            <a:endParaRPr lang="en-US" dirty="0"/>
          </a:p>
        </p:txBody>
      </p:sp>
      <p:sp>
        <p:nvSpPr>
          <p:cNvPr id="3" name="Content Placeholder 2"/>
          <p:cNvSpPr>
            <a:spLocks noGrp="1"/>
          </p:cNvSpPr>
          <p:nvPr>
            <p:ph idx="1"/>
          </p:nvPr>
        </p:nvSpPr>
        <p:spPr>
          <a:xfrm>
            <a:off x="680321" y="2404071"/>
            <a:ext cx="4587498" cy="3921140"/>
          </a:xfrm>
        </p:spPr>
        <p:txBody>
          <a:bodyPr>
            <a:noAutofit/>
          </a:bodyPr>
          <a:lstStyle/>
          <a:p>
            <a:r>
              <a:rPr lang="en-US" sz="3600" b="1" baseline="30000" dirty="0"/>
              <a:t>31 </a:t>
            </a:r>
            <a:r>
              <a:rPr lang="en-US" sz="3600" dirty="0"/>
              <a:t>When the Son of man shall come in his glory, and all the holy angels with him, then shall he sit upon the throne of his glory</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83</a:t>
            </a:fld>
            <a:endParaRPr lang="en-US" dirty="0"/>
          </a:p>
        </p:txBody>
      </p:sp>
      <p:pic>
        <p:nvPicPr>
          <p:cNvPr id="68614" name="Picture 6" descr="Jesus said, ‘When the Son of Man comes in His glory and all the angels with Him, then He will sit on His glorious throne.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3934" y="2404071"/>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8189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25:32-46</a:t>
            </a:r>
            <a:endParaRPr lang="en-US" dirty="0"/>
          </a:p>
        </p:txBody>
      </p:sp>
      <p:sp>
        <p:nvSpPr>
          <p:cNvPr id="3" name="Content Placeholder 2"/>
          <p:cNvSpPr>
            <a:spLocks noGrp="1"/>
          </p:cNvSpPr>
          <p:nvPr>
            <p:ph idx="1"/>
          </p:nvPr>
        </p:nvSpPr>
        <p:spPr>
          <a:xfrm>
            <a:off x="5114441" y="2321935"/>
            <a:ext cx="6881248" cy="4195117"/>
          </a:xfrm>
        </p:spPr>
        <p:txBody>
          <a:bodyPr>
            <a:noAutofit/>
          </a:bodyPr>
          <a:lstStyle/>
          <a:p>
            <a:r>
              <a:rPr lang="en-US" sz="3600" b="1" baseline="30000" dirty="0"/>
              <a:t>32 </a:t>
            </a:r>
            <a:r>
              <a:rPr lang="en-US" sz="3600" dirty="0"/>
              <a:t>And before him shall be gathered all nations: and he shall separate them one from another, as a shepherd </a:t>
            </a:r>
            <a:r>
              <a:rPr lang="en-US" sz="3600" dirty="0" err="1"/>
              <a:t>divideth</a:t>
            </a:r>
            <a:r>
              <a:rPr lang="en-US" sz="3600" dirty="0"/>
              <a:t> his sheep from the goats:</a:t>
            </a:r>
          </a:p>
          <a:p>
            <a:r>
              <a:rPr lang="en-US" sz="3600" b="1" baseline="30000" dirty="0"/>
              <a:t>33 </a:t>
            </a:r>
            <a:r>
              <a:rPr lang="en-US" sz="3600" dirty="0"/>
              <a:t>And he shall set the sheep on his right hand, but the goats on the left.</a:t>
            </a:r>
          </a:p>
        </p:txBody>
      </p:sp>
      <p:sp>
        <p:nvSpPr>
          <p:cNvPr id="4" name="Slide Number Placeholder 3"/>
          <p:cNvSpPr>
            <a:spLocks noGrp="1"/>
          </p:cNvSpPr>
          <p:nvPr>
            <p:ph type="sldNum" sz="quarter" idx="12"/>
          </p:nvPr>
        </p:nvSpPr>
        <p:spPr/>
        <p:txBody>
          <a:bodyPr/>
          <a:lstStyle/>
          <a:p>
            <a:fld id="{6D22F896-40B5-4ADD-8801-0D06FADFA095}" type="slidenum">
              <a:rPr lang="en-US" smtClean="0"/>
              <a:t>84</a:t>
            </a:fld>
            <a:endParaRPr lang="en-US" dirty="0"/>
          </a:p>
        </p:txBody>
      </p:sp>
      <p:pic>
        <p:nvPicPr>
          <p:cNvPr id="69634" name="Picture 2" descr="… and He will separate people one from another like a shepherd separates the sheep from the goats. He will put the sheep on his right and the goats on His left. – Slid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894" y="2589287"/>
            <a:ext cx="4880547" cy="3660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5361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25:34-46</a:t>
            </a:r>
            <a:endParaRPr lang="en-US" dirty="0"/>
          </a:p>
        </p:txBody>
      </p:sp>
      <p:sp>
        <p:nvSpPr>
          <p:cNvPr id="3" name="Content Placeholder 2"/>
          <p:cNvSpPr>
            <a:spLocks noGrp="1"/>
          </p:cNvSpPr>
          <p:nvPr>
            <p:ph idx="1"/>
          </p:nvPr>
        </p:nvSpPr>
        <p:spPr>
          <a:xfrm>
            <a:off x="263471" y="2404071"/>
            <a:ext cx="5004348" cy="3921140"/>
          </a:xfrm>
        </p:spPr>
        <p:txBody>
          <a:bodyPr>
            <a:noAutofit/>
          </a:bodyPr>
          <a:lstStyle/>
          <a:p>
            <a:r>
              <a:rPr lang="en-US" sz="3600" b="1" baseline="30000" dirty="0"/>
              <a:t>34 </a:t>
            </a:r>
            <a:r>
              <a:rPr lang="en-US" sz="3600" dirty="0"/>
              <a:t>Then shall the King say unto them on his right hand, Come, ye blessed of my Father, inherit the kingdom prepared for you from the foundation of the world:</a:t>
            </a:r>
          </a:p>
        </p:txBody>
      </p:sp>
      <p:sp>
        <p:nvSpPr>
          <p:cNvPr id="4" name="Slide Number Placeholder 3"/>
          <p:cNvSpPr>
            <a:spLocks noGrp="1"/>
          </p:cNvSpPr>
          <p:nvPr>
            <p:ph type="sldNum" sz="quarter" idx="12"/>
          </p:nvPr>
        </p:nvSpPr>
        <p:spPr/>
        <p:txBody>
          <a:bodyPr/>
          <a:lstStyle/>
          <a:p>
            <a:fld id="{6D22F896-40B5-4ADD-8801-0D06FADFA095}" type="slidenum">
              <a:rPr lang="en-US" smtClean="0"/>
              <a:t>85</a:t>
            </a:fld>
            <a:endParaRPr lang="en-US" dirty="0"/>
          </a:p>
        </p:txBody>
      </p:sp>
      <p:pic>
        <p:nvPicPr>
          <p:cNvPr id="70658" name="Picture 2" descr="Then the King will say to those on His right, ‘Come, you who are blessed by my Father, inherit the kingdom prepared for you from the foundation of the world.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182" y="2404071"/>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5125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25:35-46</a:t>
            </a:r>
            <a:endParaRPr lang="en-US" dirty="0"/>
          </a:p>
        </p:txBody>
      </p:sp>
      <p:sp>
        <p:nvSpPr>
          <p:cNvPr id="3" name="Content Placeholder 2"/>
          <p:cNvSpPr>
            <a:spLocks noGrp="1"/>
          </p:cNvSpPr>
          <p:nvPr>
            <p:ph idx="1"/>
          </p:nvPr>
        </p:nvSpPr>
        <p:spPr>
          <a:xfrm>
            <a:off x="5114441" y="2321935"/>
            <a:ext cx="6881248" cy="4195117"/>
          </a:xfrm>
        </p:spPr>
        <p:txBody>
          <a:bodyPr>
            <a:noAutofit/>
          </a:bodyPr>
          <a:lstStyle/>
          <a:p>
            <a:r>
              <a:rPr lang="en-US" sz="3600" b="1" baseline="30000" dirty="0"/>
              <a:t>35 </a:t>
            </a:r>
            <a:r>
              <a:rPr lang="en-US" sz="3600" dirty="0"/>
              <a:t>For I was an </a:t>
            </a:r>
            <a:r>
              <a:rPr lang="en-US" sz="3600" dirty="0" err="1"/>
              <a:t>hungred</a:t>
            </a:r>
            <a:r>
              <a:rPr lang="en-US" sz="3600" dirty="0"/>
              <a:t>, and ye gave me meat: I was thirsty, and ye gave me drink: I was a stranger, and ye took me in:</a:t>
            </a:r>
          </a:p>
          <a:p>
            <a:r>
              <a:rPr lang="en-US" sz="3600" b="1" baseline="30000" dirty="0"/>
              <a:t>36 </a:t>
            </a:r>
            <a:r>
              <a:rPr lang="en-US" sz="3600" dirty="0"/>
              <a:t>Naked, and ye clothed me: I was sick, and ye visited me: I was in prison, and ye came unto me.</a:t>
            </a:r>
          </a:p>
        </p:txBody>
      </p:sp>
      <p:sp>
        <p:nvSpPr>
          <p:cNvPr id="4" name="Slide Number Placeholder 3"/>
          <p:cNvSpPr>
            <a:spLocks noGrp="1"/>
          </p:cNvSpPr>
          <p:nvPr>
            <p:ph type="sldNum" sz="quarter" idx="12"/>
          </p:nvPr>
        </p:nvSpPr>
        <p:spPr/>
        <p:txBody>
          <a:bodyPr/>
          <a:lstStyle/>
          <a:p>
            <a:fld id="{6D22F896-40B5-4ADD-8801-0D06FADFA095}" type="slidenum">
              <a:rPr lang="en-US" smtClean="0"/>
              <a:t>86</a:t>
            </a:fld>
            <a:endParaRPr lang="en-US" dirty="0"/>
          </a:p>
        </p:txBody>
      </p:sp>
      <p:pic>
        <p:nvPicPr>
          <p:cNvPr id="71682" name="Picture 2" descr="‘… I was a stranger and you invited me in, I was naked and you gave me clothing …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88245"/>
            <a:ext cx="5149993" cy="3862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9835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25:37-46</a:t>
            </a:r>
            <a:endParaRPr lang="en-US" dirty="0"/>
          </a:p>
        </p:txBody>
      </p:sp>
      <p:sp>
        <p:nvSpPr>
          <p:cNvPr id="3" name="Content Placeholder 2"/>
          <p:cNvSpPr>
            <a:spLocks noGrp="1"/>
          </p:cNvSpPr>
          <p:nvPr>
            <p:ph idx="1"/>
          </p:nvPr>
        </p:nvSpPr>
        <p:spPr>
          <a:xfrm>
            <a:off x="263470" y="1952786"/>
            <a:ext cx="6323309" cy="4126355"/>
          </a:xfrm>
        </p:spPr>
        <p:txBody>
          <a:bodyPr>
            <a:noAutofit/>
          </a:bodyPr>
          <a:lstStyle/>
          <a:p>
            <a:r>
              <a:rPr lang="en-US" sz="3200" b="1" baseline="30000" dirty="0"/>
              <a:t>37 </a:t>
            </a:r>
            <a:r>
              <a:rPr lang="en-US" sz="3200" dirty="0"/>
              <a:t>Then shall the righteous answer him, saying, Lord, when saw we thee an </a:t>
            </a:r>
            <a:r>
              <a:rPr lang="en-US" sz="3200" dirty="0" err="1"/>
              <a:t>hungred</a:t>
            </a:r>
            <a:r>
              <a:rPr lang="en-US" sz="3200" dirty="0"/>
              <a:t>, and fed thee? or thirsty, and gave thee drink?</a:t>
            </a:r>
          </a:p>
          <a:p>
            <a:r>
              <a:rPr lang="en-US" sz="3200" b="1" baseline="30000" dirty="0"/>
              <a:t>38 </a:t>
            </a:r>
            <a:r>
              <a:rPr lang="en-US" sz="3200" dirty="0"/>
              <a:t>When saw we thee a stranger, and took thee in? or naked, and clothed thee</a:t>
            </a:r>
            <a:r>
              <a:rPr lang="en-US" sz="3200" dirty="0" smtClean="0"/>
              <a:t>?</a:t>
            </a:r>
          </a:p>
          <a:p>
            <a:r>
              <a:rPr lang="en-US" sz="3200" b="1" baseline="30000" dirty="0"/>
              <a:t>39 </a:t>
            </a:r>
            <a:r>
              <a:rPr lang="en-US" sz="3200" dirty="0"/>
              <a:t>Or when saw we thee sick, or in prison, and came unto thee?</a:t>
            </a:r>
          </a:p>
        </p:txBody>
      </p:sp>
      <p:sp>
        <p:nvSpPr>
          <p:cNvPr id="4" name="Slide Number Placeholder 3"/>
          <p:cNvSpPr>
            <a:spLocks noGrp="1"/>
          </p:cNvSpPr>
          <p:nvPr>
            <p:ph type="sldNum" sz="quarter" idx="12"/>
          </p:nvPr>
        </p:nvSpPr>
        <p:spPr/>
        <p:txBody>
          <a:bodyPr/>
          <a:lstStyle/>
          <a:p>
            <a:fld id="{6D22F896-40B5-4ADD-8801-0D06FADFA095}" type="slidenum">
              <a:rPr lang="en-US" smtClean="0"/>
              <a:t>87</a:t>
            </a:fld>
            <a:endParaRPr lang="en-US" dirty="0"/>
          </a:p>
        </p:txBody>
      </p:sp>
      <p:pic>
        <p:nvPicPr>
          <p:cNvPr id="72706" name="Picture 2" descr="‘… I was sick and you took care of me …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5116" y="2390476"/>
            <a:ext cx="5266978" cy="3950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4178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25:40-46</a:t>
            </a:r>
            <a:endParaRPr lang="en-US" dirty="0"/>
          </a:p>
        </p:txBody>
      </p:sp>
      <p:sp>
        <p:nvSpPr>
          <p:cNvPr id="3" name="Content Placeholder 2"/>
          <p:cNvSpPr>
            <a:spLocks noGrp="1"/>
          </p:cNvSpPr>
          <p:nvPr>
            <p:ph idx="1"/>
          </p:nvPr>
        </p:nvSpPr>
        <p:spPr>
          <a:xfrm>
            <a:off x="5487251" y="2321934"/>
            <a:ext cx="5976939" cy="4195117"/>
          </a:xfrm>
        </p:spPr>
        <p:txBody>
          <a:bodyPr>
            <a:noAutofit/>
          </a:bodyPr>
          <a:lstStyle/>
          <a:p>
            <a:r>
              <a:rPr lang="en-US" sz="3600" b="1" baseline="30000" dirty="0"/>
              <a:t>40 </a:t>
            </a:r>
            <a:r>
              <a:rPr lang="en-US" sz="3600" dirty="0"/>
              <a:t>And the King shall answer and say unto them, Verily I say unto you, Inasmuch as ye have done it unto one of the least of these my brethren, ye have done it unto me</a:t>
            </a:r>
            <a:r>
              <a:rPr lang="en-US" sz="3600" dirty="0" smtClean="0"/>
              <a:t>.</a:t>
            </a: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88</a:t>
            </a:fld>
            <a:endParaRPr lang="en-US" dirty="0"/>
          </a:p>
        </p:txBody>
      </p:sp>
      <p:pic>
        <p:nvPicPr>
          <p:cNvPr id="73732" name="Picture 4" descr="And the king will answer them, ‘I tell you the truth, just as you did it for one of the least of these brothers or sisters of mine, you did it for me.’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036" y="2321934"/>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6027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25:41-46</a:t>
            </a:r>
            <a:endParaRPr lang="en-US" dirty="0"/>
          </a:p>
        </p:txBody>
      </p:sp>
      <p:sp>
        <p:nvSpPr>
          <p:cNvPr id="3" name="Content Placeholder 2"/>
          <p:cNvSpPr>
            <a:spLocks noGrp="1"/>
          </p:cNvSpPr>
          <p:nvPr>
            <p:ph idx="1"/>
          </p:nvPr>
        </p:nvSpPr>
        <p:spPr>
          <a:xfrm>
            <a:off x="263470" y="2390476"/>
            <a:ext cx="6323309" cy="3688665"/>
          </a:xfrm>
        </p:spPr>
        <p:txBody>
          <a:bodyPr>
            <a:noAutofit/>
          </a:bodyPr>
          <a:lstStyle/>
          <a:p>
            <a:r>
              <a:rPr lang="en-US" sz="3200" b="1" baseline="30000" dirty="0"/>
              <a:t>41 </a:t>
            </a:r>
            <a:r>
              <a:rPr lang="en-US" sz="3200" dirty="0"/>
              <a:t>Then shall he say also unto them on the left hand, Depart from me, ye cursed, into everlasting fire, prepared for the devil and his angels:</a:t>
            </a:r>
          </a:p>
          <a:p>
            <a:r>
              <a:rPr lang="en-US" sz="3200" b="1" baseline="30000" dirty="0"/>
              <a:t>42 </a:t>
            </a:r>
            <a:r>
              <a:rPr lang="en-US" sz="3200" dirty="0"/>
              <a:t>For I was an </a:t>
            </a:r>
            <a:r>
              <a:rPr lang="en-US" sz="3200" dirty="0" err="1"/>
              <a:t>hungred</a:t>
            </a:r>
            <a:r>
              <a:rPr lang="en-US" sz="3200" dirty="0"/>
              <a:t>, and ye gave me no meat: I was thirsty, and ye gave me no drink:</a:t>
            </a:r>
          </a:p>
        </p:txBody>
      </p:sp>
      <p:sp>
        <p:nvSpPr>
          <p:cNvPr id="4" name="Slide Number Placeholder 3"/>
          <p:cNvSpPr>
            <a:spLocks noGrp="1"/>
          </p:cNvSpPr>
          <p:nvPr>
            <p:ph type="sldNum" sz="quarter" idx="12"/>
          </p:nvPr>
        </p:nvSpPr>
        <p:spPr/>
        <p:txBody>
          <a:bodyPr/>
          <a:lstStyle/>
          <a:p>
            <a:fld id="{6D22F896-40B5-4ADD-8801-0D06FADFA095}" type="slidenum">
              <a:rPr lang="en-US" smtClean="0"/>
              <a:t>89</a:t>
            </a:fld>
            <a:endParaRPr lang="en-US" dirty="0"/>
          </a:p>
        </p:txBody>
      </p:sp>
      <p:pic>
        <p:nvPicPr>
          <p:cNvPr id="74754" name="Picture 2" descr="‘For I was hungry and you gave me nothing to eat, I was thirsty and you gave me nothing to drink. – Slid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4530" y="265014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98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Context:  Revelation 14:3-13</a:t>
            </a:r>
            <a:endParaRPr lang="en-US" dirty="0"/>
          </a:p>
        </p:txBody>
      </p:sp>
      <p:sp>
        <p:nvSpPr>
          <p:cNvPr id="3" name="Content Placeholder 2"/>
          <p:cNvSpPr>
            <a:spLocks noGrp="1"/>
          </p:cNvSpPr>
          <p:nvPr>
            <p:ph idx="1"/>
          </p:nvPr>
        </p:nvSpPr>
        <p:spPr>
          <a:xfrm>
            <a:off x="680322" y="2336873"/>
            <a:ext cx="5371158" cy="4413248"/>
          </a:xfrm>
        </p:spPr>
        <p:txBody>
          <a:bodyPr>
            <a:normAutofit/>
          </a:bodyPr>
          <a:lstStyle/>
          <a:p>
            <a:r>
              <a:rPr lang="en-US" sz="3200" b="1" baseline="30000" dirty="0"/>
              <a:t>3 </a:t>
            </a:r>
            <a:r>
              <a:rPr lang="en-US" sz="3200" dirty="0"/>
              <a:t>And they sung as it were a new song before the throne, and before the four beasts, and the elders: and no man could learn that song but the hundred and forty and four thousand, which were redeemed from the earth</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9</a:t>
            </a:fld>
            <a:endParaRPr lang="en-US" dirty="0"/>
          </a:p>
        </p:txBody>
      </p:sp>
      <p:pic>
        <p:nvPicPr>
          <p:cNvPr id="8194" name="Picture 2" descr="Properties of the number 144 000 | abzu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3482" y="2478240"/>
            <a:ext cx="5580124" cy="413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387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25:44-46</a:t>
            </a:r>
            <a:endParaRPr lang="en-US" dirty="0"/>
          </a:p>
        </p:txBody>
      </p:sp>
      <p:sp>
        <p:nvSpPr>
          <p:cNvPr id="3" name="Content Placeholder 2"/>
          <p:cNvSpPr>
            <a:spLocks noGrp="1"/>
          </p:cNvSpPr>
          <p:nvPr>
            <p:ph idx="1"/>
          </p:nvPr>
        </p:nvSpPr>
        <p:spPr>
          <a:xfrm>
            <a:off x="5487251" y="2321934"/>
            <a:ext cx="5976939" cy="4195117"/>
          </a:xfrm>
        </p:spPr>
        <p:txBody>
          <a:bodyPr>
            <a:noAutofit/>
          </a:bodyPr>
          <a:lstStyle/>
          <a:p>
            <a:r>
              <a:rPr lang="en-US" sz="3600" b="1" baseline="30000" dirty="0"/>
              <a:t>43 </a:t>
            </a:r>
            <a:r>
              <a:rPr lang="en-US" sz="3600" dirty="0"/>
              <a:t>I was a stranger, and ye took me not in: naked, and ye clothed me not: sick, and in prison, and ye visited me not.</a:t>
            </a:r>
          </a:p>
        </p:txBody>
      </p:sp>
      <p:sp>
        <p:nvSpPr>
          <p:cNvPr id="4" name="Slide Number Placeholder 3"/>
          <p:cNvSpPr>
            <a:spLocks noGrp="1"/>
          </p:cNvSpPr>
          <p:nvPr>
            <p:ph type="sldNum" sz="quarter" idx="12"/>
          </p:nvPr>
        </p:nvSpPr>
        <p:spPr/>
        <p:txBody>
          <a:bodyPr/>
          <a:lstStyle/>
          <a:p>
            <a:fld id="{6D22F896-40B5-4ADD-8801-0D06FADFA095}" type="slidenum">
              <a:rPr lang="en-US" smtClean="0"/>
              <a:t>90</a:t>
            </a:fld>
            <a:endParaRPr lang="en-US" dirty="0"/>
          </a:p>
        </p:txBody>
      </p:sp>
      <p:pic>
        <p:nvPicPr>
          <p:cNvPr id="75778" name="Picture 2" descr="‘I was a stranger and you did not receive me as a guest, naked and you did not clothe me, sick and in prison and you did not visit me.” – Slid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1" y="2321934"/>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267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25:41-46</a:t>
            </a:r>
            <a:endParaRPr lang="en-US" dirty="0"/>
          </a:p>
        </p:txBody>
      </p:sp>
      <p:sp>
        <p:nvSpPr>
          <p:cNvPr id="3" name="Content Placeholder 2"/>
          <p:cNvSpPr>
            <a:spLocks noGrp="1"/>
          </p:cNvSpPr>
          <p:nvPr>
            <p:ph idx="1"/>
          </p:nvPr>
        </p:nvSpPr>
        <p:spPr>
          <a:xfrm>
            <a:off x="263470" y="2390476"/>
            <a:ext cx="11360259" cy="3688665"/>
          </a:xfrm>
        </p:spPr>
        <p:txBody>
          <a:bodyPr>
            <a:noAutofit/>
          </a:bodyPr>
          <a:lstStyle/>
          <a:p>
            <a:r>
              <a:rPr lang="en-US" sz="3600" b="1" baseline="30000" dirty="0"/>
              <a:t>44 </a:t>
            </a:r>
            <a:r>
              <a:rPr lang="en-US" sz="3600" dirty="0"/>
              <a:t>Then shall they also answer him, saying, Lord, when saw we thee an </a:t>
            </a:r>
            <a:r>
              <a:rPr lang="en-US" sz="3600" dirty="0" err="1"/>
              <a:t>hungred</a:t>
            </a:r>
            <a:r>
              <a:rPr lang="en-US" sz="3600" dirty="0"/>
              <a:t>, or athirst, or a stranger, or naked, or sick, or in prison, and did not minister unto thee?</a:t>
            </a:r>
          </a:p>
          <a:p>
            <a:r>
              <a:rPr lang="en-US" sz="3600" b="1" baseline="30000" dirty="0"/>
              <a:t>45 </a:t>
            </a:r>
            <a:r>
              <a:rPr lang="en-US" sz="3600" dirty="0"/>
              <a:t>Then shall he answer them, saying, Verily I say unto you, Inasmuch as ye did it not to one of the least of these, ye did it not to me.</a:t>
            </a:r>
          </a:p>
        </p:txBody>
      </p:sp>
      <p:sp>
        <p:nvSpPr>
          <p:cNvPr id="4" name="Slide Number Placeholder 3"/>
          <p:cNvSpPr>
            <a:spLocks noGrp="1"/>
          </p:cNvSpPr>
          <p:nvPr>
            <p:ph type="sldNum" sz="quarter" idx="12"/>
          </p:nvPr>
        </p:nvSpPr>
        <p:spPr/>
        <p:txBody>
          <a:bodyPr/>
          <a:lstStyle/>
          <a:p>
            <a:fld id="{6D22F896-40B5-4ADD-8801-0D06FADFA095}" type="slidenum">
              <a:rPr lang="en-US" smtClean="0"/>
              <a:t>91</a:t>
            </a:fld>
            <a:endParaRPr lang="en-US" dirty="0"/>
          </a:p>
        </p:txBody>
      </p:sp>
    </p:spTree>
    <p:extLst>
      <p:ext uri="{BB962C8B-B14F-4D97-AF65-F5344CB8AC3E}">
        <p14:creationId xmlns:p14="http://schemas.microsoft.com/office/powerpoint/2010/main" val="1929614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&amp; Practice:  Matthew 25:46</a:t>
            </a:r>
            <a:endParaRPr lang="en-US" dirty="0"/>
          </a:p>
        </p:txBody>
      </p:sp>
      <p:sp>
        <p:nvSpPr>
          <p:cNvPr id="3" name="Content Placeholder 2"/>
          <p:cNvSpPr>
            <a:spLocks noGrp="1"/>
          </p:cNvSpPr>
          <p:nvPr>
            <p:ph idx="1"/>
          </p:nvPr>
        </p:nvSpPr>
        <p:spPr>
          <a:xfrm>
            <a:off x="883403" y="2696705"/>
            <a:ext cx="5145438" cy="3382436"/>
          </a:xfrm>
        </p:spPr>
        <p:txBody>
          <a:bodyPr>
            <a:noAutofit/>
          </a:bodyPr>
          <a:lstStyle/>
          <a:p>
            <a:r>
              <a:rPr lang="en-US" sz="3600" b="1" baseline="30000" dirty="0"/>
              <a:t>46 </a:t>
            </a:r>
            <a:r>
              <a:rPr lang="en-US" sz="3600" dirty="0"/>
              <a:t>And these shall go away into everlasting punishment: but the righteous into life eternal.</a:t>
            </a:r>
          </a:p>
        </p:txBody>
      </p:sp>
      <p:sp>
        <p:nvSpPr>
          <p:cNvPr id="4" name="Slide Number Placeholder 3"/>
          <p:cNvSpPr>
            <a:spLocks noGrp="1"/>
          </p:cNvSpPr>
          <p:nvPr>
            <p:ph type="sldNum" sz="quarter" idx="12"/>
          </p:nvPr>
        </p:nvSpPr>
        <p:spPr/>
        <p:txBody>
          <a:bodyPr/>
          <a:lstStyle/>
          <a:p>
            <a:fld id="{6D22F896-40B5-4ADD-8801-0D06FADFA095}" type="slidenum">
              <a:rPr lang="en-US" smtClean="0"/>
              <a:t>92</a:t>
            </a:fld>
            <a:endParaRPr lang="en-US" dirty="0"/>
          </a:p>
        </p:txBody>
      </p:sp>
      <p:pic>
        <p:nvPicPr>
          <p:cNvPr id="76802" name="Picture 2" descr="‘Therefore stay alert,’ said Jesus, ‘because you do not know the day or the hour.’ – Slid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8841" y="2673422"/>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9268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SDABC V.5 p.512</a:t>
            </a:r>
            <a:endParaRPr lang="en-US" dirty="0"/>
          </a:p>
        </p:txBody>
      </p:sp>
      <p:sp>
        <p:nvSpPr>
          <p:cNvPr id="3" name="Content Placeholder 2"/>
          <p:cNvSpPr>
            <a:spLocks noGrp="1"/>
          </p:cNvSpPr>
          <p:nvPr>
            <p:ph idx="1"/>
          </p:nvPr>
        </p:nvSpPr>
        <p:spPr>
          <a:xfrm>
            <a:off x="883403" y="2402237"/>
            <a:ext cx="10569844" cy="3676904"/>
          </a:xfrm>
        </p:spPr>
        <p:txBody>
          <a:bodyPr>
            <a:noAutofit/>
          </a:bodyPr>
          <a:lstStyle/>
          <a:p>
            <a:pPr marL="0" indent="0">
              <a:buNone/>
            </a:pPr>
            <a:r>
              <a:rPr lang="en-US" sz="3600" dirty="0" smtClean="0"/>
              <a:t>What consolation that Christ identifies Himself with His chosen ones to the extent that whatever concerns them concerns Him personally.  We can feel no pain or disappointment, we can experience no need, but that Christ sympathizes with us.  In making the needs of others our responsibility we reflect this same aspect of the divine character.   </a:t>
            </a: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93</a:t>
            </a:fld>
            <a:endParaRPr lang="en-US" dirty="0"/>
          </a:p>
        </p:txBody>
      </p:sp>
    </p:spTree>
    <p:extLst>
      <p:ext uri="{BB962C8B-B14F-4D97-AF65-F5344CB8AC3E}">
        <p14:creationId xmlns:p14="http://schemas.microsoft.com/office/powerpoint/2010/main" val="19519845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SDABC V.5 p.512</a:t>
            </a:r>
            <a:endParaRPr lang="en-US" dirty="0"/>
          </a:p>
        </p:txBody>
      </p:sp>
      <p:sp>
        <p:nvSpPr>
          <p:cNvPr id="3" name="Content Placeholder 2"/>
          <p:cNvSpPr>
            <a:spLocks noGrp="1"/>
          </p:cNvSpPr>
          <p:nvPr>
            <p:ph idx="1"/>
          </p:nvPr>
        </p:nvSpPr>
        <p:spPr>
          <a:xfrm>
            <a:off x="883403" y="2402237"/>
            <a:ext cx="10569844" cy="3676904"/>
          </a:xfrm>
        </p:spPr>
        <p:txBody>
          <a:bodyPr>
            <a:noAutofit/>
          </a:bodyPr>
          <a:lstStyle/>
          <a:p>
            <a:pPr marL="0" indent="0">
              <a:buNone/>
            </a:pPr>
            <a:r>
              <a:rPr lang="en-US" sz="3600" dirty="0" smtClean="0"/>
              <a:t>When we reflect the character of Jesus perfectly we will feel as He does toward those in need, and through us He will be able to solace and succor others.  The best evidence of love for God is love that leads us to ear “one another’s burdens and so fulfill the law of Christ.”  The best evidence that a person has become a son of God is that he does the works of God.  </a:t>
            </a: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94</a:t>
            </a:fld>
            <a:endParaRPr lang="en-US" dirty="0"/>
          </a:p>
        </p:txBody>
      </p:sp>
    </p:spTree>
    <p:extLst>
      <p:ext uri="{BB962C8B-B14F-4D97-AF65-F5344CB8AC3E}">
        <p14:creationId xmlns:p14="http://schemas.microsoft.com/office/powerpoint/2010/main" val="395353973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Selected Messages V.1 p.121</a:t>
            </a:r>
            <a:endParaRPr lang="en-US" dirty="0"/>
          </a:p>
        </p:txBody>
      </p:sp>
      <p:sp>
        <p:nvSpPr>
          <p:cNvPr id="3" name="Content Placeholder 2"/>
          <p:cNvSpPr>
            <a:spLocks noGrp="1"/>
          </p:cNvSpPr>
          <p:nvPr>
            <p:ph idx="1"/>
          </p:nvPr>
        </p:nvSpPr>
        <p:spPr>
          <a:xfrm>
            <a:off x="680322" y="2693773"/>
            <a:ext cx="10811462" cy="3657600"/>
          </a:xfrm>
          <a:solidFill>
            <a:schemeClr val="bg2">
              <a:lumMod val="75000"/>
            </a:schemeClr>
          </a:solidFill>
        </p:spPr>
        <p:txBody>
          <a:bodyPr>
            <a:noAutofit/>
          </a:bodyPr>
          <a:lstStyle/>
          <a:p>
            <a:pPr marL="0" indent="0">
              <a:buNone/>
            </a:pPr>
            <a:r>
              <a:rPr lang="en-US" sz="3600" dirty="0"/>
              <a:t>A revival of true godliness among us is the greatest and most urgent of all our needs. To seek this should be our first work. There must be earnest effort to obtain the blessing of the Lord, not because God is not willing to bestow His blessing upon us, but because we are unprepared to receive it. </a:t>
            </a:r>
          </a:p>
        </p:txBody>
      </p:sp>
      <p:sp>
        <p:nvSpPr>
          <p:cNvPr id="4" name="Slide Number Placeholder 3"/>
          <p:cNvSpPr>
            <a:spLocks noGrp="1"/>
          </p:cNvSpPr>
          <p:nvPr>
            <p:ph type="sldNum" sz="quarter" idx="12"/>
          </p:nvPr>
        </p:nvSpPr>
        <p:spPr/>
        <p:txBody>
          <a:bodyPr/>
          <a:lstStyle/>
          <a:p>
            <a:fld id="{6D22F896-40B5-4ADD-8801-0D06FADFA095}" type="slidenum">
              <a:rPr lang="en-US" smtClean="0"/>
              <a:t>95</a:t>
            </a:fld>
            <a:endParaRPr lang="en-US" dirty="0"/>
          </a:p>
        </p:txBody>
      </p:sp>
    </p:spTree>
    <p:extLst>
      <p:ext uri="{BB962C8B-B14F-4D97-AF65-F5344CB8AC3E}">
        <p14:creationId xmlns:p14="http://schemas.microsoft.com/office/powerpoint/2010/main" val="163847319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Selected Messages V.1 p.121</a:t>
            </a:r>
            <a:endParaRPr lang="en-US" dirty="0"/>
          </a:p>
        </p:txBody>
      </p:sp>
      <p:sp>
        <p:nvSpPr>
          <p:cNvPr id="3" name="Content Placeholder 2"/>
          <p:cNvSpPr>
            <a:spLocks noGrp="1"/>
          </p:cNvSpPr>
          <p:nvPr>
            <p:ph idx="1"/>
          </p:nvPr>
        </p:nvSpPr>
        <p:spPr>
          <a:xfrm>
            <a:off x="852407" y="2309247"/>
            <a:ext cx="10259878" cy="3704096"/>
          </a:xfrm>
          <a:solidFill>
            <a:schemeClr val="bg2">
              <a:lumMod val="75000"/>
            </a:schemeClr>
          </a:solidFill>
        </p:spPr>
        <p:txBody>
          <a:bodyPr>
            <a:noAutofit/>
          </a:bodyPr>
          <a:lstStyle/>
          <a:p>
            <a:pPr marL="0" indent="0">
              <a:buNone/>
            </a:pPr>
            <a:r>
              <a:rPr lang="en-US" sz="3600" dirty="0" smtClean="0"/>
              <a:t>Our </a:t>
            </a:r>
            <a:r>
              <a:rPr lang="en-US" sz="3600" dirty="0"/>
              <a:t>heavenly Father is more willing to give His Holy Spirit to them that ask Him, than are earthly parents to give good gifts to their children. But it is our work, by confession, humiliation, repentance, and earnest prayer, to fulfill the conditions upon which God has promised to grant us His blessing. </a:t>
            </a:r>
          </a:p>
        </p:txBody>
      </p:sp>
      <p:sp>
        <p:nvSpPr>
          <p:cNvPr id="4" name="Slide Number Placeholder 3"/>
          <p:cNvSpPr>
            <a:spLocks noGrp="1"/>
          </p:cNvSpPr>
          <p:nvPr>
            <p:ph type="sldNum" sz="quarter" idx="12"/>
          </p:nvPr>
        </p:nvSpPr>
        <p:spPr/>
        <p:txBody>
          <a:bodyPr/>
          <a:lstStyle/>
          <a:p>
            <a:fld id="{6D22F896-40B5-4ADD-8801-0D06FADFA095}" type="slidenum">
              <a:rPr lang="en-US" smtClean="0"/>
              <a:t>96</a:t>
            </a:fld>
            <a:endParaRPr lang="en-US" dirty="0"/>
          </a:p>
        </p:txBody>
      </p:sp>
    </p:spTree>
    <p:extLst>
      <p:ext uri="{BB962C8B-B14F-4D97-AF65-F5344CB8AC3E}">
        <p14:creationId xmlns:p14="http://schemas.microsoft.com/office/powerpoint/2010/main" val="251443415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Selected Messages V.1 p.121</a:t>
            </a:r>
            <a:endParaRPr lang="en-US" dirty="0"/>
          </a:p>
        </p:txBody>
      </p:sp>
      <p:sp>
        <p:nvSpPr>
          <p:cNvPr id="3" name="Content Placeholder 2"/>
          <p:cNvSpPr>
            <a:spLocks noGrp="1"/>
          </p:cNvSpPr>
          <p:nvPr>
            <p:ph idx="1"/>
          </p:nvPr>
        </p:nvSpPr>
        <p:spPr>
          <a:xfrm>
            <a:off x="852407" y="2755557"/>
            <a:ext cx="10259878" cy="3257786"/>
          </a:xfrm>
          <a:solidFill>
            <a:schemeClr val="bg2">
              <a:lumMod val="75000"/>
            </a:schemeClr>
          </a:solidFill>
        </p:spPr>
        <p:txBody>
          <a:bodyPr>
            <a:noAutofit/>
          </a:bodyPr>
          <a:lstStyle/>
          <a:p>
            <a:pPr marL="0" indent="0">
              <a:buNone/>
            </a:pPr>
            <a:r>
              <a:rPr lang="en-US" sz="3600" dirty="0" smtClean="0"/>
              <a:t>A </a:t>
            </a:r>
            <a:r>
              <a:rPr lang="en-US" sz="3600" dirty="0"/>
              <a:t>revival need be expected only in answer to prayer. While the people are so destitute of God's Holy Spirit, they cannot appreciate the preaching of the Word; but when the Spirit's power touches their hearts, then the discourses given will not be without effect. </a:t>
            </a:r>
          </a:p>
        </p:txBody>
      </p:sp>
      <p:sp>
        <p:nvSpPr>
          <p:cNvPr id="4" name="Slide Number Placeholder 3"/>
          <p:cNvSpPr>
            <a:spLocks noGrp="1"/>
          </p:cNvSpPr>
          <p:nvPr>
            <p:ph type="sldNum" sz="quarter" idx="12"/>
          </p:nvPr>
        </p:nvSpPr>
        <p:spPr/>
        <p:txBody>
          <a:bodyPr/>
          <a:lstStyle/>
          <a:p>
            <a:fld id="{6D22F896-40B5-4ADD-8801-0D06FADFA095}" type="slidenum">
              <a:rPr lang="en-US" smtClean="0"/>
              <a:t>97</a:t>
            </a:fld>
            <a:endParaRPr lang="en-US" dirty="0"/>
          </a:p>
        </p:txBody>
      </p:sp>
    </p:spTree>
    <p:extLst>
      <p:ext uri="{BB962C8B-B14F-4D97-AF65-F5344CB8AC3E}">
        <p14:creationId xmlns:p14="http://schemas.microsoft.com/office/powerpoint/2010/main" val="157700932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Selected Messages V.1 p.121</a:t>
            </a:r>
            <a:endParaRPr lang="en-US" dirty="0"/>
          </a:p>
        </p:txBody>
      </p:sp>
      <p:sp>
        <p:nvSpPr>
          <p:cNvPr id="3" name="Content Placeholder 2"/>
          <p:cNvSpPr>
            <a:spLocks noGrp="1"/>
          </p:cNvSpPr>
          <p:nvPr>
            <p:ph idx="1"/>
          </p:nvPr>
        </p:nvSpPr>
        <p:spPr>
          <a:xfrm>
            <a:off x="852407" y="2780269"/>
            <a:ext cx="10259878" cy="3233073"/>
          </a:xfrm>
          <a:solidFill>
            <a:schemeClr val="bg2">
              <a:lumMod val="75000"/>
            </a:schemeClr>
          </a:solidFill>
        </p:spPr>
        <p:txBody>
          <a:bodyPr>
            <a:noAutofit/>
          </a:bodyPr>
          <a:lstStyle/>
          <a:p>
            <a:pPr marL="0" indent="0">
              <a:buNone/>
            </a:pPr>
            <a:r>
              <a:rPr lang="en-US" sz="3600" dirty="0" smtClean="0"/>
              <a:t>Guided </a:t>
            </a:r>
            <a:r>
              <a:rPr lang="en-US" sz="3600" dirty="0"/>
              <a:t>by the teachings of God's Word, with the manifestation of His Spirit, in the exercise of sound discretion, those who attend our meetings will gain a precious experience, and returning home, will be prepared to exert a healthful influence. </a:t>
            </a:r>
          </a:p>
        </p:txBody>
      </p:sp>
      <p:sp>
        <p:nvSpPr>
          <p:cNvPr id="4" name="Slide Number Placeholder 3"/>
          <p:cNvSpPr>
            <a:spLocks noGrp="1"/>
          </p:cNvSpPr>
          <p:nvPr>
            <p:ph type="sldNum" sz="quarter" idx="12"/>
          </p:nvPr>
        </p:nvSpPr>
        <p:spPr/>
        <p:txBody>
          <a:bodyPr/>
          <a:lstStyle/>
          <a:p>
            <a:fld id="{6D22F896-40B5-4ADD-8801-0D06FADFA095}" type="slidenum">
              <a:rPr lang="en-US" smtClean="0"/>
              <a:t>98</a:t>
            </a:fld>
            <a:endParaRPr lang="en-US" dirty="0"/>
          </a:p>
        </p:txBody>
      </p:sp>
    </p:spTree>
    <p:extLst>
      <p:ext uri="{BB962C8B-B14F-4D97-AF65-F5344CB8AC3E}">
        <p14:creationId xmlns:p14="http://schemas.microsoft.com/office/powerpoint/2010/main" val="219811838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Plans:  Selected Messages V.1 p.124</a:t>
            </a:r>
            <a:endParaRPr lang="en-US" dirty="0"/>
          </a:p>
        </p:txBody>
      </p:sp>
      <p:sp>
        <p:nvSpPr>
          <p:cNvPr id="3" name="Content Placeholder 2"/>
          <p:cNvSpPr>
            <a:spLocks noGrp="1"/>
          </p:cNvSpPr>
          <p:nvPr>
            <p:ph idx="1"/>
          </p:nvPr>
        </p:nvSpPr>
        <p:spPr>
          <a:xfrm>
            <a:off x="580768" y="2261286"/>
            <a:ext cx="11050501" cy="4053015"/>
          </a:xfrm>
          <a:solidFill>
            <a:schemeClr val="bg2">
              <a:lumMod val="75000"/>
            </a:schemeClr>
          </a:solidFill>
        </p:spPr>
        <p:txBody>
          <a:bodyPr>
            <a:noAutofit/>
          </a:bodyPr>
          <a:lstStyle/>
          <a:p>
            <a:pPr marL="0" indent="0">
              <a:buNone/>
            </a:pPr>
            <a:r>
              <a:rPr lang="en-US" sz="3200" dirty="0"/>
              <a:t>From every member of the church a steady light may shine forth before the world, so that they shall not be led to inquire, What do these people more than others? There can be and must be a withdrawal from conformity to the world, a shunning of all appearance of evil, so that no occasion shall be given for gainsayers. We cannot escape reproach; it will come; but we should be very careful that we are not reproached for our own sins or follies, but for Christ's sake.</a:t>
            </a:r>
            <a:r>
              <a:rPr lang="en-US" sz="3600" dirty="0"/>
              <a:t> </a:t>
            </a:r>
          </a:p>
        </p:txBody>
      </p:sp>
      <p:sp>
        <p:nvSpPr>
          <p:cNvPr id="4" name="Slide Number Placeholder 3"/>
          <p:cNvSpPr>
            <a:spLocks noGrp="1"/>
          </p:cNvSpPr>
          <p:nvPr>
            <p:ph type="sldNum" sz="quarter" idx="12"/>
          </p:nvPr>
        </p:nvSpPr>
        <p:spPr/>
        <p:txBody>
          <a:bodyPr/>
          <a:lstStyle/>
          <a:p>
            <a:fld id="{6D22F896-40B5-4ADD-8801-0D06FADFA095}" type="slidenum">
              <a:rPr lang="en-US" smtClean="0"/>
              <a:t>99</a:t>
            </a:fld>
            <a:endParaRPr lang="en-US" dirty="0"/>
          </a:p>
        </p:txBody>
      </p:sp>
    </p:spTree>
    <p:extLst>
      <p:ext uri="{BB962C8B-B14F-4D97-AF65-F5344CB8AC3E}">
        <p14:creationId xmlns:p14="http://schemas.microsoft.com/office/powerpoint/2010/main" val="3562979647"/>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411</TotalTime>
  <Words>2497</Words>
  <Application>Microsoft Office PowerPoint</Application>
  <PresentationFormat>Widescreen</PresentationFormat>
  <Paragraphs>367</Paragraphs>
  <Slides>104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104</vt:i4>
      </vt:variant>
    </vt:vector>
  </HeadingPairs>
  <TitlesOfParts>
    <vt:vector size="108" baseType="lpstr">
      <vt:lpstr>Arial</vt:lpstr>
      <vt:lpstr>Calibri</vt:lpstr>
      <vt:lpstr>Trebuchet MS</vt:lpstr>
      <vt:lpstr>Berlin</vt:lpstr>
      <vt:lpstr>Giving Back</vt:lpstr>
      <vt:lpstr>Memory Text:  Revelation 14:13</vt:lpstr>
      <vt:lpstr>Memory Text Context:  Revelation 13:11-18</vt:lpstr>
      <vt:lpstr>Memory Text Context:  Revelation 13:13-18</vt:lpstr>
      <vt:lpstr>Memory Text Context:  Revelation 13:15-18</vt:lpstr>
      <vt:lpstr>Memory Text Context:  Revelation 13:16-18</vt:lpstr>
      <vt:lpstr>Memory Text Context:  Revelation 14:18</vt:lpstr>
      <vt:lpstr>Memory Text Context:  Revelation 14:1-13</vt:lpstr>
      <vt:lpstr>Memory Text Context:  Revelation 14:3-13</vt:lpstr>
      <vt:lpstr>Memory Text Context:  Revelation 14:4-13</vt:lpstr>
      <vt:lpstr>Memory Text Context:  Revelation 14:6-13</vt:lpstr>
      <vt:lpstr>Memory Text Context:  Revelation 14:8-13</vt:lpstr>
      <vt:lpstr>Memory Text Context:  Revelation 14:9-13</vt:lpstr>
      <vt:lpstr>Memory Text Context:  Revelation 14:11-13</vt:lpstr>
      <vt:lpstr>Memory Text Context:  Revelation 14:12-13</vt:lpstr>
      <vt:lpstr>Memory Text Context:  SDABC V.7 p.833</vt:lpstr>
      <vt:lpstr>PowerPoint Presentation</vt:lpstr>
      <vt:lpstr>PowerPoint Presentation</vt:lpstr>
      <vt:lpstr>SDA Quarterly, Sunday March 5</vt:lpstr>
      <vt:lpstr>The End of Time Context:  SDABC V.5 p.495</vt:lpstr>
      <vt:lpstr>The End of Time Context:  SDABC V.5 p.495</vt:lpstr>
      <vt:lpstr>The End of Time:  Matthew 24:1-31</vt:lpstr>
      <vt:lpstr>The End of Time:  Matthew 24:3-31</vt:lpstr>
      <vt:lpstr>The End of Time:  Matthew 24:5-31</vt:lpstr>
      <vt:lpstr>The End of Time:  Matthew 24:7-31</vt:lpstr>
      <vt:lpstr>The End of Time:  Matthew 24:9-31</vt:lpstr>
      <vt:lpstr>The End of Time:  Matthew 24:11-51</vt:lpstr>
      <vt:lpstr>The End of Time:  Matthew 24:14-31</vt:lpstr>
      <vt:lpstr>Abominable: Daniel 9:27</vt:lpstr>
      <vt:lpstr>PowerPoint Presentation</vt:lpstr>
      <vt:lpstr>Abominable: Daniel 11:30-32</vt:lpstr>
      <vt:lpstr>Abominable: Daniel 12:9-11</vt:lpstr>
      <vt:lpstr>PowerPoint Presentation</vt:lpstr>
      <vt:lpstr>The End of Time:  Matthew 24:15-31</vt:lpstr>
      <vt:lpstr>The End of Time:  Matthew 24:16-31</vt:lpstr>
      <vt:lpstr>The End of Time:  Matthew 24:19-31</vt:lpstr>
      <vt:lpstr>The End of Time:  Matthew 24:21-31</vt:lpstr>
      <vt:lpstr>The End of Time:  Matthew 24:23-31</vt:lpstr>
      <vt:lpstr>The End of Time:  Matthew 24:26-31</vt:lpstr>
      <vt:lpstr>The End of Time:  Matthew 24:28-31</vt:lpstr>
      <vt:lpstr>The End of Time:  Matthew 24:29-31</vt:lpstr>
      <vt:lpstr>The End of Time:  Matthew 24:30-31</vt:lpstr>
      <vt:lpstr>The End of Time:  Matthew 24:31-31</vt:lpstr>
      <vt:lpstr>A Pointed Parable:  Matthew 24:32-34</vt:lpstr>
      <vt:lpstr>Action Plans:  Matthew 24:35-51</vt:lpstr>
      <vt:lpstr>Action Plans:  Matthew 24:37-51</vt:lpstr>
      <vt:lpstr>Action Plans:  Matthew 24:39-51</vt:lpstr>
      <vt:lpstr>Action Plans:  Matthew 24:40-51</vt:lpstr>
      <vt:lpstr>Action Plans:  Matthew 24:43-51</vt:lpstr>
      <vt:lpstr>Action Plans:  Matthew 24:45-51</vt:lpstr>
      <vt:lpstr>Action Plans:  Matthew 24:48-51</vt:lpstr>
      <vt:lpstr>Action Plans:  The Desire of Ages, p.634</vt:lpstr>
      <vt:lpstr>Action Plans:  The Desire of Ages, p.634</vt:lpstr>
      <vt:lpstr>Action Plans:  The Desire of Ages, p.635</vt:lpstr>
      <vt:lpstr>Action Plans:  The Desire of Ages, p.636</vt:lpstr>
      <vt:lpstr>Action Plans:  The Desire of Ages, p.636</vt:lpstr>
      <vt:lpstr>Being Ready:  Matthew 25:1-13</vt:lpstr>
      <vt:lpstr>Being Ready:  Matthew 25:3-13</vt:lpstr>
      <vt:lpstr>Being Ready:  Matthew 25:5-13</vt:lpstr>
      <vt:lpstr>Being Ready:  Matthew 25:7-13</vt:lpstr>
      <vt:lpstr>Being Ready:  Matthew 25:9-13</vt:lpstr>
      <vt:lpstr>Being Ready:  Matthew 25:10-13</vt:lpstr>
      <vt:lpstr>Being Ready:  Matthew 25:11-13</vt:lpstr>
      <vt:lpstr>Being Ready:  Christ’s Object Lessons p. 406</vt:lpstr>
      <vt:lpstr>Being Ready:  Christ’s Object Lessons p. 408</vt:lpstr>
      <vt:lpstr>Being Ready:  Christ’s Object Lessons p. 408</vt:lpstr>
      <vt:lpstr>Being Ready:  Christ’s Object Lessons p. 411</vt:lpstr>
      <vt:lpstr>Being Ready:  Christ’s Object Lessons p. 411</vt:lpstr>
      <vt:lpstr>Being Ready:  Christ’s Object Lessons p. 412</vt:lpstr>
      <vt:lpstr>Being Ready:  Christ’s Object Lessons p. 412</vt:lpstr>
      <vt:lpstr>Being Ready:  Christ’s Object Lessons p. 412</vt:lpstr>
      <vt:lpstr>Use It or Lose It:  Matthew 25:14-30</vt:lpstr>
      <vt:lpstr>Use It or Lose It:  Matthew 25:15-30</vt:lpstr>
      <vt:lpstr>Use It or Lose It:  Matthew 25:16-30</vt:lpstr>
      <vt:lpstr>Use It or Lose It:  Matthew 25:18-30</vt:lpstr>
      <vt:lpstr>Use It or Lose It:  Matthew 25:19-30</vt:lpstr>
      <vt:lpstr>Use It or Lose It:  Matthew 25:20-30</vt:lpstr>
      <vt:lpstr>Use It or Lose It:  Matthew 25:21-30</vt:lpstr>
      <vt:lpstr>Use It or Lose It:  Matthew 25:22-30</vt:lpstr>
      <vt:lpstr>Use It or Lose It:  Matthew 25:24-30</vt:lpstr>
      <vt:lpstr>Use It or Lose It:  Matthew 25:25-30</vt:lpstr>
      <vt:lpstr>Use It or Lose It:  Matthew 25:28-30</vt:lpstr>
      <vt:lpstr>Plan &amp; Practice:  Matthew 25:31-46</vt:lpstr>
      <vt:lpstr>Plan &amp; Practice:  Matthew 25:32-46</vt:lpstr>
      <vt:lpstr>Plan &amp; Practice:  Matthew 25:34-46</vt:lpstr>
      <vt:lpstr>Plan &amp; Practice:  Matthew 25:35-46</vt:lpstr>
      <vt:lpstr>Plan &amp; Practice:  Matthew 25:37-46</vt:lpstr>
      <vt:lpstr>Plan &amp; Practice:  Matthew 25:40-46</vt:lpstr>
      <vt:lpstr>Plan &amp; Practice:  Matthew 25:41-46</vt:lpstr>
      <vt:lpstr>Plan &amp; Practice:  Matthew 25:44-46</vt:lpstr>
      <vt:lpstr>Plan &amp; Practice:  Matthew 25:41-46</vt:lpstr>
      <vt:lpstr>Plan &amp; Practice:  Matthew 25:46</vt:lpstr>
      <vt:lpstr>Action Plans:  SDABC V.5 p.512</vt:lpstr>
      <vt:lpstr>Action Plans:  SDABC V.5 p.512</vt:lpstr>
      <vt:lpstr>Action Plans:  Selected Messages V.1 p.121</vt:lpstr>
      <vt:lpstr>Action Plans:  Selected Messages V.1 p.121</vt:lpstr>
      <vt:lpstr>Action Plans:  Selected Messages V.1 p.121</vt:lpstr>
      <vt:lpstr>Action Plans:  Selected Messages V.1 p.121</vt:lpstr>
      <vt:lpstr>Action Plans:  Selected Messages V.1 p.124</vt:lpstr>
      <vt:lpstr>Action Plans:  Selected Messages V.1 p.126</vt:lpstr>
      <vt:lpstr>Plan &amp; Practice:  Proverbs 27:20-27</vt:lpstr>
      <vt:lpstr>Plan &amp; Practice:  Proverbs 27:23-27</vt:lpstr>
      <vt:lpstr>Plan &amp; Practice:  Proverbs 27:26-27</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Giving Back</dc:title>
  <dc:creator>gabby young</dc:creator>
  <cp:lastModifiedBy>gabby young</cp:lastModifiedBy>
  <cp:revision>29</cp:revision>
  <dcterms:created xsi:type="dcterms:W3CDTF">2023-03-11T00:53:50Z</dcterms:created>
  <dcterms:modified xsi:type="dcterms:W3CDTF">2023-03-11T07:48:44Z</dcterms:modified>
</cp:coreProperties>
</file>